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70519d1d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70519d1d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70519d1d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70519d1d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70519d1d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70519d1d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70519d1d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070519d1d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70519d1d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70519d1d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70519d1d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70519d1d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70519d1d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070519d1d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70519d1d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70519d1d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" sz="5000">
                <a:latin typeface="Calibri"/>
                <a:ea typeface="Calibri"/>
                <a:cs typeface="Calibri"/>
                <a:sym typeface="Calibri"/>
              </a:rPr>
              <a:t>Task 5 VIX Data Engineer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Ersa Sa’dul Asyhar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objective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Mengelompokkan pengguna kartu kredit berdasarkan jenjang pendidikan dengan rata-rata jumlah nominal transaksi yang dilakukan dan frekuensi transaksi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Mengelompokkan pengguna kartu kredit dengan berdasarkan jenjang pendidikan, status pengguna, rata-rata masa inactive tertinggi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Eksplorasi Data :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Pengguna berdasarkan: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Jenjang pendidikan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Saldo yang bergulir di akun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Rata-rata jumlah nominal transaksi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Frekuensi melakukan transaksi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2936" r="2945" t="0"/>
          <a:stretch/>
        </p:blipFill>
        <p:spPr>
          <a:xfrm>
            <a:off x="4068725" y="1934023"/>
            <a:ext cx="4349424" cy="25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Eksplorasi Data :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Pengguna </a:t>
            </a:r>
            <a:r>
              <a:rPr lang="en"/>
              <a:t>berdasarkan: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</a:t>
            </a:r>
            <a:r>
              <a:rPr lang="en"/>
              <a:t>ingkat pendidikan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Umur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Status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Income category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Rata-rata masa inactive tertinggi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1085" r="1085" t="0"/>
          <a:stretch/>
        </p:blipFill>
        <p:spPr>
          <a:xfrm>
            <a:off x="4068725" y="1934023"/>
            <a:ext cx="4349425" cy="255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AVG Inactive months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Berdasarkan grafik disamping, rata-rata pengguna inactive yang memasuki usia </a:t>
            </a:r>
            <a:r>
              <a:rPr lang="en"/>
              <a:t>50 tahun(usia pensiun</a:t>
            </a:r>
            <a:r>
              <a:rPr lang="en"/>
              <a:t> dengan jenjang pendidikan yang tinggi sudah tidak menggunakan kartu kredit</a:t>
            </a:r>
            <a:endParaRPr/>
          </a:p>
        </p:txBody>
      </p:sp>
      <p:sp>
        <p:nvSpPr>
          <p:cNvPr id="114" name="Google Shape;114;p1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425" y="323717"/>
            <a:ext cx="4571999" cy="4496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1662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Lowest AVG Transaction Frequency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" y="2768244"/>
            <a:ext cx="9144000" cy="238201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729450" y="1936950"/>
            <a:ext cx="768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Pengguna dengan Jenjang pendidikan lebih jarang menggunakan kartu kredit untuk melakukan transaksi. Ketika mereka melakukan transaksi pun, mereka tidak melakukan transaksi dalam jumlah yang besar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Kesimpulan: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Dari </a:t>
            </a:r>
            <a:r>
              <a:rPr lang="en"/>
              <a:t>grafik </a:t>
            </a:r>
            <a:r>
              <a:rPr lang="en"/>
              <a:t>yang disajikan sebelumnya, dapat disimpulkan beberapa permasalahan yang muncul dari perilaku pengguna kartu kredit yang terjadi saat data ini diambil, dengan rincian sebagai berikut: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Jenjang pendidikan mempengaruhi perilaku pengguna terhadap penggunaan kartu kredit dalam melakukan transaksi sehari-hari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Hal ini berhubungan dengan umur pengguna. Semakin pengguna mendekati usia 50 tahun,  semakin besar kemungkinan pengguna akan meninggalkan kartu kredit dari kebutuhan alat transaksinya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Solusi: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Oleh karena itu, kita perlu mencari solusi atas permasalahan tersebut dengan: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Melakukan sosialisasi penggunaan kartu kredit dengan tema penggunaan kartu kredit untuk masa pensiun, guna mengedukasi bahwa kartu kredit dapat mempermudah pengguna dalam melakukan transaksi di masa pensiun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Memperbanyak merchant yang dapat melakukan transaksi menggunakan kartu kredit, sehingga kebutuhan sehari-hari dapat terpenuhi dengan melakukan transaksi menggunakan kartu kredit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3300" y="234150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Terima Kasih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