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8" r:id="rId7"/>
    <p:sldId id="260" r:id="rId8"/>
    <p:sldId id="259" r:id="rId9"/>
    <p:sldId id="25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E951-CC25-4BFC-A173-689DF31A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4B639-D9C4-5AAE-A2B6-CA1869768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449E-88E6-DB62-D503-EBC19B44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C0C3-84E2-C5D7-2601-112EAA16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766E-5F9F-398A-7225-E8413B94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5EC9-244C-44CC-19FC-7851EBA8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3344E-E9EC-AC80-F0F0-C290C4C7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EF98-6CA3-6288-B8DC-FC993A5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ABA8-4CE3-302E-3190-E4B48591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7102-4055-DC0A-8172-333A27F4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9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58146-845F-BF29-1A18-77B449D2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B1536-7C84-2ED4-83E5-4D9FD094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8559-1E57-C366-BADD-7B4F07DE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8165-0C16-1069-478B-9D806A9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0FB9-F559-096D-0833-D3BFC5FE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8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CD71-3A0B-4452-3E2E-AD653722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BD9C-7EC9-DDA0-E03C-8B8C6659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6031-57F7-05C3-D5B4-6AB8AE81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ECB5-FC35-97EB-A275-8ED0C0E5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1AC8-E3A7-EE04-4079-ED11E346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905E-A641-5246-BC2A-793A1002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D15BB-0994-AF11-B617-0AB98564E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7EFB-3789-D5AB-04D2-10A343A9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1377-364B-B0B2-0667-A017D144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B52C-296A-EFA9-B603-86C77411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F23F-9AD9-1007-C554-E45B6CA0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8962-9C67-CC74-C450-6E31DCC63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779AF-D819-3830-D6D4-9A0DA9DE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A9D21-227B-4CC1-DC35-28D10AED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2A657-2BD2-5806-62FB-3C79F3D2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BC92-3DBC-CFD1-CF1E-775D4E49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1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2458-AC5F-EF8B-BF19-F548F81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2290-9757-0C23-F9EE-04B8D270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520D8-3DD5-E073-C0F0-24586526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2F4C3-2FC4-1FAE-480F-34CD0FAEF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12323-C649-44D6-E593-104C9A61F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603D8-5F71-4F8D-2124-A0D3A5BE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DF2CB-1E74-4E91-055A-FDA94D7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3E243-322A-B635-1134-AE7A9C61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A78A-E411-F28B-77B5-D5070A00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765D7-A5E4-9A0E-6AD0-E88703AD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5AD74-09A1-0F40-157D-9975B207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C93F-3765-2AD7-E460-378E065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22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D6D7F-B8CD-571B-9858-0DAE359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D2378-FF94-7E99-4605-C8F33EC1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AD6BD-EF57-6009-CD6C-DCFD211E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6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AF78-0850-4612-6B5D-B39C1698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E013-970F-482A-6960-FC3B3773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ECF4-3838-8AE2-8018-C877A40F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5339-3F43-F9F6-5E54-67DF06B2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D24C-F3E9-2BB5-BC2A-83B5E8BB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4EE13-2293-2E55-8800-67B70B12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3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546-E88A-07FF-6094-47CDF1C1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64FE5-A7FC-8014-07C8-B0955D0D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1822-92AC-2242-8814-66F472E7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02B40-DB43-EF58-5F50-F7660A36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97C4-43B3-94CD-C807-DC195EB9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7D959-C855-C792-2123-78283A8A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4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E5322-D0FE-1DD4-E557-2A4F65D6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081E2-7699-0C04-9C3D-B810811C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A23EC-FC42-19F0-174A-C836A4615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66843-0918-43AE-A787-DAA0B5CC97F1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549D-0AEC-406C-0D4C-9263F5F5E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DECA-B912-34E5-A8EB-93ECD74F4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68AE-1A2D-4242-AB4D-2958C5FA1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8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docker-tutorial/docker-images" TargetMode="External"/><Relationship Id="rId2" Type="http://schemas.openxmlformats.org/officeDocument/2006/relationships/hyperlink" Target="https://www.simplilearn.com/tutorials/docker-tutorial/what-is-docker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E603-00B6-FBB5-E9A3-F906483F7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87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CA31-3737-B88F-1926-8EBCCFB1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Network Drivers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6128-A191-7380-4599-D2E22349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Docker supports networking for its containers via network drivers. These drivers have several network drivers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                            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51565E"/>
                </a:solidFill>
                <a:latin typeface="Roboto" panose="02000000000000000000" pitchFamily="2" charset="0"/>
              </a:rPr>
              <a:t>                             1.</a:t>
            </a:r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Bridge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51565E"/>
                </a:solidFill>
                <a:latin typeface="Roboto" panose="02000000000000000000" pitchFamily="2" charset="0"/>
              </a:rPr>
              <a:t>                             2.</a:t>
            </a:r>
            <a:r>
              <a:rPr lang="en-IN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Host</a:t>
            </a:r>
          </a:p>
          <a:p>
            <a:pPr marL="0" indent="0">
              <a:buNone/>
            </a:pPr>
            <a:r>
              <a:rPr lang="en-IN" dirty="0">
                <a:solidFill>
                  <a:srgbClr val="51565E"/>
                </a:solidFill>
                <a:latin typeface="Roboto" panose="02000000000000000000" pitchFamily="2" charset="0"/>
              </a:rPr>
              <a:t>		        3.</a:t>
            </a:r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None</a:t>
            </a:r>
          </a:p>
          <a:p>
            <a:pPr marL="0" indent="0" algn="l">
              <a:buNone/>
            </a:pP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8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62F8-CC65-2C48-3A72-016CE9A8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Bridge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1E8D-D33A-66CF-C68F-3B1EF5B3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is a private default network created on the host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Containers linked to this network have an internal IP address through which they communicate with each other easily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Docker server (daemon) creates a virtual ethernet bridge docker0 that operates automatically, by delivering packets among various network interfaces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These are widely used when applications are executed in a standalone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20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D8E2-2352-BC46-8E58-36BEEA40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Host</a:t>
            </a:r>
            <a:br>
              <a:rPr lang="en-IN" b="0" i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IN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1376-4630-84EF-0F39-B08E4491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is a public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utilizes the host’s IP address and TCP port space to display the services running inside the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effectively disables network isolation between the docker host and the docker containers, which means using this network driver a user will be unable to run multiple containers on the same host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77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D2C6-ACD6-5218-6A38-EDE3886D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None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1CA3-8F89-F632-31EE-9C0C2BFB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this network driver, the Docker containers will neither have any access to external networks nor will it be able to communicate with other containers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option is used when a user wants to disable the networking access to a container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simple terms, None is called a loopback interface, which means it has no external network interfaces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30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3777-B93D-4CD8-D2B7-08C9CFE7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Docker Networking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95FD-F4F8-6CEE-0BB5-80A598D4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Docker networking enables a user to link a Docker container to as many networks as he/she requires. Docker Networks are used to provide complete isolation for Docker containers.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87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634-2326-462D-0229-59807694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Advantages of Docker Networking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CAC9-3E09-DD74-DC35-F740FB5D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Some of the major benefits of using Docker Networking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They share a single operating system and maintain containers in an isolated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requires fewer OS instances to run the workload.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helps in the fast delivery of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helps in application portability.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7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8C24-E8A8-B5F9-8D95-5A8E188F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How Does Docker Networking Work?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2050" name="Picture 2" descr="Docker Networking Working">
            <a:extLst>
              <a:ext uri="{FF2B5EF4-FFF2-40B4-BE49-F238E27FC236}">
                <a16:creationId xmlns:a16="http://schemas.microsoft.com/office/drawing/2014/main" id="{40F0DE48-74E1-1D41-E8DF-603F7AB034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839244"/>
            <a:ext cx="5524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6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F5B31EE-8F39-2CED-073F-CB3A9144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900"/>
            <a:ext cx="10515600" cy="60880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Docker File"/>
              </a:rPr>
              <a:t>Docker File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builds the 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3" tooltip="Docker Image."/>
              </a:rPr>
              <a:t>Docker Image.</a:t>
            </a: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Docker Image is a template with instructions, which is used to build Docker Containers.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Docker has its own cloud-based registry called Docker Hub, where users store and distribute container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Docker Container is an executable package of an application and its dependencies together.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Functionalities of the different 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Docker File has the responsibility of building a Docker Image using the build command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72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7650-8E83-404C-31D6-EF0FC23F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Container Network Model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CDBC-8D61-49A2-4D6A-C1F1EF24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Network Sandbox </a:t>
            </a:r>
          </a:p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Endpoints </a:t>
            </a:r>
          </a:p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Docker Engine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60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285F-642C-AB91-FA9B-2F876D23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514905"/>
            <a:ext cx="10515600" cy="1921507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Network Sandbox 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2275-F26E-4B18-BD53-52A3E98B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3"/>
            <a:ext cx="10515600" cy="36024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is an isolated sandbox that holds the network configuration of containers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Sandbox is created when a user requests to generate an endpoint on the network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96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9356-8508-1A58-2E21-24656BE9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Endpoints 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5697-C54F-DEDD-462B-419F79CA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5"/>
            <a:ext cx="10515600" cy="5013988"/>
          </a:xfrm>
        </p:spPr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BDC1C6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An endpoint is a remote computing device that communicates back and forth with a network to which it is connected. </a:t>
            </a:r>
            <a:endParaRPr lang="en-US" b="1" i="0" dirty="0">
              <a:solidFill>
                <a:srgbClr val="51565E"/>
              </a:solidFill>
              <a:effectLst/>
              <a:highlight>
                <a:srgbClr val="000000"/>
              </a:highlight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can have several endpoints in a network, as it represents a container’s network configuration such as IP-address, MAC-address, DNS,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endpoint establishes the connectivity for container services (within a network) with other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helps in providing connectivity among the endpoints that belong to the same network and isolate them from the rest. So, whenever a network is created, or configuration is changed, the corresponding Network Driver will be notified with an event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71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7E1C-24DE-8BD9-4BFD-B8D41B93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Docker Engine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6B89-37AA-5181-4807-2C57EE0B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is the base engine installed on your host machine to build and run containers using Docker components and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Its task is to manage the network with multiple drivers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provides the entry-point into lib network to maintain networks, whereas lib network supports multiple virtual drivers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So, those were the key concepts in the container network model. Going ahead, let’s have a look at the network drivers.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Roboto</vt:lpstr>
      <vt:lpstr>Office Theme</vt:lpstr>
      <vt:lpstr>DOCKER</vt:lpstr>
      <vt:lpstr>Docker Networking </vt:lpstr>
      <vt:lpstr>Advantages of Docker Networking  </vt:lpstr>
      <vt:lpstr>How Does Docker Networking Work?  </vt:lpstr>
      <vt:lpstr>PowerPoint Presentation</vt:lpstr>
      <vt:lpstr>Container Network Model </vt:lpstr>
      <vt:lpstr>  Network Sandbox   </vt:lpstr>
      <vt:lpstr>Endpoints  </vt:lpstr>
      <vt:lpstr>Docker Engine </vt:lpstr>
      <vt:lpstr>Network Drivers </vt:lpstr>
      <vt:lpstr>Bridge </vt:lpstr>
      <vt:lpstr>Host  </vt:lpstr>
      <vt:lpstr>None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Kishore Lokeshkumar</dc:creator>
  <cp:lastModifiedBy>Kishore Lokeshkumar</cp:lastModifiedBy>
  <cp:revision>1</cp:revision>
  <dcterms:created xsi:type="dcterms:W3CDTF">2022-09-02T14:20:59Z</dcterms:created>
  <dcterms:modified xsi:type="dcterms:W3CDTF">2022-09-02T15:30:44Z</dcterms:modified>
</cp:coreProperties>
</file>