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4B6E03-F565-4DBD-B358-7029F7FE4C7E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D6FE917-E641-487D-9A45-CC238D0423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971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Minor Project </a:t>
            </a:r>
            <a:r>
              <a:rPr lang="en-US" sz="7200" dirty="0" smtClean="0"/>
              <a:t>Progress Report</a:t>
            </a:r>
            <a:br>
              <a:rPr lang="en-US" sz="7200" dirty="0" smtClean="0"/>
            </a:br>
            <a:r>
              <a:rPr lang="en-US" sz="3100" dirty="0" smtClean="0"/>
              <a:t>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entury Gothic" pitchFamily="34" charset="0"/>
              </a:rPr>
              <a:t>A Mini Operating System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799"/>
            <a:ext cx="7772400" cy="696511"/>
          </a:xfrm>
        </p:spPr>
        <p:txBody>
          <a:bodyPr/>
          <a:lstStyle/>
          <a:p>
            <a:r>
              <a:rPr lang="en-US" dirty="0" smtClean="0"/>
              <a:t>By: Sanyam Jain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0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err="1" smtClean="0"/>
              <a:t>sr.c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0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isr.c</a:t>
            </a:r>
            <a:r>
              <a:rPr lang="en-US" dirty="0" smtClean="0"/>
              <a:t> 2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0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isr.c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>
              <a:latin typeface="Century Gothic" pitchFamily="34" charset="0"/>
            </a:endParaRPr>
          </a:p>
          <a:p>
            <a:r>
              <a:rPr lang="en-US" sz="4000" dirty="0" smtClean="0">
                <a:latin typeface="Century Gothic" pitchFamily="34" charset="0"/>
              </a:rPr>
              <a:t>The Collective integration of all the components.</a:t>
            </a:r>
          </a:p>
          <a:p>
            <a:r>
              <a:rPr lang="en-US" sz="4000" dirty="0" smtClean="0">
                <a:latin typeface="Century Gothic" pitchFamily="34" charset="0"/>
              </a:rPr>
              <a:t>System Testing of the Project.</a:t>
            </a:r>
          </a:p>
          <a:p>
            <a:endParaRPr lang="en-US" sz="4000" dirty="0">
              <a:latin typeface="Century Gothi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Components Under Progress</a:t>
            </a:r>
            <a:endParaRPr 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22098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Copperplate Gothic Bold" pitchFamily="34" charset="0"/>
              </a:rPr>
              <a:t>Thank You.</a:t>
            </a:r>
            <a:endParaRPr lang="en-US" sz="9600" dirty="0"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>
              <a:latin typeface="Century Gothic" pitchFamily="34" charset="0"/>
            </a:endParaRPr>
          </a:p>
          <a:p>
            <a:r>
              <a:rPr lang="en-US" sz="3600" dirty="0" smtClean="0">
                <a:latin typeface="Century Gothic" pitchFamily="34" charset="0"/>
              </a:rPr>
              <a:t>To develop a </a:t>
            </a:r>
            <a:r>
              <a:rPr lang="en-US" sz="3600" b="1" dirty="0" smtClean="0">
                <a:latin typeface="Century Gothic" pitchFamily="34" charset="0"/>
              </a:rPr>
              <a:t>mini operating system</a:t>
            </a:r>
            <a:r>
              <a:rPr lang="en-US" sz="3600" dirty="0" smtClean="0">
                <a:latin typeface="Century Gothic" pitchFamily="34" charset="0"/>
              </a:rPr>
              <a:t> that will be a demonstrative implementation of Operating System using Low Level Language (C </a:t>
            </a:r>
            <a:r>
              <a:rPr lang="en-US" sz="3600" smtClean="0">
                <a:latin typeface="Century Gothic" pitchFamily="34" charset="0"/>
              </a:rPr>
              <a:t>and Assembly).</a:t>
            </a:r>
            <a:endParaRPr lang="en-US" sz="3600" dirty="0">
              <a:latin typeface="Century Gothi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OBJECTIVE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Sanyam Jain (CO2 Section)</a:t>
            </a:r>
          </a:p>
          <a:p>
            <a:pPr>
              <a:buNone/>
            </a:pPr>
            <a:r>
              <a:rPr lang="en-US" dirty="0" smtClean="0"/>
              <a:t>	Roll Number – 1512023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B.tech</a:t>
            </a:r>
            <a:r>
              <a:rPr lang="en-US" dirty="0" smtClean="0"/>
              <a:t> Final Year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Computer Science Department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35814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Arial Rounded MT Bold" pitchFamily="34" charset="0"/>
              </a:rPr>
              <a:t>Components Completed</a:t>
            </a:r>
            <a:endParaRPr lang="en-US" sz="8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0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Directory Structure 1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0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Directory Structure 2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0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kernel.c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0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By Zero – Unit Testing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0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err="1" smtClean="0"/>
              <a:t>sr.h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82</Words>
  <Application>Microsoft Office PowerPoint</Application>
  <PresentationFormat>On-screen Show 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Minor Project Progress Report On A Mini Operating System</vt:lpstr>
      <vt:lpstr>OBJECTIVE</vt:lpstr>
      <vt:lpstr>TEAM MEMBERS</vt:lpstr>
      <vt:lpstr>Components Completed</vt:lpstr>
      <vt:lpstr>Directory Structure 1</vt:lpstr>
      <vt:lpstr>Directory Structure 2</vt:lpstr>
      <vt:lpstr>kernel.c</vt:lpstr>
      <vt:lpstr>Division By Zero – Unit Testing</vt:lpstr>
      <vt:lpstr>isr.h</vt:lpstr>
      <vt:lpstr>isr.c</vt:lpstr>
      <vt:lpstr>isr.c 2</vt:lpstr>
      <vt:lpstr>isr.c 3</vt:lpstr>
      <vt:lpstr>Components Under Progress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Mini Operating System</dc:title>
  <dc:creator>Sanyam</dc:creator>
  <cp:lastModifiedBy>Sanyam</cp:lastModifiedBy>
  <cp:revision>6</cp:revision>
  <dcterms:created xsi:type="dcterms:W3CDTF">2015-11-19T17:34:36Z</dcterms:created>
  <dcterms:modified xsi:type="dcterms:W3CDTF">2015-11-19T17:54:50Z</dcterms:modified>
</cp:coreProperties>
</file>