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85" r:id="rId3"/>
    <p:sldId id="259" r:id="rId4"/>
    <p:sldId id="265" r:id="rId5"/>
    <p:sldId id="268" r:id="rId6"/>
    <p:sldId id="262" r:id="rId7"/>
    <p:sldId id="258" r:id="rId8"/>
    <p:sldId id="261" r:id="rId9"/>
    <p:sldId id="260" r:id="rId10"/>
    <p:sldId id="266" r:id="rId11"/>
    <p:sldId id="279" r:id="rId12"/>
    <p:sldId id="274" r:id="rId13"/>
    <p:sldId id="284" r:id="rId14"/>
  </p:sldIdLst>
  <p:sldSz cx="9144000" cy="5143500" type="screen16x9"/>
  <p:notesSz cx="6858000" cy="9144000"/>
  <p:embeddedFontLst>
    <p:embeddedFont>
      <p:font typeface="Archivo Light" panose="020B0604020202020204" charset="0"/>
      <p:regular r:id="rId16"/>
      <p:bold r:id="rId17"/>
      <p:italic r:id="rId18"/>
      <p:boldItalic r:id="rId19"/>
    </p:embeddedFont>
    <p:embeddedFont>
      <p:font typeface="Orbitron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DADA50B-7A02-45D0-9682-3D6090F5B265}">
          <p14:sldIdLst>
            <p14:sldId id="256"/>
            <p14:sldId id="285"/>
            <p14:sldId id="259"/>
            <p14:sldId id="265"/>
            <p14:sldId id="268"/>
            <p14:sldId id="262"/>
            <p14:sldId id="258"/>
            <p14:sldId id="261"/>
            <p14:sldId id="260"/>
            <p14:sldId id="266"/>
            <p14:sldId id="279"/>
            <p14:sldId id="274"/>
          </p14:sldIdLst>
        </p14:section>
        <p14:section name="Untitled Section" id="{39B466E6-4E64-47FE-90F4-C1C7B3A8D0A7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DF49A-C4E7-47A1-88FC-18F270E9756B}">
  <a:tblStyle styleId="{8DCDF49A-C4E7-47A1-88FC-18F270E97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25" d="100"/>
          <a:sy n="125" d="100"/>
        </p:scale>
        <p:origin x="7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f7d89ae38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f7d89ae38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f31fdcabd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f31fdcabd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>
          <a:extLst>
            <a:ext uri="{FF2B5EF4-FFF2-40B4-BE49-F238E27FC236}">
              <a16:creationId xmlns:a16="http://schemas.microsoft.com/office/drawing/2014/main" id="{2948667D-FCEB-1B89-A8F3-6E6CB59D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>
            <a:extLst>
              <a:ext uri="{FF2B5EF4-FFF2-40B4-BE49-F238E27FC236}">
                <a16:creationId xmlns:a16="http://schemas.microsoft.com/office/drawing/2014/main" id="{175C49F8-0568-B8B6-C513-6840BCEA05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>
            <a:extLst>
              <a:ext uri="{FF2B5EF4-FFF2-40B4-BE49-F238E27FC236}">
                <a16:creationId xmlns:a16="http://schemas.microsoft.com/office/drawing/2014/main" id="{B0E5E2D3-586B-9B47-8796-6E7175D2E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02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8" r:id="rId10"/>
    <p:sldLayoutId id="2147483670" r:id="rId11"/>
    <p:sldLayoutId id="2147483672" r:id="rId12"/>
    <p:sldLayoutId id="2147483675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713092" y="3398924"/>
            <a:ext cx="508861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Automasi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Terminal.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500" dirty="0">
                <a:solidFill>
                  <a:schemeClr val="accent1"/>
                </a:solidFill>
              </a:rPr>
              <a:t>S</a:t>
            </a:r>
            <a:r>
              <a:rPr lang="en" sz="4500" dirty="0">
                <a:solidFill>
                  <a:schemeClr val="accent1"/>
                </a:solidFill>
              </a:rPr>
              <a:t>istem</a:t>
            </a:r>
            <a:br>
              <a:rPr lang="en" sz="4500" dirty="0">
                <a:solidFill>
                  <a:schemeClr val="accent1"/>
                </a:solidFill>
              </a:rPr>
            </a:br>
            <a:r>
              <a:rPr lang="en" sz="4500" dirty="0"/>
              <a:t>Toko buah</a:t>
            </a:r>
            <a:br>
              <a:rPr lang="en" sz="2700" dirty="0">
                <a:solidFill>
                  <a:schemeClr val="accent1"/>
                </a:solidFill>
              </a:rPr>
            </a:br>
            <a:r>
              <a:rPr lang="en" sz="2700" dirty="0">
                <a:solidFill>
                  <a:schemeClr val="accent1"/>
                </a:solidFill>
              </a:rPr>
              <a:t>berbasis cli  python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45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Library that I use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45" name="Google Shape;1945;p45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CLI </a:t>
            </a:r>
            <a:r>
              <a:rPr lang="en-ID" dirty="0" err="1"/>
              <a:t>interaktif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prompt </a:t>
            </a:r>
            <a:r>
              <a:rPr lang="en-ID" dirty="0" err="1"/>
              <a:t>pengguna</a:t>
            </a:r>
            <a:endParaRPr dirty="0"/>
          </a:p>
        </p:txBody>
      </p:sp>
      <p:sp>
        <p:nvSpPr>
          <p:cNvPr id="1946" name="Google Shape;1946;p45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Pandas</a:t>
            </a:r>
            <a:endParaRPr dirty="0"/>
          </a:p>
        </p:txBody>
      </p:sp>
      <p:sp>
        <p:nvSpPr>
          <p:cNvPr id="1947" name="Google Shape;1947;p45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manipulasi</a:t>
            </a:r>
            <a:r>
              <a:rPr lang="es-ES" dirty="0"/>
              <a:t> data dan </a:t>
            </a:r>
            <a:r>
              <a:rPr lang="es-ES" dirty="0" err="1"/>
              <a:t>analisis</a:t>
            </a:r>
            <a:endParaRPr dirty="0"/>
          </a:p>
        </p:txBody>
      </p:sp>
      <p:sp>
        <p:nvSpPr>
          <p:cNvPr id="1948" name="Google Shape;1948;p45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rich</a:t>
            </a:r>
            <a:endParaRPr dirty="0"/>
          </a:p>
        </p:txBody>
      </p:sp>
      <p:sp>
        <p:nvSpPr>
          <p:cNvPr id="1949" name="Google Shape;1949;p45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membersihkan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konsol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950" name="Google Shape;1950;p45"/>
          <p:cNvSpPr txBox="1">
            <a:spLocks noGrp="1"/>
          </p:cNvSpPr>
          <p:nvPr>
            <p:ph type="title" idx="4"/>
          </p:nvPr>
        </p:nvSpPr>
        <p:spPr>
          <a:xfrm>
            <a:off x="640080" y="3090484"/>
            <a:ext cx="220360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PyInquirer</a:t>
            </a:r>
            <a:endParaRPr dirty="0"/>
          </a:p>
        </p:txBody>
      </p:sp>
      <p:sp>
        <p:nvSpPr>
          <p:cNvPr id="1951" name="Google Shape;1951;p45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tabulate</a:t>
            </a:r>
            <a:endParaRPr dirty="0"/>
          </a:p>
        </p:txBody>
      </p:sp>
      <p:sp>
        <p:nvSpPr>
          <p:cNvPr id="1952" name="Google Shape;1952;p45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Menyajikan data dalam format tabel yang rapi di terminal.</a:t>
            </a:r>
            <a:endParaRPr dirty="0"/>
          </a:p>
        </p:txBody>
      </p:sp>
      <p:sp>
        <p:nvSpPr>
          <p:cNvPr id="2" name="Google Shape;1549;p37">
            <a:extLst>
              <a:ext uri="{FF2B5EF4-FFF2-40B4-BE49-F238E27FC236}">
                <a16:creationId xmlns:a16="http://schemas.microsoft.com/office/drawing/2014/main" id="{27C896A8-2469-BCCE-F9CE-3D1F0791E93D}"/>
              </a:ext>
            </a:extLst>
          </p:cNvPr>
          <p:cNvSpPr txBox="1">
            <a:spLocks/>
          </p:cNvSpPr>
          <p:nvPr/>
        </p:nvSpPr>
        <p:spPr>
          <a:xfrm>
            <a:off x="3113064" y="1970091"/>
            <a:ext cx="8940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" sz="3600" dirty="0">
                <a:solidFill>
                  <a:schemeClr val="tx1"/>
                </a:solidFill>
              </a:rPr>
              <a:t>01</a:t>
            </a:r>
            <a:r>
              <a:rPr lang="en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Google Shape;1549;p37">
            <a:extLst>
              <a:ext uri="{FF2B5EF4-FFF2-40B4-BE49-F238E27FC236}">
                <a16:creationId xmlns:a16="http://schemas.microsoft.com/office/drawing/2014/main" id="{AEE29A47-DF8A-CD06-22F1-6C3ECF2DD261}"/>
              </a:ext>
            </a:extLst>
          </p:cNvPr>
          <p:cNvSpPr txBox="1">
            <a:spLocks/>
          </p:cNvSpPr>
          <p:nvPr/>
        </p:nvSpPr>
        <p:spPr>
          <a:xfrm>
            <a:off x="3035852" y="3354334"/>
            <a:ext cx="1048423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" sz="3200" dirty="0">
                <a:solidFill>
                  <a:schemeClr val="tx1"/>
                </a:solidFill>
              </a:rPr>
              <a:t>02.</a:t>
            </a:r>
          </a:p>
        </p:txBody>
      </p:sp>
      <p:sp>
        <p:nvSpPr>
          <p:cNvPr id="4" name="Google Shape;1549;p37">
            <a:extLst>
              <a:ext uri="{FF2B5EF4-FFF2-40B4-BE49-F238E27FC236}">
                <a16:creationId xmlns:a16="http://schemas.microsoft.com/office/drawing/2014/main" id="{754A88F3-0565-F009-CBE4-73535B2BA4F5}"/>
              </a:ext>
            </a:extLst>
          </p:cNvPr>
          <p:cNvSpPr txBox="1">
            <a:spLocks/>
          </p:cNvSpPr>
          <p:nvPr/>
        </p:nvSpPr>
        <p:spPr>
          <a:xfrm>
            <a:off x="4990666" y="1857384"/>
            <a:ext cx="1107405" cy="5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" sz="3600" dirty="0">
                <a:solidFill>
                  <a:schemeClr val="tx1"/>
                </a:solidFill>
              </a:rPr>
              <a:t>03.</a:t>
            </a:r>
          </a:p>
        </p:txBody>
      </p:sp>
      <p:sp>
        <p:nvSpPr>
          <p:cNvPr id="5" name="Google Shape;1549;p37">
            <a:extLst>
              <a:ext uri="{FF2B5EF4-FFF2-40B4-BE49-F238E27FC236}">
                <a16:creationId xmlns:a16="http://schemas.microsoft.com/office/drawing/2014/main" id="{7BA57583-BEE8-657A-132F-1E297314AD04}"/>
              </a:ext>
            </a:extLst>
          </p:cNvPr>
          <p:cNvSpPr txBox="1">
            <a:spLocks/>
          </p:cNvSpPr>
          <p:nvPr/>
        </p:nvSpPr>
        <p:spPr>
          <a:xfrm>
            <a:off x="4990666" y="3354334"/>
            <a:ext cx="1048423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en" sz="3600" dirty="0">
                <a:solidFill>
                  <a:schemeClr val="tx1"/>
                </a:solidFill>
              </a:rPr>
              <a:t>04.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7" name="Google Shape;2607;p58"/>
          <p:cNvGrpSpPr/>
          <p:nvPr/>
        </p:nvGrpSpPr>
        <p:grpSpPr>
          <a:xfrm>
            <a:off x="4574230" y="1473667"/>
            <a:ext cx="1131593" cy="1082850"/>
            <a:chOff x="1317586" y="1856572"/>
            <a:chExt cx="749797" cy="717499"/>
          </a:xfrm>
        </p:grpSpPr>
        <p:sp>
          <p:nvSpPr>
            <p:cNvPr id="2608" name="Google Shape;2608;p58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8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58"/>
          <p:cNvGrpSpPr/>
          <p:nvPr/>
        </p:nvGrpSpPr>
        <p:grpSpPr>
          <a:xfrm>
            <a:off x="3429355" y="3381379"/>
            <a:ext cx="1131593" cy="1082850"/>
            <a:chOff x="1317586" y="1856572"/>
            <a:chExt cx="749797" cy="717499"/>
          </a:xfrm>
        </p:grpSpPr>
        <p:sp>
          <p:nvSpPr>
            <p:cNvPr id="2611" name="Google Shape;2611;p58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8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3" name="Google Shape;2613;p58"/>
          <p:cNvSpPr txBox="1">
            <a:spLocks noGrp="1"/>
          </p:cNvSpPr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 end</a:t>
            </a:r>
            <a:endParaRPr dirty="0"/>
          </a:p>
        </p:txBody>
      </p:sp>
      <p:sp>
        <p:nvSpPr>
          <p:cNvPr id="2614" name="Google Shape;2614;p58"/>
          <p:cNvSpPr txBox="1">
            <a:spLocks noGrp="1"/>
          </p:cNvSpPr>
          <p:nvPr>
            <p:ph type="title" idx="2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 end</a:t>
            </a:r>
            <a:endParaRPr dirty="0"/>
          </a:p>
        </p:txBody>
      </p:sp>
      <p:sp>
        <p:nvSpPr>
          <p:cNvPr id="2615" name="Google Shape;2615;p58"/>
          <p:cNvSpPr txBox="1">
            <a:spLocks noGrp="1"/>
          </p:cNvSpPr>
          <p:nvPr>
            <p:ph type="subTitle" idx="1"/>
          </p:nvPr>
        </p:nvSpPr>
        <p:spPr>
          <a:xfrm>
            <a:off x="4895400" y="3861142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Backend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PostgreSQL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DBMS dan </a:t>
            </a:r>
            <a:r>
              <a:rPr lang="en-ID" b="1" dirty="0"/>
              <a:t>Prisma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ORM,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/>
              <a:t>token JWT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otentikasi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data </a:t>
            </a:r>
            <a:r>
              <a:rPr lang="en-ID" dirty="0" err="1"/>
              <a:t>pengguna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616" name="Google Shape;2616;p58"/>
          <p:cNvSpPr txBox="1">
            <a:spLocks noGrp="1"/>
          </p:cNvSpPr>
          <p:nvPr>
            <p:ph type="subTitle" idx="3"/>
          </p:nvPr>
        </p:nvSpPr>
        <p:spPr>
          <a:xfrm>
            <a:off x="720000" y="1943088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React.js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dan </a:t>
            </a:r>
            <a:r>
              <a:rPr lang="en-ID" b="1" dirty="0"/>
              <a:t>Tailwind CSS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styling,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backend </a:t>
            </a:r>
            <a:r>
              <a:rPr lang="en-ID" dirty="0" err="1"/>
              <a:t>melalui</a:t>
            </a:r>
            <a:r>
              <a:rPr lang="en-ID" dirty="0"/>
              <a:t> RESTful API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data.</a:t>
            </a:r>
            <a:endParaRPr sz="1100" dirty="0"/>
          </a:p>
        </p:txBody>
      </p:sp>
      <p:sp>
        <p:nvSpPr>
          <p:cNvPr id="2617" name="Google Shape;2617;p58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Further Development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618" name="Google Shape;2618;p58"/>
          <p:cNvGrpSpPr/>
          <p:nvPr/>
        </p:nvGrpSpPr>
        <p:grpSpPr>
          <a:xfrm>
            <a:off x="4950499" y="1806070"/>
            <a:ext cx="417903" cy="418059"/>
            <a:chOff x="4547452" y="3459594"/>
            <a:chExt cx="417903" cy="418059"/>
          </a:xfrm>
        </p:grpSpPr>
        <p:sp>
          <p:nvSpPr>
            <p:cNvPr id="2619" name="Google Shape;2619;p58"/>
            <p:cNvSpPr/>
            <p:nvPr/>
          </p:nvSpPr>
          <p:spPr>
            <a:xfrm>
              <a:off x="4628474" y="3601054"/>
              <a:ext cx="40824" cy="40855"/>
            </a:xfrm>
            <a:custGeom>
              <a:avLst/>
              <a:gdLst/>
              <a:ahLst/>
              <a:cxnLst/>
              <a:rect l="l" t="t" r="r" b="b"/>
              <a:pathLst>
                <a:path w="1305" h="1306" extrusionOk="0">
                  <a:moveTo>
                    <a:pt x="653" y="1"/>
                  </a:moveTo>
                  <a:cubicBezTo>
                    <a:pt x="293" y="1"/>
                    <a:pt x="0" y="293"/>
                    <a:pt x="0" y="653"/>
                  </a:cubicBezTo>
                  <a:cubicBezTo>
                    <a:pt x="0" y="1013"/>
                    <a:pt x="293" y="1306"/>
                    <a:pt x="653" y="1306"/>
                  </a:cubicBezTo>
                  <a:cubicBezTo>
                    <a:pt x="1013" y="1306"/>
                    <a:pt x="1305" y="1013"/>
                    <a:pt x="1305" y="653"/>
                  </a:cubicBezTo>
                  <a:cubicBezTo>
                    <a:pt x="1305" y="293"/>
                    <a:pt x="1013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8"/>
            <p:cNvSpPr/>
            <p:nvPr/>
          </p:nvSpPr>
          <p:spPr>
            <a:xfrm>
              <a:off x="4843166" y="3601054"/>
              <a:ext cx="40886" cy="40855"/>
            </a:xfrm>
            <a:custGeom>
              <a:avLst/>
              <a:gdLst/>
              <a:ahLst/>
              <a:cxnLst/>
              <a:rect l="l" t="t" r="r" b="b"/>
              <a:pathLst>
                <a:path w="1307" h="1306" extrusionOk="0">
                  <a:moveTo>
                    <a:pt x="653" y="1"/>
                  </a:moveTo>
                  <a:cubicBezTo>
                    <a:pt x="293" y="1"/>
                    <a:pt x="1" y="293"/>
                    <a:pt x="1" y="653"/>
                  </a:cubicBezTo>
                  <a:cubicBezTo>
                    <a:pt x="1" y="1013"/>
                    <a:pt x="293" y="1306"/>
                    <a:pt x="653" y="1306"/>
                  </a:cubicBezTo>
                  <a:cubicBezTo>
                    <a:pt x="1014" y="1306"/>
                    <a:pt x="1307" y="1013"/>
                    <a:pt x="1307" y="653"/>
                  </a:cubicBezTo>
                  <a:cubicBezTo>
                    <a:pt x="1307" y="293"/>
                    <a:pt x="1014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8"/>
            <p:cNvSpPr/>
            <p:nvPr/>
          </p:nvSpPr>
          <p:spPr>
            <a:xfrm>
              <a:off x="4547452" y="3459594"/>
              <a:ext cx="417903" cy="418059"/>
            </a:xfrm>
            <a:custGeom>
              <a:avLst/>
              <a:gdLst/>
              <a:ahLst/>
              <a:cxnLst/>
              <a:rect l="l" t="t" r="r" b="b"/>
              <a:pathLst>
                <a:path w="13359" h="13364" extrusionOk="0">
                  <a:moveTo>
                    <a:pt x="1578" y="1560"/>
                  </a:moveTo>
                  <a:cubicBezTo>
                    <a:pt x="1679" y="1560"/>
                    <a:pt x="1779" y="1598"/>
                    <a:pt x="1856" y="1674"/>
                  </a:cubicBezTo>
                  <a:cubicBezTo>
                    <a:pt x="2008" y="1827"/>
                    <a:pt x="2008" y="2076"/>
                    <a:pt x="1856" y="2228"/>
                  </a:cubicBezTo>
                  <a:cubicBezTo>
                    <a:pt x="1779" y="2305"/>
                    <a:pt x="1679" y="2343"/>
                    <a:pt x="1579" y="2343"/>
                  </a:cubicBezTo>
                  <a:cubicBezTo>
                    <a:pt x="1479" y="2343"/>
                    <a:pt x="1379" y="2305"/>
                    <a:pt x="1302" y="2228"/>
                  </a:cubicBezTo>
                  <a:cubicBezTo>
                    <a:pt x="1149" y="2076"/>
                    <a:pt x="1149" y="1827"/>
                    <a:pt x="1302" y="1674"/>
                  </a:cubicBezTo>
                  <a:cubicBezTo>
                    <a:pt x="1378" y="1598"/>
                    <a:pt x="1478" y="1560"/>
                    <a:pt x="1578" y="1560"/>
                  </a:cubicBezTo>
                  <a:close/>
                  <a:moveTo>
                    <a:pt x="11789" y="1560"/>
                  </a:moveTo>
                  <a:cubicBezTo>
                    <a:pt x="11889" y="1560"/>
                    <a:pt x="11990" y="1598"/>
                    <a:pt x="12065" y="1674"/>
                  </a:cubicBezTo>
                  <a:cubicBezTo>
                    <a:pt x="12218" y="1827"/>
                    <a:pt x="12218" y="2076"/>
                    <a:pt x="12065" y="2228"/>
                  </a:cubicBezTo>
                  <a:cubicBezTo>
                    <a:pt x="11990" y="2305"/>
                    <a:pt x="11889" y="2343"/>
                    <a:pt x="11789" y="2343"/>
                  </a:cubicBezTo>
                  <a:cubicBezTo>
                    <a:pt x="11689" y="2343"/>
                    <a:pt x="11588" y="2305"/>
                    <a:pt x="11511" y="2228"/>
                  </a:cubicBezTo>
                  <a:cubicBezTo>
                    <a:pt x="11360" y="2076"/>
                    <a:pt x="11360" y="1827"/>
                    <a:pt x="11511" y="1674"/>
                  </a:cubicBezTo>
                  <a:cubicBezTo>
                    <a:pt x="11588" y="1598"/>
                    <a:pt x="11688" y="1560"/>
                    <a:pt x="11789" y="1560"/>
                  </a:cubicBezTo>
                  <a:close/>
                  <a:moveTo>
                    <a:pt x="4884" y="1560"/>
                  </a:moveTo>
                  <a:cubicBezTo>
                    <a:pt x="5100" y="1560"/>
                    <a:pt x="5275" y="1736"/>
                    <a:pt x="5275" y="1951"/>
                  </a:cubicBezTo>
                  <a:cubicBezTo>
                    <a:pt x="5275" y="2169"/>
                    <a:pt x="5099" y="2343"/>
                    <a:pt x="4884" y="2343"/>
                  </a:cubicBezTo>
                  <a:lnTo>
                    <a:pt x="3005" y="2343"/>
                  </a:lnTo>
                  <a:cubicBezTo>
                    <a:pt x="2787" y="2343"/>
                    <a:pt x="2613" y="2167"/>
                    <a:pt x="2613" y="1951"/>
                  </a:cubicBezTo>
                  <a:cubicBezTo>
                    <a:pt x="2613" y="1735"/>
                    <a:pt x="2789" y="1560"/>
                    <a:pt x="3005" y="1560"/>
                  </a:cubicBezTo>
                  <a:close/>
                  <a:moveTo>
                    <a:pt x="10364" y="1560"/>
                  </a:moveTo>
                  <a:cubicBezTo>
                    <a:pt x="10581" y="1560"/>
                    <a:pt x="10755" y="1736"/>
                    <a:pt x="10755" y="1951"/>
                  </a:cubicBezTo>
                  <a:cubicBezTo>
                    <a:pt x="10755" y="2169"/>
                    <a:pt x="10579" y="2343"/>
                    <a:pt x="10364" y="2343"/>
                  </a:cubicBezTo>
                  <a:lnTo>
                    <a:pt x="8380" y="2343"/>
                  </a:lnTo>
                  <a:cubicBezTo>
                    <a:pt x="8162" y="2343"/>
                    <a:pt x="7988" y="2167"/>
                    <a:pt x="7988" y="1951"/>
                  </a:cubicBezTo>
                  <a:cubicBezTo>
                    <a:pt x="7988" y="1735"/>
                    <a:pt x="8164" y="1560"/>
                    <a:pt x="8380" y="1560"/>
                  </a:cubicBezTo>
                  <a:close/>
                  <a:moveTo>
                    <a:pt x="3243" y="3739"/>
                  </a:moveTo>
                  <a:cubicBezTo>
                    <a:pt x="4033" y="3739"/>
                    <a:pt x="4679" y="4382"/>
                    <a:pt x="4679" y="5175"/>
                  </a:cubicBezTo>
                  <a:cubicBezTo>
                    <a:pt x="4679" y="5966"/>
                    <a:pt x="4035" y="6611"/>
                    <a:pt x="3243" y="6611"/>
                  </a:cubicBezTo>
                  <a:cubicBezTo>
                    <a:pt x="2452" y="6611"/>
                    <a:pt x="1807" y="5967"/>
                    <a:pt x="1807" y="5175"/>
                  </a:cubicBezTo>
                  <a:cubicBezTo>
                    <a:pt x="1808" y="4382"/>
                    <a:pt x="2452" y="3739"/>
                    <a:pt x="3243" y="3739"/>
                  </a:cubicBezTo>
                  <a:close/>
                  <a:moveTo>
                    <a:pt x="10106" y="3739"/>
                  </a:moveTo>
                  <a:cubicBezTo>
                    <a:pt x="10898" y="3739"/>
                    <a:pt x="11542" y="4382"/>
                    <a:pt x="11542" y="5175"/>
                  </a:cubicBezTo>
                  <a:cubicBezTo>
                    <a:pt x="11542" y="5966"/>
                    <a:pt x="10899" y="6611"/>
                    <a:pt x="10106" y="6611"/>
                  </a:cubicBezTo>
                  <a:cubicBezTo>
                    <a:pt x="9315" y="6611"/>
                    <a:pt x="8670" y="5967"/>
                    <a:pt x="8670" y="5175"/>
                  </a:cubicBezTo>
                  <a:cubicBezTo>
                    <a:pt x="8672" y="4382"/>
                    <a:pt x="9315" y="3739"/>
                    <a:pt x="10106" y="3739"/>
                  </a:cubicBezTo>
                  <a:close/>
                  <a:moveTo>
                    <a:pt x="4116" y="7177"/>
                  </a:moveTo>
                  <a:cubicBezTo>
                    <a:pt x="4806" y="7177"/>
                    <a:pt x="5367" y="7739"/>
                    <a:pt x="5367" y="8428"/>
                  </a:cubicBezTo>
                  <a:lnTo>
                    <a:pt x="5367" y="9859"/>
                  </a:lnTo>
                  <a:lnTo>
                    <a:pt x="4584" y="9859"/>
                  </a:lnTo>
                  <a:lnTo>
                    <a:pt x="4584" y="8428"/>
                  </a:lnTo>
                  <a:cubicBezTo>
                    <a:pt x="4584" y="8171"/>
                    <a:pt x="4374" y="7960"/>
                    <a:pt x="4116" y="7960"/>
                  </a:cubicBezTo>
                  <a:lnTo>
                    <a:pt x="2371" y="7960"/>
                  </a:lnTo>
                  <a:cubicBezTo>
                    <a:pt x="2113" y="7960"/>
                    <a:pt x="1903" y="8171"/>
                    <a:pt x="1903" y="8428"/>
                  </a:cubicBezTo>
                  <a:lnTo>
                    <a:pt x="1903" y="9859"/>
                  </a:lnTo>
                  <a:lnTo>
                    <a:pt x="1279" y="9859"/>
                  </a:lnTo>
                  <a:cubicBezTo>
                    <a:pt x="1223" y="9859"/>
                    <a:pt x="1169" y="9849"/>
                    <a:pt x="1119" y="9832"/>
                  </a:cubicBezTo>
                  <a:lnTo>
                    <a:pt x="1119" y="8428"/>
                  </a:lnTo>
                  <a:cubicBezTo>
                    <a:pt x="1119" y="7739"/>
                    <a:pt x="1680" y="7177"/>
                    <a:pt x="2371" y="7177"/>
                  </a:cubicBezTo>
                  <a:close/>
                  <a:moveTo>
                    <a:pt x="7084" y="784"/>
                  </a:moveTo>
                  <a:lnTo>
                    <a:pt x="7084" y="9859"/>
                  </a:lnTo>
                  <a:lnTo>
                    <a:pt x="6300" y="9859"/>
                  </a:lnTo>
                  <a:lnTo>
                    <a:pt x="6300" y="784"/>
                  </a:lnTo>
                  <a:close/>
                  <a:moveTo>
                    <a:pt x="10978" y="7177"/>
                  </a:moveTo>
                  <a:cubicBezTo>
                    <a:pt x="11668" y="7177"/>
                    <a:pt x="12230" y="7739"/>
                    <a:pt x="12230" y="8428"/>
                  </a:cubicBezTo>
                  <a:lnTo>
                    <a:pt x="12230" y="9836"/>
                  </a:lnTo>
                  <a:cubicBezTo>
                    <a:pt x="12182" y="9852"/>
                    <a:pt x="12132" y="9859"/>
                    <a:pt x="12080" y="9859"/>
                  </a:cubicBezTo>
                  <a:lnTo>
                    <a:pt x="11447" y="9859"/>
                  </a:lnTo>
                  <a:lnTo>
                    <a:pt x="11447" y="8428"/>
                  </a:lnTo>
                  <a:cubicBezTo>
                    <a:pt x="11447" y="8171"/>
                    <a:pt x="11237" y="7960"/>
                    <a:pt x="10978" y="7960"/>
                  </a:cubicBezTo>
                  <a:lnTo>
                    <a:pt x="9233" y="7960"/>
                  </a:lnTo>
                  <a:cubicBezTo>
                    <a:pt x="8976" y="7960"/>
                    <a:pt x="8765" y="8171"/>
                    <a:pt x="8765" y="8428"/>
                  </a:cubicBezTo>
                  <a:lnTo>
                    <a:pt x="8765" y="9859"/>
                  </a:lnTo>
                  <a:lnTo>
                    <a:pt x="7982" y="9859"/>
                  </a:lnTo>
                  <a:lnTo>
                    <a:pt x="7982" y="8428"/>
                  </a:lnTo>
                  <a:cubicBezTo>
                    <a:pt x="7982" y="7739"/>
                    <a:pt x="8543" y="7177"/>
                    <a:pt x="9233" y="7177"/>
                  </a:cubicBezTo>
                  <a:close/>
                  <a:moveTo>
                    <a:pt x="1279" y="0"/>
                  </a:moveTo>
                  <a:cubicBezTo>
                    <a:pt x="575" y="0"/>
                    <a:pt x="0" y="575"/>
                    <a:pt x="0" y="1279"/>
                  </a:cubicBezTo>
                  <a:lnTo>
                    <a:pt x="0" y="9363"/>
                  </a:lnTo>
                  <a:cubicBezTo>
                    <a:pt x="0" y="10068"/>
                    <a:pt x="575" y="10643"/>
                    <a:pt x="1279" y="10643"/>
                  </a:cubicBezTo>
                  <a:lnTo>
                    <a:pt x="4620" y="10643"/>
                  </a:lnTo>
                  <a:lnTo>
                    <a:pt x="4315" y="12581"/>
                  </a:lnTo>
                  <a:lnTo>
                    <a:pt x="3590" y="12581"/>
                  </a:lnTo>
                  <a:cubicBezTo>
                    <a:pt x="3374" y="12581"/>
                    <a:pt x="3200" y="12757"/>
                    <a:pt x="3200" y="12972"/>
                  </a:cubicBezTo>
                  <a:cubicBezTo>
                    <a:pt x="3200" y="13189"/>
                    <a:pt x="3375" y="13363"/>
                    <a:pt x="3590" y="13363"/>
                  </a:cubicBezTo>
                  <a:lnTo>
                    <a:pt x="9792" y="13363"/>
                  </a:lnTo>
                  <a:cubicBezTo>
                    <a:pt x="10009" y="13363"/>
                    <a:pt x="10183" y="13188"/>
                    <a:pt x="10183" y="12972"/>
                  </a:cubicBezTo>
                  <a:cubicBezTo>
                    <a:pt x="10183" y="12756"/>
                    <a:pt x="10008" y="12581"/>
                    <a:pt x="9792" y="12581"/>
                  </a:cubicBezTo>
                  <a:lnTo>
                    <a:pt x="9018" y="12581"/>
                  </a:lnTo>
                  <a:lnTo>
                    <a:pt x="8745" y="10643"/>
                  </a:lnTo>
                  <a:lnTo>
                    <a:pt x="12079" y="10643"/>
                  </a:lnTo>
                  <a:cubicBezTo>
                    <a:pt x="12783" y="10643"/>
                    <a:pt x="13358" y="10068"/>
                    <a:pt x="13358" y="9363"/>
                  </a:cubicBezTo>
                  <a:lnTo>
                    <a:pt x="13358" y="1279"/>
                  </a:lnTo>
                  <a:cubicBezTo>
                    <a:pt x="13359" y="575"/>
                    <a:pt x="12787" y="0"/>
                    <a:pt x="12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58"/>
          <p:cNvGrpSpPr/>
          <p:nvPr/>
        </p:nvGrpSpPr>
        <p:grpSpPr>
          <a:xfrm>
            <a:off x="3824970" y="3713751"/>
            <a:ext cx="418091" cy="418091"/>
            <a:chOff x="5923288" y="3459625"/>
            <a:chExt cx="418091" cy="418091"/>
          </a:xfrm>
        </p:grpSpPr>
        <p:sp>
          <p:nvSpPr>
            <p:cNvPr id="2623" name="Google Shape;2623;p58"/>
            <p:cNvSpPr/>
            <p:nvPr/>
          </p:nvSpPr>
          <p:spPr>
            <a:xfrm>
              <a:off x="6011629" y="3747393"/>
              <a:ext cx="41919" cy="41919"/>
            </a:xfrm>
            <a:custGeom>
              <a:avLst/>
              <a:gdLst/>
              <a:ahLst/>
              <a:cxnLst/>
              <a:rect l="l" t="t" r="r" b="b"/>
              <a:pathLst>
                <a:path w="1340" h="1340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8"/>
            <p:cNvSpPr/>
            <p:nvPr/>
          </p:nvSpPr>
          <p:spPr>
            <a:xfrm>
              <a:off x="6100472" y="3636747"/>
              <a:ext cx="63722" cy="63722"/>
            </a:xfrm>
            <a:custGeom>
              <a:avLst/>
              <a:gdLst/>
              <a:ahLst/>
              <a:cxnLst/>
              <a:rect l="l" t="t" r="r" b="b"/>
              <a:pathLst>
                <a:path w="2037" h="2037" extrusionOk="0">
                  <a:moveTo>
                    <a:pt x="1019" y="1"/>
                  </a:moveTo>
                  <a:cubicBezTo>
                    <a:pt x="457" y="1"/>
                    <a:pt x="0" y="457"/>
                    <a:pt x="0" y="1019"/>
                  </a:cubicBezTo>
                  <a:cubicBezTo>
                    <a:pt x="0" y="1580"/>
                    <a:pt x="457" y="2037"/>
                    <a:pt x="1019" y="2037"/>
                  </a:cubicBezTo>
                  <a:cubicBezTo>
                    <a:pt x="1580" y="2037"/>
                    <a:pt x="2036" y="1580"/>
                    <a:pt x="2036" y="1019"/>
                  </a:cubicBezTo>
                  <a:cubicBezTo>
                    <a:pt x="2036" y="458"/>
                    <a:pt x="1580" y="1"/>
                    <a:pt x="1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8"/>
            <p:cNvSpPr/>
            <p:nvPr/>
          </p:nvSpPr>
          <p:spPr>
            <a:xfrm>
              <a:off x="5976468" y="3653796"/>
              <a:ext cx="29687" cy="29687"/>
            </a:xfrm>
            <a:custGeom>
              <a:avLst/>
              <a:gdLst/>
              <a:ahLst/>
              <a:cxnLst/>
              <a:rect l="l" t="t" r="r" b="b"/>
              <a:pathLst>
                <a:path w="949" h="949" extrusionOk="0">
                  <a:moveTo>
                    <a:pt x="1" y="0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8"/>
            <p:cNvSpPr/>
            <p:nvPr/>
          </p:nvSpPr>
          <p:spPr>
            <a:xfrm>
              <a:off x="6117521" y="379478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8"/>
                  </a:lnTo>
                  <a:lnTo>
                    <a:pt x="948" y="948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8"/>
            <p:cNvSpPr/>
            <p:nvPr/>
          </p:nvSpPr>
          <p:spPr>
            <a:xfrm>
              <a:off x="6117521" y="3512743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1" y="1"/>
                  </a:moveTo>
                  <a:lnTo>
                    <a:pt x="1" y="949"/>
                  </a:lnTo>
                  <a:lnTo>
                    <a:pt x="948" y="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8"/>
            <p:cNvSpPr/>
            <p:nvPr/>
          </p:nvSpPr>
          <p:spPr>
            <a:xfrm>
              <a:off x="6211024" y="3547998"/>
              <a:ext cx="41887" cy="41887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8"/>
            <p:cNvSpPr/>
            <p:nvPr/>
          </p:nvSpPr>
          <p:spPr>
            <a:xfrm>
              <a:off x="6011629" y="3547998"/>
              <a:ext cx="41919" cy="41887"/>
            </a:xfrm>
            <a:custGeom>
              <a:avLst/>
              <a:gdLst/>
              <a:ahLst/>
              <a:cxnLst/>
              <a:rect l="l" t="t" r="r" b="b"/>
              <a:pathLst>
                <a:path w="1340" h="1339" extrusionOk="0">
                  <a:moveTo>
                    <a:pt x="670" y="0"/>
                  </a:moveTo>
                  <a:lnTo>
                    <a:pt x="1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8"/>
            <p:cNvSpPr/>
            <p:nvPr/>
          </p:nvSpPr>
          <p:spPr>
            <a:xfrm>
              <a:off x="6211024" y="3747393"/>
              <a:ext cx="41887" cy="41919"/>
            </a:xfrm>
            <a:custGeom>
              <a:avLst/>
              <a:gdLst/>
              <a:ahLst/>
              <a:cxnLst/>
              <a:rect l="l" t="t" r="r" b="b"/>
              <a:pathLst>
                <a:path w="1339" h="1340" extrusionOk="0">
                  <a:moveTo>
                    <a:pt x="670" y="0"/>
                  </a:moveTo>
                  <a:lnTo>
                    <a:pt x="0" y="669"/>
                  </a:lnTo>
                  <a:lnTo>
                    <a:pt x="670" y="1339"/>
                  </a:lnTo>
                  <a:lnTo>
                    <a:pt x="1339" y="66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8"/>
            <p:cNvSpPr/>
            <p:nvPr/>
          </p:nvSpPr>
          <p:spPr>
            <a:xfrm>
              <a:off x="5923288" y="3459625"/>
              <a:ext cx="418091" cy="418091"/>
            </a:xfrm>
            <a:custGeom>
              <a:avLst/>
              <a:gdLst/>
              <a:ahLst/>
              <a:cxnLst/>
              <a:rect l="l" t="t" r="r" b="b"/>
              <a:pathLst>
                <a:path w="13365" h="13365" extrusionOk="0">
                  <a:moveTo>
                    <a:pt x="7546" y="917"/>
                  </a:moveTo>
                  <a:cubicBezTo>
                    <a:pt x="7764" y="917"/>
                    <a:pt x="7938" y="1093"/>
                    <a:pt x="7938" y="1308"/>
                  </a:cubicBezTo>
                  <a:lnTo>
                    <a:pt x="7938" y="3040"/>
                  </a:lnTo>
                  <a:cubicBezTo>
                    <a:pt x="7938" y="3256"/>
                    <a:pt x="7762" y="3430"/>
                    <a:pt x="7546" y="3430"/>
                  </a:cubicBezTo>
                  <a:lnTo>
                    <a:pt x="5817" y="3430"/>
                  </a:lnTo>
                  <a:cubicBezTo>
                    <a:pt x="5601" y="3430"/>
                    <a:pt x="5426" y="3255"/>
                    <a:pt x="5426" y="3040"/>
                  </a:cubicBezTo>
                  <a:lnTo>
                    <a:pt x="5426" y="1308"/>
                  </a:lnTo>
                  <a:cubicBezTo>
                    <a:pt x="5426" y="1092"/>
                    <a:pt x="5602" y="917"/>
                    <a:pt x="5817" y="917"/>
                  </a:cubicBezTo>
                  <a:close/>
                  <a:moveTo>
                    <a:pt x="3495" y="1880"/>
                  </a:moveTo>
                  <a:cubicBezTo>
                    <a:pt x="3599" y="1880"/>
                    <a:pt x="3699" y="1921"/>
                    <a:pt x="3772" y="1994"/>
                  </a:cubicBezTo>
                  <a:lnTo>
                    <a:pt x="4995" y="3217"/>
                  </a:lnTo>
                  <a:cubicBezTo>
                    <a:pt x="5068" y="3291"/>
                    <a:pt x="5109" y="3390"/>
                    <a:pt x="5109" y="3494"/>
                  </a:cubicBezTo>
                  <a:cubicBezTo>
                    <a:pt x="5109" y="3599"/>
                    <a:pt x="5068" y="3698"/>
                    <a:pt x="4995" y="3771"/>
                  </a:cubicBezTo>
                  <a:lnTo>
                    <a:pt x="3772" y="4995"/>
                  </a:lnTo>
                  <a:cubicBezTo>
                    <a:pt x="3695" y="5072"/>
                    <a:pt x="3595" y="5109"/>
                    <a:pt x="3495" y="5109"/>
                  </a:cubicBezTo>
                  <a:cubicBezTo>
                    <a:pt x="3395" y="5109"/>
                    <a:pt x="3295" y="5071"/>
                    <a:pt x="3218" y="4995"/>
                  </a:cubicBezTo>
                  <a:lnTo>
                    <a:pt x="1995" y="3771"/>
                  </a:lnTo>
                  <a:cubicBezTo>
                    <a:pt x="1922" y="3698"/>
                    <a:pt x="1881" y="3599"/>
                    <a:pt x="1881" y="3494"/>
                  </a:cubicBezTo>
                  <a:cubicBezTo>
                    <a:pt x="1881" y="3390"/>
                    <a:pt x="1922" y="3291"/>
                    <a:pt x="1995" y="3217"/>
                  </a:cubicBezTo>
                  <a:lnTo>
                    <a:pt x="3218" y="1994"/>
                  </a:lnTo>
                  <a:cubicBezTo>
                    <a:pt x="3292" y="1921"/>
                    <a:pt x="3391" y="1880"/>
                    <a:pt x="3495" y="1880"/>
                  </a:cubicBezTo>
                  <a:close/>
                  <a:moveTo>
                    <a:pt x="9870" y="1880"/>
                  </a:moveTo>
                  <a:cubicBezTo>
                    <a:pt x="9975" y="1880"/>
                    <a:pt x="10074" y="1921"/>
                    <a:pt x="10147" y="1994"/>
                  </a:cubicBezTo>
                  <a:lnTo>
                    <a:pt x="11371" y="3217"/>
                  </a:lnTo>
                  <a:cubicBezTo>
                    <a:pt x="11443" y="3291"/>
                    <a:pt x="11484" y="3390"/>
                    <a:pt x="11484" y="3494"/>
                  </a:cubicBezTo>
                  <a:cubicBezTo>
                    <a:pt x="11484" y="3599"/>
                    <a:pt x="11443" y="3698"/>
                    <a:pt x="11371" y="3771"/>
                  </a:cubicBezTo>
                  <a:lnTo>
                    <a:pt x="10147" y="4995"/>
                  </a:lnTo>
                  <a:cubicBezTo>
                    <a:pt x="10070" y="5072"/>
                    <a:pt x="9970" y="5109"/>
                    <a:pt x="9870" y="5109"/>
                  </a:cubicBezTo>
                  <a:cubicBezTo>
                    <a:pt x="9770" y="5109"/>
                    <a:pt x="9670" y="5071"/>
                    <a:pt x="9593" y="4995"/>
                  </a:cubicBezTo>
                  <a:lnTo>
                    <a:pt x="8370" y="3771"/>
                  </a:lnTo>
                  <a:cubicBezTo>
                    <a:pt x="8216" y="3617"/>
                    <a:pt x="8216" y="3370"/>
                    <a:pt x="8370" y="3217"/>
                  </a:cubicBezTo>
                  <a:lnTo>
                    <a:pt x="9593" y="1994"/>
                  </a:lnTo>
                  <a:cubicBezTo>
                    <a:pt x="9667" y="1921"/>
                    <a:pt x="9766" y="1880"/>
                    <a:pt x="9870" y="1880"/>
                  </a:cubicBezTo>
                  <a:close/>
                  <a:moveTo>
                    <a:pt x="3041" y="5426"/>
                  </a:moveTo>
                  <a:cubicBezTo>
                    <a:pt x="3258" y="5426"/>
                    <a:pt x="3432" y="5601"/>
                    <a:pt x="3432" y="5816"/>
                  </a:cubicBezTo>
                  <a:lnTo>
                    <a:pt x="3432" y="7546"/>
                  </a:lnTo>
                  <a:cubicBezTo>
                    <a:pt x="3432" y="7763"/>
                    <a:pt x="3257" y="7938"/>
                    <a:pt x="3041" y="7938"/>
                  </a:cubicBezTo>
                  <a:lnTo>
                    <a:pt x="1310" y="7938"/>
                  </a:lnTo>
                  <a:cubicBezTo>
                    <a:pt x="1309" y="7938"/>
                    <a:pt x="1308" y="7938"/>
                    <a:pt x="1308" y="7938"/>
                  </a:cubicBezTo>
                  <a:cubicBezTo>
                    <a:pt x="1092" y="7938"/>
                    <a:pt x="919" y="7763"/>
                    <a:pt x="919" y="7546"/>
                  </a:cubicBezTo>
                  <a:lnTo>
                    <a:pt x="919" y="5816"/>
                  </a:lnTo>
                  <a:cubicBezTo>
                    <a:pt x="919" y="5600"/>
                    <a:pt x="1094" y="5426"/>
                    <a:pt x="1310" y="5426"/>
                  </a:cubicBezTo>
                  <a:close/>
                  <a:moveTo>
                    <a:pt x="12055" y="5427"/>
                  </a:moveTo>
                  <a:cubicBezTo>
                    <a:pt x="12272" y="5427"/>
                    <a:pt x="12447" y="5602"/>
                    <a:pt x="12447" y="5817"/>
                  </a:cubicBezTo>
                  <a:lnTo>
                    <a:pt x="12447" y="7548"/>
                  </a:lnTo>
                  <a:cubicBezTo>
                    <a:pt x="12448" y="7763"/>
                    <a:pt x="12272" y="7939"/>
                    <a:pt x="12055" y="7939"/>
                  </a:cubicBezTo>
                  <a:lnTo>
                    <a:pt x="10324" y="7939"/>
                  </a:lnTo>
                  <a:cubicBezTo>
                    <a:pt x="10108" y="7939"/>
                    <a:pt x="9934" y="7763"/>
                    <a:pt x="9934" y="7548"/>
                  </a:cubicBezTo>
                  <a:lnTo>
                    <a:pt x="9934" y="5817"/>
                  </a:lnTo>
                  <a:cubicBezTo>
                    <a:pt x="9934" y="5601"/>
                    <a:pt x="10109" y="5427"/>
                    <a:pt x="10324" y="5427"/>
                  </a:cubicBezTo>
                  <a:close/>
                  <a:moveTo>
                    <a:pt x="6683" y="4879"/>
                  </a:moveTo>
                  <a:cubicBezTo>
                    <a:pt x="7677" y="4879"/>
                    <a:pt x="8484" y="5687"/>
                    <a:pt x="8484" y="6681"/>
                  </a:cubicBezTo>
                  <a:cubicBezTo>
                    <a:pt x="8484" y="7674"/>
                    <a:pt x="7677" y="8482"/>
                    <a:pt x="6683" y="8482"/>
                  </a:cubicBezTo>
                  <a:cubicBezTo>
                    <a:pt x="5689" y="8482"/>
                    <a:pt x="4881" y="7674"/>
                    <a:pt x="4881" y="6681"/>
                  </a:cubicBezTo>
                  <a:cubicBezTo>
                    <a:pt x="4881" y="5687"/>
                    <a:pt x="5689" y="4879"/>
                    <a:pt x="6683" y="4879"/>
                  </a:cubicBezTo>
                  <a:close/>
                  <a:moveTo>
                    <a:pt x="3496" y="8254"/>
                  </a:moveTo>
                  <a:cubicBezTo>
                    <a:pt x="3597" y="8254"/>
                    <a:pt x="3697" y="8292"/>
                    <a:pt x="3774" y="8368"/>
                  </a:cubicBezTo>
                  <a:lnTo>
                    <a:pt x="4996" y="9591"/>
                  </a:lnTo>
                  <a:cubicBezTo>
                    <a:pt x="5069" y="9664"/>
                    <a:pt x="5110" y="9765"/>
                    <a:pt x="5110" y="9868"/>
                  </a:cubicBezTo>
                  <a:cubicBezTo>
                    <a:pt x="5110" y="9972"/>
                    <a:pt x="5069" y="10072"/>
                    <a:pt x="4996" y="10145"/>
                  </a:cubicBezTo>
                  <a:lnTo>
                    <a:pt x="3774" y="11368"/>
                  </a:lnTo>
                  <a:cubicBezTo>
                    <a:pt x="3700" y="11442"/>
                    <a:pt x="3600" y="11483"/>
                    <a:pt x="3497" y="11483"/>
                  </a:cubicBezTo>
                  <a:cubicBezTo>
                    <a:pt x="3392" y="11483"/>
                    <a:pt x="3293" y="11442"/>
                    <a:pt x="3220" y="11368"/>
                  </a:cubicBezTo>
                  <a:lnTo>
                    <a:pt x="1996" y="10145"/>
                  </a:lnTo>
                  <a:cubicBezTo>
                    <a:pt x="1923" y="10072"/>
                    <a:pt x="1882" y="9972"/>
                    <a:pt x="1882" y="9868"/>
                  </a:cubicBezTo>
                  <a:cubicBezTo>
                    <a:pt x="1882" y="9765"/>
                    <a:pt x="1923" y="9664"/>
                    <a:pt x="1996" y="9591"/>
                  </a:cubicBezTo>
                  <a:lnTo>
                    <a:pt x="3220" y="8368"/>
                  </a:lnTo>
                  <a:cubicBezTo>
                    <a:pt x="3296" y="8292"/>
                    <a:pt x="3396" y="8254"/>
                    <a:pt x="3496" y="8254"/>
                  </a:cubicBezTo>
                  <a:close/>
                  <a:moveTo>
                    <a:pt x="9870" y="8254"/>
                  </a:moveTo>
                  <a:cubicBezTo>
                    <a:pt x="9971" y="8254"/>
                    <a:pt x="10071" y="8292"/>
                    <a:pt x="10147" y="8369"/>
                  </a:cubicBezTo>
                  <a:lnTo>
                    <a:pt x="11371" y="9591"/>
                  </a:lnTo>
                  <a:cubicBezTo>
                    <a:pt x="11443" y="9664"/>
                    <a:pt x="11484" y="9765"/>
                    <a:pt x="11484" y="9868"/>
                  </a:cubicBezTo>
                  <a:cubicBezTo>
                    <a:pt x="11486" y="9972"/>
                    <a:pt x="11443" y="10072"/>
                    <a:pt x="11371" y="10145"/>
                  </a:cubicBezTo>
                  <a:lnTo>
                    <a:pt x="10147" y="11368"/>
                  </a:lnTo>
                  <a:cubicBezTo>
                    <a:pt x="10074" y="11442"/>
                    <a:pt x="9975" y="11483"/>
                    <a:pt x="9870" y="11483"/>
                  </a:cubicBezTo>
                  <a:cubicBezTo>
                    <a:pt x="9766" y="11483"/>
                    <a:pt x="9667" y="11442"/>
                    <a:pt x="9593" y="11368"/>
                  </a:cubicBezTo>
                  <a:lnTo>
                    <a:pt x="8370" y="10145"/>
                  </a:lnTo>
                  <a:cubicBezTo>
                    <a:pt x="8217" y="9992"/>
                    <a:pt x="8217" y="9744"/>
                    <a:pt x="8370" y="9591"/>
                  </a:cubicBezTo>
                  <a:lnTo>
                    <a:pt x="9593" y="8369"/>
                  </a:lnTo>
                  <a:cubicBezTo>
                    <a:pt x="9669" y="8292"/>
                    <a:pt x="9770" y="8254"/>
                    <a:pt x="9870" y="8254"/>
                  </a:cubicBezTo>
                  <a:close/>
                  <a:moveTo>
                    <a:pt x="7549" y="9933"/>
                  </a:moveTo>
                  <a:cubicBezTo>
                    <a:pt x="7765" y="9933"/>
                    <a:pt x="7939" y="10108"/>
                    <a:pt x="7939" y="10324"/>
                  </a:cubicBezTo>
                  <a:lnTo>
                    <a:pt x="7939" y="12053"/>
                  </a:lnTo>
                  <a:cubicBezTo>
                    <a:pt x="7939" y="12270"/>
                    <a:pt x="7764" y="12444"/>
                    <a:pt x="7549" y="12444"/>
                  </a:cubicBezTo>
                  <a:lnTo>
                    <a:pt x="5818" y="12444"/>
                  </a:lnTo>
                  <a:cubicBezTo>
                    <a:pt x="5602" y="12444"/>
                    <a:pt x="5427" y="12269"/>
                    <a:pt x="5427" y="12053"/>
                  </a:cubicBezTo>
                  <a:lnTo>
                    <a:pt x="5427" y="10324"/>
                  </a:lnTo>
                  <a:cubicBezTo>
                    <a:pt x="5427" y="10107"/>
                    <a:pt x="5603" y="9933"/>
                    <a:pt x="5818" y="9933"/>
                  </a:cubicBezTo>
                  <a:close/>
                  <a:moveTo>
                    <a:pt x="6683" y="0"/>
                  </a:moveTo>
                  <a:cubicBezTo>
                    <a:pt x="4898" y="0"/>
                    <a:pt x="3220" y="696"/>
                    <a:pt x="1958" y="1957"/>
                  </a:cubicBezTo>
                  <a:cubicBezTo>
                    <a:pt x="696" y="3219"/>
                    <a:pt x="1" y="4897"/>
                    <a:pt x="1" y="6682"/>
                  </a:cubicBezTo>
                  <a:cubicBezTo>
                    <a:pt x="1" y="8467"/>
                    <a:pt x="696" y="10145"/>
                    <a:pt x="1958" y="11407"/>
                  </a:cubicBezTo>
                  <a:cubicBezTo>
                    <a:pt x="3220" y="12669"/>
                    <a:pt x="4898" y="13364"/>
                    <a:pt x="6683" y="13364"/>
                  </a:cubicBezTo>
                  <a:cubicBezTo>
                    <a:pt x="8468" y="13364"/>
                    <a:pt x="10146" y="12669"/>
                    <a:pt x="11408" y="11407"/>
                  </a:cubicBezTo>
                  <a:cubicBezTo>
                    <a:pt x="12669" y="10145"/>
                    <a:pt x="13365" y="8467"/>
                    <a:pt x="13365" y="6682"/>
                  </a:cubicBezTo>
                  <a:cubicBezTo>
                    <a:pt x="13365" y="4897"/>
                    <a:pt x="12670" y="3219"/>
                    <a:pt x="11408" y="1957"/>
                  </a:cubicBezTo>
                  <a:cubicBezTo>
                    <a:pt x="10146" y="696"/>
                    <a:pt x="8468" y="0"/>
                    <a:pt x="6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8"/>
            <p:cNvSpPr/>
            <p:nvPr/>
          </p:nvSpPr>
          <p:spPr>
            <a:xfrm>
              <a:off x="6258511" y="3653796"/>
              <a:ext cx="29656" cy="29687"/>
            </a:xfrm>
            <a:custGeom>
              <a:avLst/>
              <a:gdLst/>
              <a:ahLst/>
              <a:cxnLst/>
              <a:rect l="l" t="t" r="r" b="b"/>
              <a:pathLst>
                <a:path w="948" h="949" extrusionOk="0">
                  <a:moveTo>
                    <a:pt x="0" y="0"/>
                  </a:moveTo>
                  <a:lnTo>
                    <a:pt x="0" y="948"/>
                  </a:lnTo>
                  <a:lnTo>
                    <a:pt x="948" y="948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53"/>
          <p:cNvSpPr/>
          <p:nvPr/>
        </p:nvSpPr>
        <p:spPr>
          <a:xfrm>
            <a:off x="928294" y="1341775"/>
            <a:ext cx="7299900" cy="30561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5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graphicFrame>
        <p:nvGraphicFramePr>
          <p:cNvPr id="2323" name="Google Shape;2323;p53"/>
          <p:cNvGraphicFramePr/>
          <p:nvPr/>
        </p:nvGraphicFramePr>
        <p:xfrm>
          <a:off x="1131088" y="1535743"/>
          <a:ext cx="6881825" cy="2680700"/>
        </p:xfrm>
        <a:graphic>
          <a:graphicData uri="http://schemas.openxmlformats.org/drawingml/2006/table">
            <a:tbl>
              <a:tblPr>
                <a:noFill/>
                <a:tableStyleId>{8DCDF49A-C4E7-47A1-88FC-18F270E9756B}</a:tableStyleId>
              </a:tblPr>
              <a:tblGrid>
                <a:gridCol w="158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Stages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Jan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Feb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Mar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Apr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May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Jun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Stage 1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Stage 2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Stage 3</a:t>
                      </a:r>
                      <a:endParaRPr sz="2000" b="1">
                        <a:solidFill>
                          <a:schemeClr val="accent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24" name="Google Shape;2324;p53"/>
          <p:cNvSpPr/>
          <p:nvPr/>
        </p:nvSpPr>
        <p:spPr>
          <a:xfrm>
            <a:off x="2714475" y="2515675"/>
            <a:ext cx="2489400" cy="85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53"/>
          <p:cNvSpPr txBox="1"/>
          <p:nvPr/>
        </p:nvSpPr>
        <p:spPr>
          <a:xfrm>
            <a:off x="2714475" y="2643891"/>
            <a:ext cx="34578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Back end</a:t>
            </a:r>
            <a:endParaRPr sz="1100" dirty="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2326" name="Google Shape;2326;p53"/>
          <p:cNvSpPr txBox="1"/>
          <p:nvPr/>
        </p:nvSpPr>
        <p:spPr>
          <a:xfrm>
            <a:off x="3740622" y="3309008"/>
            <a:ext cx="27480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Front end</a:t>
            </a:r>
            <a:endParaRPr sz="1000" dirty="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2327" name="Google Shape;2327;p53"/>
          <p:cNvSpPr txBox="1"/>
          <p:nvPr/>
        </p:nvSpPr>
        <p:spPr>
          <a:xfrm>
            <a:off x="6312832" y="3974108"/>
            <a:ext cx="1716974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Testing and deployment</a:t>
            </a:r>
            <a:endParaRPr sz="1000" dirty="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2328" name="Google Shape;2328;p53"/>
          <p:cNvSpPr/>
          <p:nvPr/>
        </p:nvSpPr>
        <p:spPr>
          <a:xfrm>
            <a:off x="3740625" y="3188100"/>
            <a:ext cx="2489400" cy="85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53"/>
          <p:cNvSpPr/>
          <p:nvPr/>
        </p:nvSpPr>
        <p:spPr>
          <a:xfrm>
            <a:off x="6296026" y="3860525"/>
            <a:ext cx="1716974" cy="85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04;p62">
            <a:extLst>
              <a:ext uri="{FF2B5EF4-FFF2-40B4-BE49-F238E27FC236}">
                <a16:creationId xmlns:a16="http://schemas.microsoft.com/office/drawing/2014/main" id="{8DB41A15-DE61-7E94-B76D-5D061CC032C6}"/>
              </a:ext>
            </a:extLst>
          </p:cNvPr>
          <p:cNvGrpSpPr/>
          <p:nvPr/>
        </p:nvGrpSpPr>
        <p:grpSpPr>
          <a:xfrm>
            <a:off x="5284520" y="991441"/>
            <a:ext cx="3846326" cy="4130080"/>
            <a:chOff x="5284520" y="991441"/>
            <a:chExt cx="3846326" cy="4130080"/>
          </a:xfrm>
        </p:grpSpPr>
        <p:grpSp>
          <p:nvGrpSpPr>
            <p:cNvPr id="3" name="Google Shape;2905;p62">
              <a:extLst>
                <a:ext uri="{FF2B5EF4-FFF2-40B4-BE49-F238E27FC236}">
                  <a16:creationId xmlns:a16="http://schemas.microsoft.com/office/drawing/2014/main" id="{94A57743-A520-C69D-384B-1701B4BBCBD1}"/>
                </a:ext>
              </a:extLst>
            </p:cNvPr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113" name="Google Shape;2906;p62">
                <a:extLst>
                  <a:ext uri="{FF2B5EF4-FFF2-40B4-BE49-F238E27FC236}">
                    <a16:creationId xmlns:a16="http://schemas.microsoft.com/office/drawing/2014/main" id="{80596A3F-2D11-7468-C929-5E6D1926AC2D}"/>
                  </a:ext>
                </a:extLst>
              </p:cNvPr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907;p62">
                <a:extLst>
                  <a:ext uri="{FF2B5EF4-FFF2-40B4-BE49-F238E27FC236}">
                    <a16:creationId xmlns:a16="http://schemas.microsoft.com/office/drawing/2014/main" id="{AEFA2638-ED1B-1788-94F0-5BAF21833603}"/>
                  </a:ext>
                </a:extLst>
              </p:cNvPr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908;p62">
                <a:extLst>
                  <a:ext uri="{FF2B5EF4-FFF2-40B4-BE49-F238E27FC236}">
                    <a16:creationId xmlns:a16="http://schemas.microsoft.com/office/drawing/2014/main" id="{6A5AD9EE-9632-967D-BDEE-DD292EF2FD5E}"/>
                  </a:ext>
                </a:extLst>
              </p:cNvPr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909;p62">
              <a:extLst>
                <a:ext uri="{FF2B5EF4-FFF2-40B4-BE49-F238E27FC236}">
                  <a16:creationId xmlns:a16="http://schemas.microsoft.com/office/drawing/2014/main" id="{5FA5FE75-D0F0-1501-8BE1-505C0FD0DDDD}"/>
                </a:ext>
              </a:extLst>
            </p:cNvPr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5" name="Google Shape;2910;p62">
                <a:extLst>
                  <a:ext uri="{FF2B5EF4-FFF2-40B4-BE49-F238E27FC236}">
                    <a16:creationId xmlns:a16="http://schemas.microsoft.com/office/drawing/2014/main" id="{331B71C3-1614-8C60-F230-F35634F9BF43}"/>
                  </a:ext>
                </a:extLst>
              </p:cNvPr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911;p62">
                <a:extLst>
                  <a:ext uri="{FF2B5EF4-FFF2-40B4-BE49-F238E27FC236}">
                    <a16:creationId xmlns:a16="http://schemas.microsoft.com/office/drawing/2014/main" id="{874C5B02-58B2-CFD8-29A0-BD2CE2129BB1}"/>
                  </a:ext>
                </a:extLst>
              </p:cNvPr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912;p62">
                <a:extLst>
                  <a:ext uri="{FF2B5EF4-FFF2-40B4-BE49-F238E27FC236}">
                    <a16:creationId xmlns:a16="http://schemas.microsoft.com/office/drawing/2014/main" id="{8B5386DA-DE7A-74F8-147E-BED7A0D4EB77}"/>
                  </a:ext>
                </a:extLst>
              </p:cNvPr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913;p62">
                <a:extLst>
                  <a:ext uri="{FF2B5EF4-FFF2-40B4-BE49-F238E27FC236}">
                    <a16:creationId xmlns:a16="http://schemas.microsoft.com/office/drawing/2014/main" id="{D4B0D57D-D248-93E4-0B89-A3DBF829E6BE}"/>
                  </a:ext>
                </a:extLst>
              </p:cNvPr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14;p62">
                <a:extLst>
                  <a:ext uri="{FF2B5EF4-FFF2-40B4-BE49-F238E27FC236}">
                    <a16:creationId xmlns:a16="http://schemas.microsoft.com/office/drawing/2014/main" id="{E6F6334C-9C4B-B256-D8A0-F9885A524FC1}"/>
                  </a:ext>
                </a:extLst>
              </p:cNvPr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15;p62">
                <a:extLst>
                  <a:ext uri="{FF2B5EF4-FFF2-40B4-BE49-F238E27FC236}">
                    <a16:creationId xmlns:a16="http://schemas.microsoft.com/office/drawing/2014/main" id="{AEAEC3AB-650D-5242-E94A-8949740B2D3E}"/>
                  </a:ext>
                </a:extLst>
              </p:cNvPr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16;p62">
                <a:extLst>
                  <a:ext uri="{FF2B5EF4-FFF2-40B4-BE49-F238E27FC236}">
                    <a16:creationId xmlns:a16="http://schemas.microsoft.com/office/drawing/2014/main" id="{58F5FCF6-E847-54BC-334F-F4D33550B10A}"/>
                  </a:ext>
                </a:extLst>
              </p:cNvPr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2917;p62">
                <a:extLst>
                  <a:ext uri="{FF2B5EF4-FFF2-40B4-BE49-F238E27FC236}">
                    <a16:creationId xmlns:a16="http://schemas.microsoft.com/office/drawing/2014/main" id="{ED26FA1B-AEA3-B390-B0E1-EDA49EF9AE9F}"/>
                  </a:ext>
                </a:extLst>
              </p:cNvPr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918;p62">
                <a:extLst>
                  <a:ext uri="{FF2B5EF4-FFF2-40B4-BE49-F238E27FC236}">
                    <a16:creationId xmlns:a16="http://schemas.microsoft.com/office/drawing/2014/main" id="{E2BD3EFA-BEA9-5310-BB82-F6F4A551B7B8}"/>
                  </a:ext>
                </a:extLst>
              </p:cNvPr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919;p62">
                <a:extLst>
                  <a:ext uri="{FF2B5EF4-FFF2-40B4-BE49-F238E27FC236}">
                    <a16:creationId xmlns:a16="http://schemas.microsoft.com/office/drawing/2014/main" id="{83F9A992-A840-F093-40A3-3432BE8F0CDD}"/>
                  </a:ext>
                </a:extLst>
              </p:cNvPr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920;p62">
                <a:extLst>
                  <a:ext uri="{FF2B5EF4-FFF2-40B4-BE49-F238E27FC236}">
                    <a16:creationId xmlns:a16="http://schemas.microsoft.com/office/drawing/2014/main" id="{A77C9CBA-5586-F026-805F-72152FE7E502}"/>
                  </a:ext>
                </a:extLst>
              </p:cNvPr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921;p62">
                <a:extLst>
                  <a:ext uri="{FF2B5EF4-FFF2-40B4-BE49-F238E27FC236}">
                    <a16:creationId xmlns:a16="http://schemas.microsoft.com/office/drawing/2014/main" id="{3CD3B283-B0EA-616E-89E2-3D2F5E67945B}"/>
                  </a:ext>
                </a:extLst>
              </p:cNvPr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922;p62">
                <a:extLst>
                  <a:ext uri="{FF2B5EF4-FFF2-40B4-BE49-F238E27FC236}">
                    <a16:creationId xmlns:a16="http://schemas.microsoft.com/office/drawing/2014/main" id="{B0540D7D-5766-1D3E-CECD-A2938547A9E0}"/>
                  </a:ext>
                </a:extLst>
              </p:cNvPr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23;p62">
                <a:extLst>
                  <a:ext uri="{FF2B5EF4-FFF2-40B4-BE49-F238E27FC236}">
                    <a16:creationId xmlns:a16="http://schemas.microsoft.com/office/drawing/2014/main" id="{0077225B-BF28-A811-BC34-0FB1B3CC8456}"/>
                  </a:ext>
                </a:extLst>
              </p:cNvPr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924;p62">
                <a:extLst>
                  <a:ext uri="{FF2B5EF4-FFF2-40B4-BE49-F238E27FC236}">
                    <a16:creationId xmlns:a16="http://schemas.microsoft.com/office/drawing/2014/main" id="{714B78DA-6A9E-9E9C-63B4-1D266BC7E6E9}"/>
                  </a:ext>
                </a:extLst>
              </p:cNvPr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25;p62">
                <a:extLst>
                  <a:ext uri="{FF2B5EF4-FFF2-40B4-BE49-F238E27FC236}">
                    <a16:creationId xmlns:a16="http://schemas.microsoft.com/office/drawing/2014/main" id="{DC55FA53-F219-1BBA-B22D-F0D3888E0571}"/>
                  </a:ext>
                </a:extLst>
              </p:cNvPr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26;p62">
                <a:extLst>
                  <a:ext uri="{FF2B5EF4-FFF2-40B4-BE49-F238E27FC236}">
                    <a16:creationId xmlns:a16="http://schemas.microsoft.com/office/drawing/2014/main" id="{6731492A-1502-CF6A-A2CF-0FE7A62E0A84}"/>
                  </a:ext>
                </a:extLst>
              </p:cNvPr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27;p62">
                <a:extLst>
                  <a:ext uri="{FF2B5EF4-FFF2-40B4-BE49-F238E27FC236}">
                    <a16:creationId xmlns:a16="http://schemas.microsoft.com/office/drawing/2014/main" id="{28227F6A-3A60-B873-A434-BA6124347227}"/>
                  </a:ext>
                </a:extLst>
              </p:cNvPr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28;p62">
                <a:extLst>
                  <a:ext uri="{FF2B5EF4-FFF2-40B4-BE49-F238E27FC236}">
                    <a16:creationId xmlns:a16="http://schemas.microsoft.com/office/drawing/2014/main" id="{81EB3ED1-64F7-9F90-0782-C8D04CFFDA7D}"/>
                  </a:ext>
                </a:extLst>
              </p:cNvPr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29;p62">
                <a:extLst>
                  <a:ext uri="{FF2B5EF4-FFF2-40B4-BE49-F238E27FC236}">
                    <a16:creationId xmlns:a16="http://schemas.microsoft.com/office/drawing/2014/main" id="{116817EF-9DD1-B7C8-7B4A-90FB389B8586}"/>
                  </a:ext>
                </a:extLst>
              </p:cNvPr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30;p62">
                <a:extLst>
                  <a:ext uri="{FF2B5EF4-FFF2-40B4-BE49-F238E27FC236}">
                    <a16:creationId xmlns:a16="http://schemas.microsoft.com/office/drawing/2014/main" id="{B9049B2A-C667-1CFC-AE4F-274C02F1A027}"/>
                  </a:ext>
                </a:extLst>
              </p:cNvPr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31;p62">
                <a:extLst>
                  <a:ext uri="{FF2B5EF4-FFF2-40B4-BE49-F238E27FC236}">
                    <a16:creationId xmlns:a16="http://schemas.microsoft.com/office/drawing/2014/main" id="{2CDD5DA0-27A0-20CA-EA4B-1B2F31508580}"/>
                  </a:ext>
                </a:extLst>
              </p:cNvPr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932;p62">
                <a:extLst>
                  <a:ext uri="{FF2B5EF4-FFF2-40B4-BE49-F238E27FC236}">
                    <a16:creationId xmlns:a16="http://schemas.microsoft.com/office/drawing/2014/main" id="{C1389364-2FFF-131C-31C1-7FE425CFF9A9}"/>
                  </a:ext>
                </a:extLst>
              </p:cNvPr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933;p62">
                <a:extLst>
                  <a:ext uri="{FF2B5EF4-FFF2-40B4-BE49-F238E27FC236}">
                    <a16:creationId xmlns:a16="http://schemas.microsoft.com/office/drawing/2014/main" id="{12C9E777-4B97-1BAA-15BA-929E63AF6E15}"/>
                  </a:ext>
                </a:extLst>
              </p:cNvPr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34;p62">
                <a:extLst>
                  <a:ext uri="{FF2B5EF4-FFF2-40B4-BE49-F238E27FC236}">
                    <a16:creationId xmlns:a16="http://schemas.microsoft.com/office/drawing/2014/main" id="{F8F4DADD-B8CE-4A0D-F221-0B4FF3024DD1}"/>
                  </a:ext>
                </a:extLst>
              </p:cNvPr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935;p62">
                <a:extLst>
                  <a:ext uri="{FF2B5EF4-FFF2-40B4-BE49-F238E27FC236}">
                    <a16:creationId xmlns:a16="http://schemas.microsoft.com/office/drawing/2014/main" id="{7C98457B-BD80-AF01-7BCF-73BEBC66B973}"/>
                  </a:ext>
                </a:extLst>
              </p:cNvPr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36;p62">
                <a:extLst>
                  <a:ext uri="{FF2B5EF4-FFF2-40B4-BE49-F238E27FC236}">
                    <a16:creationId xmlns:a16="http://schemas.microsoft.com/office/drawing/2014/main" id="{E8CA0479-40FE-82FB-C401-E6394E167158}"/>
                  </a:ext>
                </a:extLst>
              </p:cNvPr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37;p62">
                <a:extLst>
                  <a:ext uri="{FF2B5EF4-FFF2-40B4-BE49-F238E27FC236}">
                    <a16:creationId xmlns:a16="http://schemas.microsoft.com/office/drawing/2014/main" id="{E261FD1F-34B3-80B0-1718-8B23A12CBAEC}"/>
                  </a:ext>
                </a:extLst>
              </p:cNvPr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38;p62">
                <a:extLst>
                  <a:ext uri="{FF2B5EF4-FFF2-40B4-BE49-F238E27FC236}">
                    <a16:creationId xmlns:a16="http://schemas.microsoft.com/office/drawing/2014/main" id="{06D57A4F-0F49-8BDC-AB71-13EA0D9D477C}"/>
                  </a:ext>
                </a:extLst>
              </p:cNvPr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39;p62">
                <a:extLst>
                  <a:ext uri="{FF2B5EF4-FFF2-40B4-BE49-F238E27FC236}">
                    <a16:creationId xmlns:a16="http://schemas.microsoft.com/office/drawing/2014/main" id="{FCA49E82-57E2-7D31-355B-460BD4F4663D}"/>
                  </a:ext>
                </a:extLst>
              </p:cNvPr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40;p62">
                <a:extLst>
                  <a:ext uri="{FF2B5EF4-FFF2-40B4-BE49-F238E27FC236}">
                    <a16:creationId xmlns:a16="http://schemas.microsoft.com/office/drawing/2014/main" id="{BB750BFA-0060-C542-8FA5-D85EA34B4F3C}"/>
                  </a:ext>
                </a:extLst>
              </p:cNvPr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41;p62">
                <a:extLst>
                  <a:ext uri="{FF2B5EF4-FFF2-40B4-BE49-F238E27FC236}">
                    <a16:creationId xmlns:a16="http://schemas.microsoft.com/office/drawing/2014/main" id="{FA2927FD-3363-7F63-804C-5BA102004701}"/>
                  </a:ext>
                </a:extLst>
              </p:cNvPr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42;p62">
                <a:extLst>
                  <a:ext uri="{FF2B5EF4-FFF2-40B4-BE49-F238E27FC236}">
                    <a16:creationId xmlns:a16="http://schemas.microsoft.com/office/drawing/2014/main" id="{E7374486-BA80-E439-B9E3-DA272C84B0CC}"/>
                  </a:ext>
                </a:extLst>
              </p:cNvPr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943;p62">
                <a:extLst>
                  <a:ext uri="{FF2B5EF4-FFF2-40B4-BE49-F238E27FC236}">
                    <a16:creationId xmlns:a16="http://schemas.microsoft.com/office/drawing/2014/main" id="{FDF95F0B-203E-5CBB-DAF4-3553BCC97195}"/>
                  </a:ext>
                </a:extLst>
              </p:cNvPr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944;p62">
                <a:extLst>
                  <a:ext uri="{FF2B5EF4-FFF2-40B4-BE49-F238E27FC236}">
                    <a16:creationId xmlns:a16="http://schemas.microsoft.com/office/drawing/2014/main" id="{7E769F2C-D00F-5BDB-66D4-5A48473FCDB4}"/>
                  </a:ext>
                </a:extLst>
              </p:cNvPr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945;p62">
                <a:extLst>
                  <a:ext uri="{FF2B5EF4-FFF2-40B4-BE49-F238E27FC236}">
                    <a16:creationId xmlns:a16="http://schemas.microsoft.com/office/drawing/2014/main" id="{8DDAE610-AE3A-2840-BB04-EE9980CDE9E9}"/>
                  </a:ext>
                </a:extLst>
              </p:cNvPr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946;p62">
                <a:extLst>
                  <a:ext uri="{FF2B5EF4-FFF2-40B4-BE49-F238E27FC236}">
                    <a16:creationId xmlns:a16="http://schemas.microsoft.com/office/drawing/2014/main" id="{C267AC39-6DAC-18EB-E967-8EE44C8A62C7}"/>
                  </a:ext>
                </a:extLst>
              </p:cNvPr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947;p62">
                <a:extLst>
                  <a:ext uri="{FF2B5EF4-FFF2-40B4-BE49-F238E27FC236}">
                    <a16:creationId xmlns:a16="http://schemas.microsoft.com/office/drawing/2014/main" id="{72D95065-F74B-AFDE-4783-45F2388E848C}"/>
                  </a:ext>
                </a:extLst>
              </p:cNvPr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948;p62">
                <a:extLst>
                  <a:ext uri="{FF2B5EF4-FFF2-40B4-BE49-F238E27FC236}">
                    <a16:creationId xmlns:a16="http://schemas.microsoft.com/office/drawing/2014/main" id="{C13712C7-4B48-AC1C-D88F-F74E33FEDBA5}"/>
                  </a:ext>
                </a:extLst>
              </p:cNvPr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949;p62">
                <a:extLst>
                  <a:ext uri="{FF2B5EF4-FFF2-40B4-BE49-F238E27FC236}">
                    <a16:creationId xmlns:a16="http://schemas.microsoft.com/office/drawing/2014/main" id="{13D207FC-9F2B-B684-D9E1-273AFA50E6F5}"/>
                  </a:ext>
                </a:extLst>
              </p:cNvPr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50;p62">
                <a:extLst>
                  <a:ext uri="{FF2B5EF4-FFF2-40B4-BE49-F238E27FC236}">
                    <a16:creationId xmlns:a16="http://schemas.microsoft.com/office/drawing/2014/main" id="{AC018DBD-5AC4-CCE4-ACC3-E095C9C6FAD3}"/>
                  </a:ext>
                </a:extLst>
              </p:cNvPr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951;p62">
                <a:extLst>
                  <a:ext uri="{FF2B5EF4-FFF2-40B4-BE49-F238E27FC236}">
                    <a16:creationId xmlns:a16="http://schemas.microsoft.com/office/drawing/2014/main" id="{0BAF92E1-033A-995F-65A2-429AC843A543}"/>
                  </a:ext>
                </a:extLst>
              </p:cNvPr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952;p62">
                <a:extLst>
                  <a:ext uri="{FF2B5EF4-FFF2-40B4-BE49-F238E27FC236}">
                    <a16:creationId xmlns:a16="http://schemas.microsoft.com/office/drawing/2014/main" id="{4BFB9CDA-28E2-9478-4AAE-2FB0A2C080C8}"/>
                  </a:ext>
                </a:extLst>
              </p:cNvPr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953;p62">
                <a:extLst>
                  <a:ext uri="{FF2B5EF4-FFF2-40B4-BE49-F238E27FC236}">
                    <a16:creationId xmlns:a16="http://schemas.microsoft.com/office/drawing/2014/main" id="{ADBB4450-0096-295C-0257-29AEE7465F50}"/>
                  </a:ext>
                </a:extLst>
              </p:cNvPr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954;p62">
                <a:extLst>
                  <a:ext uri="{FF2B5EF4-FFF2-40B4-BE49-F238E27FC236}">
                    <a16:creationId xmlns:a16="http://schemas.microsoft.com/office/drawing/2014/main" id="{35E0043B-7504-C8ED-C931-4C24723F7495}"/>
                  </a:ext>
                </a:extLst>
              </p:cNvPr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955;p62">
                <a:extLst>
                  <a:ext uri="{FF2B5EF4-FFF2-40B4-BE49-F238E27FC236}">
                    <a16:creationId xmlns:a16="http://schemas.microsoft.com/office/drawing/2014/main" id="{2114669B-D5D5-D09E-38D4-34379F127967}"/>
                  </a:ext>
                </a:extLst>
              </p:cNvPr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956;p62">
                <a:extLst>
                  <a:ext uri="{FF2B5EF4-FFF2-40B4-BE49-F238E27FC236}">
                    <a16:creationId xmlns:a16="http://schemas.microsoft.com/office/drawing/2014/main" id="{95FF358C-DFE8-03F6-0D21-19495042B9B9}"/>
                  </a:ext>
                </a:extLst>
              </p:cNvPr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957;p62">
                <a:extLst>
                  <a:ext uri="{FF2B5EF4-FFF2-40B4-BE49-F238E27FC236}">
                    <a16:creationId xmlns:a16="http://schemas.microsoft.com/office/drawing/2014/main" id="{325F868B-7305-143B-C366-8791926AC3E3}"/>
                  </a:ext>
                </a:extLst>
              </p:cNvPr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58;p62">
                <a:extLst>
                  <a:ext uri="{FF2B5EF4-FFF2-40B4-BE49-F238E27FC236}">
                    <a16:creationId xmlns:a16="http://schemas.microsoft.com/office/drawing/2014/main" id="{811C6E1B-B844-E5C3-E067-4C0A1E621AD8}"/>
                  </a:ext>
                </a:extLst>
              </p:cNvPr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59;p62">
                <a:extLst>
                  <a:ext uri="{FF2B5EF4-FFF2-40B4-BE49-F238E27FC236}">
                    <a16:creationId xmlns:a16="http://schemas.microsoft.com/office/drawing/2014/main" id="{3DC4F3F0-F9B4-C085-66DF-3097FFE43946}"/>
                  </a:ext>
                </a:extLst>
              </p:cNvPr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60;p62">
                <a:extLst>
                  <a:ext uri="{FF2B5EF4-FFF2-40B4-BE49-F238E27FC236}">
                    <a16:creationId xmlns:a16="http://schemas.microsoft.com/office/drawing/2014/main" id="{951804B0-38BE-FC48-1490-D3D3E14EC90F}"/>
                  </a:ext>
                </a:extLst>
              </p:cNvPr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61;p62">
                <a:extLst>
                  <a:ext uri="{FF2B5EF4-FFF2-40B4-BE49-F238E27FC236}">
                    <a16:creationId xmlns:a16="http://schemas.microsoft.com/office/drawing/2014/main" id="{2780CAA7-21E7-BB9E-D567-728D49567455}"/>
                  </a:ext>
                </a:extLst>
              </p:cNvPr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62;p62">
                <a:extLst>
                  <a:ext uri="{FF2B5EF4-FFF2-40B4-BE49-F238E27FC236}">
                    <a16:creationId xmlns:a16="http://schemas.microsoft.com/office/drawing/2014/main" id="{22E81E2D-AB33-2100-3C70-5899A9BF56A0}"/>
                  </a:ext>
                </a:extLst>
              </p:cNvPr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63;p62">
                <a:extLst>
                  <a:ext uri="{FF2B5EF4-FFF2-40B4-BE49-F238E27FC236}">
                    <a16:creationId xmlns:a16="http://schemas.microsoft.com/office/drawing/2014/main" id="{2251D7B5-65FD-5521-97E8-4B9DBA4C144D}"/>
                  </a:ext>
                </a:extLst>
              </p:cNvPr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64;p62">
                <a:extLst>
                  <a:ext uri="{FF2B5EF4-FFF2-40B4-BE49-F238E27FC236}">
                    <a16:creationId xmlns:a16="http://schemas.microsoft.com/office/drawing/2014/main" id="{432FB52B-5440-9B46-45C5-C4F0DCEC3E0F}"/>
                  </a:ext>
                </a:extLst>
              </p:cNvPr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65;p62">
                <a:extLst>
                  <a:ext uri="{FF2B5EF4-FFF2-40B4-BE49-F238E27FC236}">
                    <a16:creationId xmlns:a16="http://schemas.microsoft.com/office/drawing/2014/main" id="{080D9751-088F-0FA4-AF40-ADF38124B79B}"/>
                  </a:ext>
                </a:extLst>
              </p:cNvPr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66;p62">
                <a:extLst>
                  <a:ext uri="{FF2B5EF4-FFF2-40B4-BE49-F238E27FC236}">
                    <a16:creationId xmlns:a16="http://schemas.microsoft.com/office/drawing/2014/main" id="{50BCC16D-49A8-989E-F7ED-D18C7A8CD486}"/>
                  </a:ext>
                </a:extLst>
              </p:cNvPr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67;p62">
                <a:extLst>
                  <a:ext uri="{FF2B5EF4-FFF2-40B4-BE49-F238E27FC236}">
                    <a16:creationId xmlns:a16="http://schemas.microsoft.com/office/drawing/2014/main" id="{13395B55-FADF-EEB8-9F7A-5102AE1F8BD7}"/>
                  </a:ext>
                </a:extLst>
              </p:cNvPr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68;p62">
                <a:extLst>
                  <a:ext uri="{FF2B5EF4-FFF2-40B4-BE49-F238E27FC236}">
                    <a16:creationId xmlns:a16="http://schemas.microsoft.com/office/drawing/2014/main" id="{E4434C89-27E3-2EE6-DB0E-859D591D3BC0}"/>
                  </a:ext>
                </a:extLst>
              </p:cNvPr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69;p62">
                <a:extLst>
                  <a:ext uri="{FF2B5EF4-FFF2-40B4-BE49-F238E27FC236}">
                    <a16:creationId xmlns:a16="http://schemas.microsoft.com/office/drawing/2014/main" id="{BB16EDFA-DBC9-BF44-BF64-046157B46322}"/>
                  </a:ext>
                </a:extLst>
              </p:cNvPr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70;p62">
                <a:extLst>
                  <a:ext uri="{FF2B5EF4-FFF2-40B4-BE49-F238E27FC236}">
                    <a16:creationId xmlns:a16="http://schemas.microsoft.com/office/drawing/2014/main" id="{9EC32357-7744-B611-B68F-D3C6B7945BC7}"/>
                  </a:ext>
                </a:extLst>
              </p:cNvPr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71;p62">
                <a:extLst>
                  <a:ext uri="{FF2B5EF4-FFF2-40B4-BE49-F238E27FC236}">
                    <a16:creationId xmlns:a16="http://schemas.microsoft.com/office/drawing/2014/main" id="{942AF580-8E42-8150-04EA-7D22F619E8E9}"/>
                  </a:ext>
                </a:extLst>
              </p:cNvPr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72;p62">
                <a:extLst>
                  <a:ext uri="{FF2B5EF4-FFF2-40B4-BE49-F238E27FC236}">
                    <a16:creationId xmlns:a16="http://schemas.microsoft.com/office/drawing/2014/main" id="{2A4CEA26-AF4F-3CB4-32C0-41902A583BA7}"/>
                  </a:ext>
                </a:extLst>
              </p:cNvPr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73;p62">
                <a:extLst>
                  <a:ext uri="{FF2B5EF4-FFF2-40B4-BE49-F238E27FC236}">
                    <a16:creationId xmlns:a16="http://schemas.microsoft.com/office/drawing/2014/main" id="{851B9FD1-9BA6-8EC6-EF49-0E7E0213AFD6}"/>
                  </a:ext>
                </a:extLst>
              </p:cNvPr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74;p62">
                <a:extLst>
                  <a:ext uri="{FF2B5EF4-FFF2-40B4-BE49-F238E27FC236}">
                    <a16:creationId xmlns:a16="http://schemas.microsoft.com/office/drawing/2014/main" id="{188EB44D-773A-4FEB-6C37-0A27322EE7BC}"/>
                  </a:ext>
                </a:extLst>
              </p:cNvPr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75;p62">
                <a:extLst>
                  <a:ext uri="{FF2B5EF4-FFF2-40B4-BE49-F238E27FC236}">
                    <a16:creationId xmlns:a16="http://schemas.microsoft.com/office/drawing/2014/main" id="{3DFB9B67-0854-6B3D-A6DF-ABEA60EBE3F0}"/>
                  </a:ext>
                </a:extLst>
              </p:cNvPr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976;p62">
                <a:extLst>
                  <a:ext uri="{FF2B5EF4-FFF2-40B4-BE49-F238E27FC236}">
                    <a16:creationId xmlns:a16="http://schemas.microsoft.com/office/drawing/2014/main" id="{FE78195A-218A-F43D-87F1-1CF31F0161E5}"/>
                  </a:ext>
                </a:extLst>
              </p:cNvPr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977;p62">
                <a:extLst>
                  <a:ext uri="{FF2B5EF4-FFF2-40B4-BE49-F238E27FC236}">
                    <a16:creationId xmlns:a16="http://schemas.microsoft.com/office/drawing/2014/main" id="{944D0021-39CC-A85E-4B81-F63F745410DD}"/>
                  </a:ext>
                </a:extLst>
              </p:cNvPr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978;p62">
                <a:extLst>
                  <a:ext uri="{FF2B5EF4-FFF2-40B4-BE49-F238E27FC236}">
                    <a16:creationId xmlns:a16="http://schemas.microsoft.com/office/drawing/2014/main" id="{407CC148-40D1-F1F3-9148-4413C7B1AB00}"/>
                  </a:ext>
                </a:extLst>
              </p:cNvPr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979;p62">
                <a:extLst>
                  <a:ext uri="{FF2B5EF4-FFF2-40B4-BE49-F238E27FC236}">
                    <a16:creationId xmlns:a16="http://schemas.microsoft.com/office/drawing/2014/main" id="{8E1196DB-05F3-BA4C-E72A-CC22A29ED260}"/>
                  </a:ext>
                </a:extLst>
              </p:cNvPr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80;p62">
                <a:extLst>
                  <a:ext uri="{FF2B5EF4-FFF2-40B4-BE49-F238E27FC236}">
                    <a16:creationId xmlns:a16="http://schemas.microsoft.com/office/drawing/2014/main" id="{3B7718AA-9268-C802-F6D6-7A572095E2D3}"/>
                  </a:ext>
                </a:extLst>
              </p:cNvPr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981;p62">
                <a:extLst>
                  <a:ext uri="{FF2B5EF4-FFF2-40B4-BE49-F238E27FC236}">
                    <a16:creationId xmlns:a16="http://schemas.microsoft.com/office/drawing/2014/main" id="{923E5C6A-CC2F-B4BF-8023-E532C480FA3B}"/>
                  </a:ext>
                </a:extLst>
              </p:cNvPr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82;p62">
                <a:extLst>
                  <a:ext uri="{FF2B5EF4-FFF2-40B4-BE49-F238E27FC236}">
                    <a16:creationId xmlns:a16="http://schemas.microsoft.com/office/drawing/2014/main" id="{B510E926-1444-FA54-7A6E-40DD0610B504}"/>
                  </a:ext>
                </a:extLst>
              </p:cNvPr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983;p62">
                <a:extLst>
                  <a:ext uri="{FF2B5EF4-FFF2-40B4-BE49-F238E27FC236}">
                    <a16:creationId xmlns:a16="http://schemas.microsoft.com/office/drawing/2014/main" id="{A18C6CFE-A3D3-0C38-31FB-9AB8FD59EF8D}"/>
                  </a:ext>
                </a:extLst>
              </p:cNvPr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84;p62">
                <a:extLst>
                  <a:ext uri="{FF2B5EF4-FFF2-40B4-BE49-F238E27FC236}">
                    <a16:creationId xmlns:a16="http://schemas.microsoft.com/office/drawing/2014/main" id="{2EB3AC87-879A-21D0-BB3E-463E820B804A}"/>
                  </a:ext>
                </a:extLst>
              </p:cNvPr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985;p62">
                <a:extLst>
                  <a:ext uri="{FF2B5EF4-FFF2-40B4-BE49-F238E27FC236}">
                    <a16:creationId xmlns:a16="http://schemas.microsoft.com/office/drawing/2014/main" id="{88A3BFD4-6408-A543-F2DE-1577634D3A2C}"/>
                  </a:ext>
                </a:extLst>
              </p:cNvPr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86;p62">
                <a:extLst>
                  <a:ext uri="{FF2B5EF4-FFF2-40B4-BE49-F238E27FC236}">
                    <a16:creationId xmlns:a16="http://schemas.microsoft.com/office/drawing/2014/main" id="{F25F2F59-C30A-7531-ED57-5B1CA23E1B95}"/>
                  </a:ext>
                </a:extLst>
              </p:cNvPr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87;p62">
                <a:extLst>
                  <a:ext uri="{FF2B5EF4-FFF2-40B4-BE49-F238E27FC236}">
                    <a16:creationId xmlns:a16="http://schemas.microsoft.com/office/drawing/2014/main" id="{0D6531C5-11F8-EC5A-8BA5-3F71A7ECA687}"/>
                  </a:ext>
                </a:extLst>
              </p:cNvPr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988;p62">
                <a:extLst>
                  <a:ext uri="{FF2B5EF4-FFF2-40B4-BE49-F238E27FC236}">
                    <a16:creationId xmlns:a16="http://schemas.microsoft.com/office/drawing/2014/main" id="{4F911F1D-399B-FB4B-F0D9-3F1D6FA42443}"/>
                  </a:ext>
                </a:extLst>
              </p:cNvPr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989;p62">
                <a:extLst>
                  <a:ext uri="{FF2B5EF4-FFF2-40B4-BE49-F238E27FC236}">
                    <a16:creationId xmlns:a16="http://schemas.microsoft.com/office/drawing/2014/main" id="{358245DE-94C2-37FA-A3B9-C597B289EDB7}"/>
                  </a:ext>
                </a:extLst>
              </p:cNvPr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990;p62">
                <a:extLst>
                  <a:ext uri="{FF2B5EF4-FFF2-40B4-BE49-F238E27FC236}">
                    <a16:creationId xmlns:a16="http://schemas.microsoft.com/office/drawing/2014/main" id="{0226067D-3078-F485-831A-C7C672AE86FF}"/>
                  </a:ext>
                </a:extLst>
              </p:cNvPr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91;p62">
                <a:extLst>
                  <a:ext uri="{FF2B5EF4-FFF2-40B4-BE49-F238E27FC236}">
                    <a16:creationId xmlns:a16="http://schemas.microsoft.com/office/drawing/2014/main" id="{B34F4C7B-A572-F111-2181-F09277D9E49C}"/>
                  </a:ext>
                </a:extLst>
              </p:cNvPr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92;p62">
                <a:extLst>
                  <a:ext uri="{FF2B5EF4-FFF2-40B4-BE49-F238E27FC236}">
                    <a16:creationId xmlns:a16="http://schemas.microsoft.com/office/drawing/2014/main" id="{8BEFAD8B-BD4D-8197-B43C-5C88ECEB8AC8}"/>
                  </a:ext>
                </a:extLst>
              </p:cNvPr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93;p62">
                <a:extLst>
                  <a:ext uri="{FF2B5EF4-FFF2-40B4-BE49-F238E27FC236}">
                    <a16:creationId xmlns:a16="http://schemas.microsoft.com/office/drawing/2014/main" id="{C81A9DBE-A6AE-4152-B120-2B0EA5209D73}"/>
                  </a:ext>
                </a:extLst>
              </p:cNvPr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94;p62">
                <a:extLst>
                  <a:ext uri="{FF2B5EF4-FFF2-40B4-BE49-F238E27FC236}">
                    <a16:creationId xmlns:a16="http://schemas.microsoft.com/office/drawing/2014/main" id="{98891276-5DDA-D24A-498A-CF10539ED78C}"/>
                  </a:ext>
                </a:extLst>
              </p:cNvPr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95;p62">
                <a:extLst>
                  <a:ext uri="{FF2B5EF4-FFF2-40B4-BE49-F238E27FC236}">
                    <a16:creationId xmlns:a16="http://schemas.microsoft.com/office/drawing/2014/main" id="{DB68BFAC-C58E-74AC-985C-81E151F76CAA}"/>
                  </a:ext>
                </a:extLst>
              </p:cNvPr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96;p62">
                <a:extLst>
                  <a:ext uri="{FF2B5EF4-FFF2-40B4-BE49-F238E27FC236}">
                    <a16:creationId xmlns:a16="http://schemas.microsoft.com/office/drawing/2014/main" id="{AF935C32-B87D-9C88-94E4-AF4674E79800}"/>
                  </a:ext>
                </a:extLst>
              </p:cNvPr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97;p62">
                <a:extLst>
                  <a:ext uri="{FF2B5EF4-FFF2-40B4-BE49-F238E27FC236}">
                    <a16:creationId xmlns:a16="http://schemas.microsoft.com/office/drawing/2014/main" id="{9884C1D4-4148-61A9-1FFA-8D6707552146}"/>
                  </a:ext>
                </a:extLst>
              </p:cNvPr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98;p62">
                <a:extLst>
                  <a:ext uri="{FF2B5EF4-FFF2-40B4-BE49-F238E27FC236}">
                    <a16:creationId xmlns:a16="http://schemas.microsoft.com/office/drawing/2014/main" id="{63A67644-CBD4-8327-5D0A-C51C287C8B61}"/>
                  </a:ext>
                </a:extLst>
              </p:cNvPr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99;p62">
                <a:extLst>
                  <a:ext uri="{FF2B5EF4-FFF2-40B4-BE49-F238E27FC236}">
                    <a16:creationId xmlns:a16="http://schemas.microsoft.com/office/drawing/2014/main" id="{C8B9F21A-E9B9-057D-7730-90C42C8895D1}"/>
                  </a:ext>
                </a:extLst>
              </p:cNvPr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000;p62">
                <a:extLst>
                  <a:ext uri="{FF2B5EF4-FFF2-40B4-BE49-F238E27FC236}">
                    <a16:creationId xmlns:a16="http://schemas.microsoft.com/office/drawing/2014/main" id="{F4F363B5-BF5D-B4DD-05E5-EA89FDDEE98E}"/>
                  </a:ext>
                </a:extLst>
              </p:cNvPr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001;p62">
                <a:extLst>
                  <a:ext uri="{FF2B5EF4-FFF2-40B4-BE49-F238E27FC236}">
                    <a16:creationId xmlns:a16="http://schemas.microsoft.com/office/drawing/2014/main" id="{222BACBC-F25E-6EB3-DB67-CD3866A1B482}"/>
                  </a:ext>
                </a:extLst>
              </p:cNvPr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002;p62">
                <a:extLst>
                  <a:ext uri="{FF2B5EF4-FFF2-40B4-BE49-F238E27FC236}">
                    <a16:creationId xmlns:a16="http://schemas.microsoft.com/office/drawing/2014/main" id="{5A59AFE6-49A6-4DBD-7BFF-3E46F0F2452B}"/>
                  </a:ext>
                </a:extLst>
              </p:cNvPr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003;p62">
                <a:extLst>
                  <a:ext uri="{FF2B5EF4-FFF2-40B4-BE49-F238E27FC236}">
                    <a16:creationId xmlns:a16="http://schemas.microsoft.com/office/drawing/2014/main" id="{DA6E092A-E25E-4D94-FB58-76F8F512B58A}"/>
                  </a:ext>
                </a:extLst>
              </p:cNvPr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004;p62">
                <a:extLst>
                  <a:ext uri="{FF2B5EF4-FFF2-40B4-BE49-F238E27FC236}">
                    <a16:creationId xmlns:a16="http://schemas.microsoft.com/office/drawing/2014/main" id="{E0304AA3-6CA0-7857-F131-3F080CE00E25}"/>
                  </a:ext>
                </a:extLst>
              </p:cNvPr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005;p62">
                <a:extLst>
                  <a:ext uri="{FF2B5EF4-FFF2-40B4-BE49-F238E27FC236}">
                    <a16:creationId xmlns:a16="http://schemas.microsoft.com/office/drawing/2014/main" id="{650968D3-CAD2-EA0D-7105-73F61C149E36}"/>
                  </a:ext>
                </a:extLst>
              </p:cNvPr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006;p62">
                <a:extLst>
                  <a:ext uri="{FF2B5EF4-FFF2-40B4-BE49-F238E27FC236}">
                    <a16:creationId xmlns:a16="http://schemas.microsoft.com/office/drawing/2014/main" id="{9CD867C7-8E24-0B42-4E5E-DD02C756097F}"/>
                  </a:ext>
                </a:extLst>
              </p:cNvPr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007;p62">
                <a:extLst>
                  <a:ext uri="{FF2B5EF4-FFF2-40B4-BE49-F238E27FC236}">
                    <a16:creationId xmlns:a16="http://schemas.microsoft.com/office/drawing/2014/main" id="{0E3D7E5A-4A57-6478-877C-C1F5AE8488BD}"/>
                  </a:ext>
                </a:extLst>
              </p:cNvPr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008;p62">
                <a:extLst>
                  <a:ext uri="{FF2B5EF4-FFF2-40B4-BE49-F238E27FC236}">
                    <a16:creationId xmlns:a16="http://schemas.microsoft.com/office/drawing/2014/main" id="{67960496-AF77-5257-7EA8-C9600B8AB6C3}"/>
                  </a:ext>
                </a:extLst>
              </p:cNvPr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009;p62">
                <a:extLst>
                  <a:ext uri="{FF2B5EF4-FFF2-40B4-BE49-F238E27FC236}">
                    <a16:creationId xmlns:a16="http://schemas.microsoft.com/office/drawing/2014/main" id="{C1CA26EE-61E2-34DA-0D56-9FC6DD5ABE05}"/>
                  </a:ext>
                </a:extLst>
              </p:cNvPr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010;p62">
                <a:extLst>
                  <a:ext uri="{FF2B5EF4-FFF2-40B4-BE49-F238E27FC236}">
                    <a16:creationId xmlns:a16="http://schemas.microsoft.com/office/drawing/2014/main" id="{71D98D28-245A-42EC-FB4B-462704FC669E}"/>
                  </a:ext>
                </a:extLst>
              </p:cNvPr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011;p62">
                <a:extLst>
                  <a:ext uri="{FF2B5EF4-FFF2-40B4-BE49-F238E27FC236}">
                    <a16:creationId xmlns:a16="http://schemas.microsoft.com/office/drawing/2014/main" id="{948674A6-A0FA-1EE5-D54C-3DF185DCEED5}"/>
                  </a:ext>
                </a:extLst>
              </p:cNvPr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012;p62">
                <a:extLst>
                  <a:ext uri="{FF2B5EF4-FFF2-40B4-BE49-F238E27FC236}">
                    <a16:creationId xmlns:a16="http://schemas.microsoft.com/office/drawing/2014/main" id="{93D46C02-53D3-55C6-0D03-DA674CBBDA9B}"/>
                  </a:ext>
                </a:extLst>
              </p:cNvPr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013;p62">
                <a:extLst>
                  <a:ext uri="{FF2B5EF4-FFF2-40B4-BE49-F238E27FC236}">
                    <a16:creationId xmlns:a16="http://schemas.microsoft.com/office/drawing/2014/main" id="{CADCE3A8-72B3-0BCA-FC19-8110D6EEE4A9}"/>
                  </a:ext>
                </a:extLst>
              </p:cNvPr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014;p62">
                <a:extLst>
                  <a:ext uri="{FF2B5EF4-FFF2-40B4-BE49-F238E27FC236}">
                    <a16:creationId xmlns:a16="http://schemas.microsoft.com/office/drawing/2014/main" id="{87FB708C-C519-B37F-A287-C2583A22B78C}"/>
                  </a:ext>
                </a:extLst>
              </p:cNvPr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015;p62">
                <a:extLst>
                  <a:ext uri="{FF2B5EF4-FFF2-40B4-BE49-F238E27FC236}">
                    <a16:creationId xmlns:a16="http://schemas.microsoft.com/office/drawing/2014/main" id="{3DFC1217-74AA-4A9D-2E41-23BCA07A044B}"/>
                  </a:ext>
                </a:extLst>
              </p:cNvPr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016;p62">
                <a:extLst>
                  <a:ext uri="{FF2B5EF4-FFF2-40B4-BE49-F238E27FC236}">
                    <a16:creationId xmlns:a16="http://schemas.microsoft.com/office/drawing/2014/main" id="{B1BDABC9-840A-19BA-A3E9-AB6FF5E46191}"/>
                  </a:ext>
                </a:extLst>
              </p:cNvPr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017;p62">
                <a:extLst>
                  <a:ext uri="{FF2B5EF4-FFF2-40B4-BE49-F238E27FC236}">
                    <a16:creationId xmlns:a16="http://schemas.microsoft.com/office/drawing/2014/main" id="{183FC8A0-8827-3899-1022-93B6DE61A4DE}"/>
                  </a:ext>
                </a:extLst>
              </p:cNvPr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" name="Google Shape;2901;p62">
            <a:extLst>
              <a:ext uri="{FF2B5EF4-FFF2-40B4-BE49-F238E27FC236}">
                <a16:creationId xmlns:a16="http://schemas.microsoft.com/office/drawing/2014/main" id="{F3C3F74C-5409-8B9B-D65C-F729E4089625}"/>
              </a:ext>
            </a:extLst>
          </p:cNvPr>
          <p:cNvSpPr txBox="1">
            <a:spLocks/>
          </p:cNvSpPr>
          <p:nvPr/>
        </p:nvSpPr>
        <p:spPr>
          <a:xfrm flipH="1">
            <a:off x="761019" y="1248861"/>
            <a:ext cx="4611079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5600" b="1" dirty="0">
                <a:solidFill>
                  <a:schemeClr val="accent1">
                    <a:lumMod val="75000"/>
                  </a:schemeClr>
                </a:solidFill>
                <a:latin typeface="Orbitron" panose="020B0604020202020204" charset="0"/>
              </a:rPr>
              <a:t>Thank you!</a:t>
            </a:r>
          </a:p>
        </p:txBody>
      </p:sp>
      <p:sp>
        <p:nvSpPr>
          <p:cNvPr id="118" name="Google Shape;2616;p58">
            <a:extLst>
              <a:ext uri="{FF2B5EF4-FFF2-40B4-BE49-F238E27FC236}">
                <a16:creationId xmlns:a16="http://schemas.microsoft.com/office/drawing/2014/main" id="{451C1C8F-5370-0F5D-F58F-8813141E5704}"/>
              </a:ext>
            </a:extLst>
          </p:cNvPr>
          <p:cNvSpPr txBox="1">
            <a:spLocks/>
          </p:cNvSpPr>
          <p:nvPr/>
        </p:nvSpPr>
        <p:spPr>
          <a:xfrm>
            <a:off x="850999" y="2834628"/>
            <a:ext cx="443112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dirty="0" err="1">
                <a:solidFill>
                  <a:schemeClr val="tx1"/>
                </a:solidFill>
              </a:rPr>
              <a:t>Terima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atas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perhatian</a:t>
            </a:r>
            <a:r>
              <a:rPr lang="en-ID" dirty="0">
                <a:solidFill>
                  <a:schemeClr val="tx1"/>
                </a:solidFill>
              </a:rPr>
              <a:t> Anda </a:t>
            </a:r>
            <a:r>
              <a:rPr lang="en-ID" dirty="0" err="1">
                <a:solidFill>
                  <a:schemeClr val="tx1"/>
                </a:solidFill>
              </a:rPr>
              <a:t>selama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presentasi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Aplikasi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berbasis</a:t>
            </a:r>
            <a:r>
              <a:rPr lang="en-ID" dirty="0">
                <a:solidFill>
                  <a:schemeClr val="tx1"/>
                </a:solidFill>
              </a:rPr>
              <a:t> CLI yang </a:t>
            </a:r>
            <a:r>
              <a:rPr lang="en-ID" dirty="0" err="1">
                <a:solidFill>
                  <a:schemeClr val="tx1"/>
                </a:solidFill>
              </a:rPr>
              <a:t>telah</a:t>
            </a:r>
            <a:r>
              <a:rPr lang="en-ID" dirty="0">
                <a:solidFill>
                  <a:schemeClr val="tx1"/>
                </a:solidFill>
              </a:rPr>
              <a:t> kami </a:t>
            </a:r>
            <a:r>
              <a:rPr lang="en-ID" dirty="0" err="1">
                <a:solidFill>
                  <a:schemeClr val="tx1"/>
                </a:solidFill>
              </a:rPr>
              <a:t>kembangkan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langkah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awal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menciptakan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solusi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efisien</a:t>
            </a:r>
            <a:r>
              <a:rPr lang="en-ID" dirty="0">
                <a:solidFill>
                  <a:schemeClr val="tx1"/>
                </a:solidFill>
              </a:rPr>
              <a:t> dan </a:t>
            </a:r>
            <a:r>
              <a:rPr lang="en-ID" dirty="0" err="1">
                <a:solidFill>
                  <a:schemeClr val="tx1"/>
                </a:solidFill>
              </a:rPr>
              <a:t>sederhana</a:t>
            </a:r>
            <a:r>
              <a:rPr lang="en-ID" dirty="0">
                <a:solidFill>
                  <a:schemeClr val="tx1"/>
                </a:solidFill>
              </a:rPr>
              <a:t>. Ke </a:t>
            </a:r>
            <a:r>
              <a:rPr lang="en-ID" dirty="0" err="1">
                <a:solidFill>
                  <a:schemeClr val="tx1"/>
                </a:solidFill>
              </a:rPr>
              <a:t>depannya</a:t>
            </a:r>
            <a:r>
              <a:rPr lang="en-ID" dirty="0">
                <a:solidFill>
                  <a:schemeClr val="tx1"/>
                </a:solidFill>
              </a:rPr>
              <a:t>, kami </a:t>
            </a:r>
            <a:r>
              <a:rPr lang="en-ID" dirty="0" err="1">
                <a:solidFill>
                  <a:schemeClr val="tx1"/>
                </a:solidFill>
              </a:rPr>
              <a:t>berencana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mengembangkannya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menjadi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aplikasi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berbasis</a:t>
            </a:r>
            <a:r>
              <a:rPr lang="en-ID" dirty="0">
                <a:solidFill>
                  <a:schemeClr val="tx1"/>
                </a:solidFill>
              </a:rPr>
              <a:t> web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meningkatkan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kemudahan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akses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fleksibilitas</a:t>
            </a:r>
            <a:r>
              <a:rPr lang="en-ID" dirty="0">
                <a:solidFill>
                  <a:schemeClr val="tx1"/>
                </a:solidFill>
              </a:rPr>
              <a:t>, dan </a:t>
            </a:r>
            <a:r>
              <a:rPr lang="en-ID" dirty="0" err="1">
                <a:solidFill>
                  <a:schemeClr val="tx1"/>
                </a:solidFill>
              </a:rPr>
              <a:t>keamanan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D" dirty="0">
                <a:solidFill>
                  <a:schemeClr val="tx1"/>
                </a:solidFill>
              </a:rPr>
              <a:t>Jika </a:t>
            </a:r>
            <a:r>
              <a:rPr lang="en-ID" dirty="0" err="1">
                <a:solidFill>
                  <a:schemeClr val="tx1"/>
                </a:solidFill>
              </a:rPr>
              <a:t>ada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pertanyaan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atau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diskusi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lebih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lanjut</a:t>
            </a:r>
            <a:r>
              <a:rPr lang="en-ID" dirty="0">
                <a:solidFill>
                  <a:schemeClr val="tx1"/>
                </a:solidFill>
              </a:rPr>
              <a:t>, kami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senang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hati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siap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membantu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91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>
          <a:extLst>
            <a:ext uri="{FF2B5EF4-FFF2-40B4-BE49-F238E27FC236}">
              <a16:creationId xmlns:a16="http://schemas.microsoft.com/office/drawing/2014/main" id="{B3E1508A-6A4E-E680-EB1A-04840EA9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>
            <a:extLst>
              <a:ext uri="{FF2B5EF4-FFF2-40B4-BE49-F238E27FC236}">
                <a16:creationId xmlns:a16="http://schemas.microsoft.com/office/drawing/2014/main" id="{80F48EEB-6941-BA7F-BB39-2B67CB5905A2}"/>
              </a:ext>
            </a:extLst>
          </p:cNvPr>
          <p:cNvSpPr txBox="1">
            <a:spLocks noGrp="1"/>
          </p:cNvSpPr>
          <p:nvPr>
            <p:ph type="title" idx="18"/>
          </p:nvPr>
        </p:nvSpPr>
        <p:spPr>
          <a:xfrm>
            <a:off x="4723126" y="3607793"/>
            <a:ext cx="2256849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Rendy </a:t>
            </a:r>
            <a:r>
              <a:rPr lang="en-ID" dirty="0" err="1"/>
              <a:t>Ferdiansyah</a:t>
            </a:r>
            <a:endParaRPr dirty="0"/>
          </a:p>
        </p:txBody>
      </p:sp>
      <p:sp>
        <p:nvSpPr>
          <p:cNvPr id="1544" name="Google Shape;1544;p37">
            <a:extLst>
              <a:ext uri="{FF2B5EF4-FFF2-40B4-BE49-F238E27FC236}">
                <a16:creationId xmlns:a16="http://schemas.microsoft.com/office/drawing/2014/main" id="{751CBEA7-07B0-8132-1582-B2565CE93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98722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Ersa Ridho f.</a:t>
            </a:r>
            <a:endParaRPr dirty="0"/>
          </a:p>
        </p:txBody>
      </p:sp>
      <p:sp>
        <p:nvSpPr>
          <p:cNvPr id="1545" name="Google Shape;1545;p37">
            <a:extLst>
              <a:ext uri="{FF2B5EF4-FFF2-40B4-BE49-F238E27FC236}">
                <a16:creationId xmlns:a16="http://schemas.microsoft.com/office/drawing/2014/main" id="{C1794F06-2B1B-92AE-43C7-27F717BDBC98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2203050" y="35844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Kasih Setia </a:t>
            </a:r>
            <a:r>
              <a:rPr lang="en-ID" dirty="0" err="1"/>
              <a:t>Gaho</a:t>
            </a:r>
            <a:endParaRPr dirty="0"/>
          </a:p>
        </p:txBody>
      </p:sp>
      <p:sp>
        <p:nvSpPr>
          <p:cNvPr id="1549" name="Google Shape;1549;p37">
            <a:extLst>
              <a:ext uri="{FF2B5EF4-FFF2-40B4-BE49-F238E27FC236}">
                <a16:creationId xmlns:a16="http://schemas.microsoft.com/office/drawing/2014/main" id="{DBE24B85-8736-529C-1E5C-52B9604622A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51" name="Google Shape;1551;p37">
            <a:extLst>
              <a:ext uri="{FF2B5EF4-FFF2-40B4-BE49-F238E27FC236}">
                <a16:creationId xmlns:a16="http://schemas.microsoft.com/office/drawing/2014/main" id="{97076F73-ADA3-5E03-0053-F49B24E87646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535950" y="186942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Yoseph</a:t>
            </a:r>
            <a:r>
              <a:rPr lang="en-US" dirty="0"/>
              <a:t> </a:t>
            </a:r>
            <a:r>
              <a:rPr lang="en-US" dirty="0" err="1"/>
              <a:t>wai</a:t>
            </a:r>
            <a:endParaRPr dirty="0"/>
          </a:p>
        </p:txBody>
      </p:sp>
      <p:sp>
        <p:nvSpPr>
          <p:cNvPr id="1553" name="Google Shape;1553;p37">
            <a:extLst>
              <a:ext uri="{FF2B5EF4-FFF2-40B4-BE49-F238E27FC236}">
                <a16:creationId xmlns:a16="http://schemas.microsoft.com/office/drawing/2014/main" id="{1E269F4B-9D2A-1922-566E-00FF5157799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351900" y="1868042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Risandi</a:t>
            </a:r>
            <a:r>
              <a:rPr lang="en-ID" dirty="0"/>
              <a:t> </a:t>
            </a:r>
            <a:r>
              <a:rPr lang="en-ID" dirty="0" err="1"/>
              <a:t>Arfanni</a:t>
            </a:r>
            <a:endParaRPr dirty="0"/>
          </a:p>
        </p:txBody>
      </p:sp>
      <p:sp>
        <p:nvSpPr>
          <p:cNvPr id="1554" name="Google Shape;1554;p37">
            <a:extLst>
              <a:ext uri="{FF2B5EF4-FFF2-40B4-BE49-F238E27FC236}">
                <a16:creationId xmlns:a16="http://schemas.microsoft.com/office/drawing/2014/main" id="{11ADEC3D-00AD-F368-B856-A59894DE70E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555" name="Google Shape;1555;p37">
            <a:extLst>
              <a:ext uri="{FF2B5EF4-FFF2-40B4-BE49-F238E27FC236}">
                <a16:creationId xmlns:a16="http://schemas.microsoft.com/office/drawing/2014/main" id="{886F6F01-D5F6-5CC5-7E5C-B141B5334026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557" name="Google Shape;1557;p37">
            <a:extLst>
              <a:ext uri="{FF2B5EF4-FFF2-40B4-BE49-F238E27FC236}">
                <a16:creationId xmlns:a16="http://schemas.microsoft.com/office/drawing/2014/main" id="{DB37296A-A384-AC81-FA13-5DC617A93ECC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2845450" y="3077337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559" name="Google Shape;1559;p37">
            <a:extLst>
              <a:ext uri="{FF2B5EF4-FFF2-40B4-BE49-F238E27FC236}">
                <a16:creationId xmlns:a16="http://schemas.microsoft.com/office/drawing/2014/main" id="{6A8310F2-947D-7B29-094F-50646C48A294}"/>
              </a:ext>
            </a:extLst>
          </p:cNvPr>
          <p:cNvSpPr txBox="1">
            <a:spLocks noGrp="1"/>
          </p:cNvSpPr>
          <p:nvPr>
            <p:ph type="title" idx="19"/>
          </p:nvPr>
        </p:nvSpPr>
        <p:spPr>
          <a:xfrm>
            <a:off x="5404551" y="3080334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561" name="Google Shape;1561;p37">
            <a:extLst>
              <a:ext uri="{FF2B5EF4-FFF2-40B4-BE49-F238E27FC236}">
                <a16:creationId xmlns:a16="http://schemas.microsoft.com/office/drawing/2014/main" id="{8495D8ED-E5B7-E4C5-40EF-43AFCC06DA44}"/>
              </a:ext>
            </a:extLst>
          </p:cNvPr>
          <p:cNvSpPr txBox="1">
            <a:spLocks noGrp="1"/>
          </p:cNvSpPr>
          <p:nvPr>
            <p:ph type="title" idx="21"/>
          </p:nvPr>
        </p:nvSpPr>
        <p:spPr>
          <a:xfrm>
            <a:off x="720000" y="708247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Members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61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38"/>
          <p:cNvGrpSpPr/>
          <p:nvPr/>
        </p:nvGrpSpPr>
        <p:grpSpPr>
          <a:xfrm>
            <a:off x="747115" y="4356074"/>
            <a:ext cx="1021756" cy="332094"/>
            <a:chOff x="7289663" y="3996131"/>
            <a:chExt cx="1021756" cy="332094"/>
          </a:xfrm>
        </p:grpSpPr>
        <p:sp>
          <p:nvSpPr>
            <p:cNvPr id="1567" name="Google Shape;1567;p38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8"/>
          <p:cNvGrpSpPr/>
          <p:nvPr/>
        </p:nvGrpSpPr>
        <p:grpSpPr>
          <a:xfrm>
            <a:off x="6172381" y="1776790"/>
            <a:ext cx="1666938" cy="1585938"/>
            <a:chOff x="6652533" y="1500369"/>
            <a:chExt cx="1534086" cy="1459542"/>
          </a:xfrm>
        </p:grpSpPr>
        <p:sp>
          <p:nvSpPr>
            <p:cNvPr id="1573" name="Google Shape;1573;p38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768810" y="1500369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5" name="Google Shape;1575;p38"/>
          <p:cNvSpPr txBox="1">
            <a:spLocks noGrp="1"/>
          </p:cNvSpPr>
          <p:nvPr>
            <p:ph type="title"/>
          </p:nvPr>
        </p:nvSpPr>
        <p:spPr>
          <a:xfrm>
            <a:off x="996168" y="1118590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/>
              <a:t>Command Line Interface</a:t>
            </a:r>
            <a:endParaRPr sz="2400" dirty="0"/>
          </a:p>
        </p:txBody>
      </p:sp>
      <p:sp>
        <p:nvSpPr>
          <p:cNvPr id="1576" name="Google Shape;1576;p38"/>
          <p:cNvSpPr txBox="1">
            <a:spLocks noGrp="1"/>
          </p:cNvSpPr>
          <p:nvPr>
            <p:ph type="subTitle" idx="1"/>
          </p:nvPr>
        </p:nvSpPr>
        <p:spPr>
          <a:xfrm>
            <a:off x="996168" y="1689210"/>
            <a:ext cx="4961889" cy="20996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antarmuka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berbasis</a:t>
            </a:r>
            <a:r>
              <a:rPr lang="en-ID" sz="1800" dirty="0"/>
              <a:t> </a:t>
            </a:r>
            <a:r>
              <a:rPr lang="en-ID" sz="1800" dirty="0" err="1"/>
              <a:t>teks</a:t>
            </a:r>
            <a:r>
              <a:rPr lang="en-ID" sz="1800" dirty="0"/>
              <a:t> yang </a:t>
            </a:r>
            <a:r>
              <a:rPr lang="en-ID" sz="1800" dirty="0" err="1"/>
              <a:t>memungkinkan</a:t>
            </a:r>
            <a:r>
              <a:rPr lang="en-ID" sz="1800" dirty="0"/>
              <a:t>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berinteraksi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komputer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lunak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perintah</a:t>
            </a:r>
            <a:r>
              <a:rPr lang="en-ID" sz="1800" dirty="0"/>
              <a:t> yang </a:t>
            </a:r>
            <a:r>
              <a:rPr lang="en-ID" sz="1800" dirty="0" err="1"/>
              <a:t>diketikkan</a:t>
            </a:r>
            <a:r>
              <a:rPr lang="en-ID" sz="1800" dirty="0"/>
              <a:t> di terminal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konsol</a:t>
            </a:r>
            <a:r>
              <a:rPr lang="en-ID" sz="1800" dirty="0"/>
              <a:t>. </a:t>
            </a:r>
            <a:r>
              <a:rPr lang="en-ID" sz="1800" dirty="0" err="1"/>
              <a:t>Pengguna</a:t>
            </a:r>
            <a:r>
              <a:rPr lang="en-ID" sz="1800" dirty="0"/>
              <a:t> </a:t>
            </a:r>
            <a:r>
              <a:rPr lang="en-ID" sz="1800" dirty="0" err="1"/>
              <a:t>memasukkan</a:t>
            </a:r>
            <a:r>
              <a:rPr lang="en-ID" sz="1800" dirty="0"/>
              <a:t> </a:t>
            </a:r>
            <a:r>
              <a:rPr lang="en-ID" sz="1800" dirty="0" err="1"/>
              <a:t>perintah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bentuk</a:t>
            </a:r>
            <a:r>
              <a:rPr lang="en-ID" sz="1800" dirty="0"/>
              <a:t> </a:t>
            </a:r>
            <a:r>
              <a:rPr lang="en-ID" sz="1800" dirty="0" err="1"/>
              <a:t>teks</a:t>
            </a:r>
            <a:r>
              <a:rPr lang="en-ID" sz="1800" dirty="0"/>
              <a:t>, dan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merespons</a:t>
            </a:r>
            <a:r>
              <a:rPr lang="en-ID" sz="1800" dirty="0"/>
              <a:t> </a:t>
            </a:r>
            <a:r>
              <a:rPr lang="en-ID" sz="1800" dirty="0" err="1"/>
              <a:t>perintah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1577" name="Google Shape;1577;p38"/>
          <p:cNvSpPr txBox="1"/>
          <p:nvPr/>
        </p:nvSpPr>
        <p:spPr>
          <a:xfrm>
            <a:off x="6340000" y="3457825"/>
            <a:ext cx="13317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Terminal</a:t>
            </a:r>
            <a:endParaRPr sz="11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581" name="Google Shape;1581;p38"/>
          <p:cNvGrpSpPr/>
          <p:nvPr/>
        </p:nvGrpSpPr>
        <p:grpSpPr>
          <a:xfrm>
            <a:off x="1567520" y="3822651"/>
            <a:ext cx="749797" cy="717499"/>
            <a:chOff x="7847861" y="3178722"/>
            <a:chExt cx="749797" cy="717499"/>
          </a:xfrm>
        </p:grpSpPr>
        <p:sp>
          <p:nvSpPr>
            <p:cNvPr id="1582" name="Google Shape;1582;p38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82D760-23A5-EBCD-8B7A-7335DD7C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0215" y="1935609"/>
            <a:ext cx="1157615" cy="1157615"/>
          </a:xfrm>
          <a:prstGeom prst="rect">
            <a:avLst/>
          </a:prstGeom>
          <a:noFill/>
          <a:ln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7615"/>
                      <a:gd name="connsiteY0" fmla="*/ 0 h 1157615"/>
                      <a:gd name="connsiteX1" fmla="*/ 567231 w 1157615"/>
                      <a:gd name="connsiteY1" fmla="*/ 0 h 1157615"/>
                      <a:gd name="connsiteX2" fmla="*/ 1157615 w 1157615"/>
                      <a:gd name="connsiteY2" fmla="*/ 0 h 1157615"/>
                      <a:gd name="connsiteX3" fmla="*/ 1157615 w 1157615"/>
                      <a:gd name="connsiteY3" fmla="*/ 601960 h 1157615"/>
                      <a:gd name="connsiteX4" fmla="*/ 1157615 w 1157615"/>
                      <a:gd name="connsiteY4" fmla="*/ 1157615 h 1157615"/>
                      <a:gd name="connsiteX5" fmla="*/ 601960 w 1157615"/>
                      <a:gd name="connsiteY5" fmla="*/ 1157615 h 1157615"/>
                      <a:gd name="connsiteX6" fmla="*/ 0 w 1157615"/>
                      <a:gd name="connsiteY6" fmla="*/ 1157615 h 1157615"/>
                      <a:gd name="connsiteX7" fmla="*/ 0 w 1157615"/>
                      <a:gd name="connsiteY7" fmla="*/ 601960 h 1157615"/>
                      <a:gd name="connsiteX8" fmla="*/ 0 w 1157615"/>
                      <a:gd name="connsiteY8" fmla="*/ 0 h 1157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57615" h="1157615" extrusionOk="0">
                        <a:moveTo>
                          <a:pt x="0" y="0"/>
                        </a:moveTo>
                        <a:cubicBezTo>
                          <a:pt x="173452" y="12885"/>
                          <a:pt x="310075" y="8599"/>
                          <a:pt x="567231" y="0"/>
                        </a:cubicBezTo>
                        <a:cubicBezTo>
                          <a:pt x="824387" y="-8599"/>
                          <a:pt x="882000" y="-11633"/>
                          <a:pt x="1157615" y="0"/>
                        </a:cubicBezTo>
                        <a:cubicBezTo>
                          <a:pt x="1161300" y="163428"/>
                          <a:pt x="1179312" y="315744"/>
                          <a:pt x="1157615" y="601960"/>
                        </a:cubicBezTo>
                        <a:cubicBezTo>
                          <a:pt x="1135918" y="888176"/>
                          <a:pt x="1157333" y="915903"/>
                          <a:pt x="1157615" y="1157615"/>
                        </a:cubicBezTo>
                        <a:cubicBezTo>
                          <a:pt x="962172" y="1160062"/>
                          <a:pt x="866092" y="1158628"/>
                          <a:pt x="601960" y="1157615"/>
                        </a:cubicBezTo>
                        <a:cubicBezTo>
                          <a:pt x="337829" y="1156602"/>
                          <a:pt x="137307" y="1182754"/>
                          <a:pt x="0" y="1157615"/>
                        </a:cubicBezTo>
                        <a:cubicBezTo>
                          <a:pt x="481" y="941796"/>
                          <a:pt x="-23583" y="744215"/>
                          <a:pt x="0" y="601960"/>
                        </a:cubicBezTo>
                        <a:cubicBezTo>
                          <a:pt x="23583" y="459705"/>
                          <a:pt x="6491" y="2080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4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ID" sz="2400" dirty="0"/>
              <a:t>Linus Torvalds </a:t>
            </a:r>
            <a:endParaRPr dirty="0"/>
          </a:p>
        </p:txBody>
      </p:sp>
      <p:sp>
        <p:nvSpPr>
          <p:cNvPr id="1827" name="Google Shape;1827;p44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Kenapa</a:t>
            </a:r>
            <a:r>
              <a:rPr lang="en-ID" sz="1800" dirty="0"/>
              <a:t> </a:t>
            </a:r>
            <a:r>
              <a:rPr lang="en-ID" sz="1800" dirty="0" err="1"/>
              <a:t>pakai</a:t>
            </a:r>
            <a:r>
              <a:rPr lang="en-ID" sz="1800" b="1" dirty="0"/>
              <a:t> CLI</a:t>
            </a:r>
            <a:r>
              <a:rPr lang="en-ID" sz="1800" dirty="0"/>
              <a:t> ?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kontrol</a:t>
            </a:r>
            <a:r>
              <a:rPr lang="en-ID" sz="1800" dirty="0"/>
              <a:t> </a:t>
            </a:r>
            <a:r>
              <a:rPr lang="en-ID" sz="1800" dirty="0" err="1"/>
              <a:t>penuh</a:t>
            </a:r>
            <a:r>
              <a:rPr lang="en-ID" sz="1800" dirty="0"/>
              <a:t>, </a:t>
            </a:r>
            <a:r>
              <a:rPr lang="en-ID" sz="1800" dirty="0" err="1"/>
              <a:t>efisiensi</a:t>
            </a:r>
            <a:r>
              <a:rPr lang="en-ID" sz="1800" dirty="0"/>
              <a:t>, dan </a:t>
            </a:r>
            <a:r>
              <a:rPr lang="en-ID" sz="1800" dirty="0" err="1"/>
              <a:t>kecepatan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mengeksekusi</a:t>
            </a:r>
            <a:r>
              <a:rPr lang="en-ID" sz="1800" dirty="0"/>
              <a:t> </a:t>
            </a:r>
            <a:r>
              <a:rPr lang="en-ID" sz="1800" dirty="0" err="1"/>
              <a:t>perintah</a:t>
            </a:r>
            <a:r>
              <a:rPr lang="en-ID" sz="1800" dirty="0"/>
              <a:t>. </a:t>
            </a:r>
            <a:r>
              <a:rPr lang="en-ID" sz="1800" dirty="0" err="1"/>
              <a:t>Manfaatnya</a:t>
            </a:r>
            <a:r>
              <a:rPr lang="en-ID" sz="1800" dirty="0"/>
              <a:t> </a:t>
            </a:r>
            <a:r>
              <a:rPr lang="en-ID" sz="1800" dirty="0" err="1"/>
              <a:t>termasuk</a:t>
            </a:r>
            <a:r>
              <a:rPr lang="en-ID" sz="1800" dirty="0"/>
              <a:t> </a:t>
            </a:r>
            <a:r>
              <a:rPr lang="en-ID" sz="1800" dirty="0" err="1"/>
              <a:t>pengelolaan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fleksibel</a:t>
            </a:r>
            <a:r>
              <a:rPr lang="en-ID" sz="1800" dirty="0"/>
              <a:t>, </a:t>
            </a:r>
            <a:r>
              <a:rPr lang="en-ID" sz="1800" dirty="0" err="1"/>
              <a:t>otomatisasi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,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penggunaan</a:t>
            </a:r>
            <a:r>
              <a:rPr lang="en-ID" sz="1800" dirty="0"/>
              <a:t> </a:t>
            </a:r>
            <a:r>
              <a:rPr lang="en-ID" sz="1800" dirty="0" err="1"/>
              <a:t>sumber</a:t>
            </a:r>
            <a:r>
              <a:rPr lang="en-ID" sz="1800" dirty="0"/>
              <a:t> </a:t>
            </a:r>
            <a:r>
              <a:rPr lang="en-ID" sz="1800" dirty="0" err="1"/>
              <a:t>daya</a:t>
            </a:r>
            <a:r>
              <a:rPr lang="en-ID" sz="1800" dirty="0"/>
              <a:t>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rendah</a:t>
            </a:r>
            <a:r>
              <a:rPr lang="en-ID" sz="1800" dirty="0"/>
              <a:t> </a:t>
            </a:r>
            <a:r>
              <a:rPr lang="en-ID" sz="1800" dirty="0" err="1"/>
              <a:t>dibandingkan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GUI, </a:t>
            </a:r>
            <a:r>
              <a:rPr lang="en-ID" sz="1800" dirty="0" err="1"/>
              <a:t>menjadikannya</a:t>
            </a:r>
            <a:r>
              <a:rPr lang="en-ID" sz="1800" dirty="0"/>
              <a:t> ideal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pengelolaan</a:t>
            </a:r>
            <a:r>
              <a:rPr lang="en-ID" sz="1800" dirty="0"/>
              <a:t> server.</a:t>
            </a:r>
            <a:endParaRPr lang="en-ID" sz="2800" dirty="0"/>
          </a:p>
        </p:txBody>
      </p:sp>
      <p:grpSp>
        <p:nvGrpSpPr>
          <p:cNvPr id="1828" name="Google Shape;1828;p44"/>
          <p:cNvGrpSpPr/>
          <p:nvPr/>
        </p:nvGrpSpPr>
        <p:grpSpPr>
          <a:xfrm flipH="1">
            <a:off x="4960770" y="622090"/>
            <a:ext cx="4023614" cy="3946795"/>
            <a:chOff x="574956" y="-253549"/>
            <a:chExt cx="3441045" cy="3375349"/>
          </a:xfrm>
        </p:grpSpPr>
        <p:sp>
          <p:nvSpPr>
            <p:cNvPr id="1829" name="Google Shape;1829;p44"/>
            <p:cNvSpPr/>
            <p:nvPr/>
          </p:nvSpPr>
          <p:spPr>
            <a:xfrm>
              <a:off x="1092425" y="2833800"/>
              <a:ext cx="1967250" cy="210675"/>
            </a:xfrm>
            <a:custGeom>
              <a:avLst/>
              <a:gdLst/>
              <a:ahLst/>
              <a:cxnLst/>
              <a:rect l="l" t="t" r="r" b="b"/>
              <a:pathLst>
                <a:path w="78690" h="8427" extrusionOk="0">
                  <a:moveTo>
                    <a:pt x="39335" y="0"/>
                  </a:moveTo>
                  <a:cubicBezTo>
                    <a:pt x="17613" y="0"/>
                    <a:pt x="0" y="1883"/>
                    <a:pt x="0" y="4204"/>
                  </a:cubicBezTo>
                  <a:cubicBezTo>
                    <a:pt x="0" y="6524"/>
                    <a:pt x="17613" y="8426"/>
                    <a:pt x="39335" y="8426"/>
                  </a:cubicBezTo>
                  <a:cubicBezTo>
                    <a:pt x="61076" y="8426"/>
                    <a:pt x="78689" y="6524"/>
                    <a:pt x="78689" y="4204"/>
                  </a:cubicBezTo>
                  <a:cubicBezTo>
                    <a:pt x="78689" y="1883"/>
                    <a:pt x="61076" y="0"/>
                    <a:pt x="39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144725" y="2839500"/>
              <a:ext cx="1862650" cy="198775"/>
            </a:xfrm>
            <a:custGeom>
              <a:avLst/>
              <a:gdLst/>
              <a:ahLst/>
              <a:cxnLst/>
              <a:rect l="l" t="t" r="r" b="b"/>
              <a:pathLst>
                <a:path w="74506" h="7951" extrusionOk="0">
                  <a:moveTo>
                    <a:pt x="37243" y="0"/>
                  </a:moveTo>
                  <a:cubicBezTo>
                    <a:pt x="16663" y="0"/>
                    <a:pt x="0" y="1788"/>
                    <a:pt x="0" y="3976"/>
                  </a:cubicBezTo>
                  <a:cubicBezTo>
                    <a:pt x="0" y="6182"/>
                    <a:pt x="16663" y="7951"/>
                    <a:pt x="37243" y="7951"/>
                  </a:cubicBezTo>
                  <a:cubicBezTo>
                    <a:pt x="57824" y="7951"/>
                    <a:pt x="74505" y="6182"/>
                    <a:pt x="74505" y="3976"/>
                  </a:cubicBezTo>
                  <a:cubicBezTo>
                    <a:pt x="74505" y="1788"/>
                    <a:pt x="57824" y="0"/>
                    <a:pt x="37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266450" y="2852800"/>
              <a:ext cx="1619175" cy="149825"/>
            </a:xfrm>
            <a:custGeom>
              <a:avLst/>
              <a:gdLst/>
              <a:ahLst/>
              <a:cxnLst/>
              <a:rect l="l" t="t" r="r" b="b"/>
              <a:pathLst>
                <a:path w="64767" h="5993" extrusionOk="0">
                  <a:moveTo>
                    <a:pt x="32374" y="1"/>
                  </a:moveTo>
                  <a:cubicBezTo>
                    <a:pt x="14495" y="1"/>
                    <a:pt x="1" y="1351"/>
                    <a:pt x="1" y="2987"/>
                  </a:cubicBezTo>
                  <a:cubicBezTo>
                    <a:pt x="1" y="4642"/>
                    <a:pt x="14495" y="5992"/>
                    <a:pt x="32374" y="5992"/>
                  </a:cubicBezTo>
                  <a:cubicBezTo>
                    <a:pt x="50273" y="5992"/>
                    <a:pt x="64767" y="4642"/>
                    <a:pt x="64767" y="2987"/>
                  </a:cubicBezTo>
                  <a:cubicBezTo>
                    <a:pt x="64767" y="1351"/>
                    <a:pt x="50273" y="1"/>
                    <a:pt x="32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3217525" y="1429375"/>
              <a:ext cx="531175" cy="534700"/>
            </a:xfrm>
            <a:custGeom>
              <a:avLst/>
              <a:gdLst/>
              <a:ahLst/>
              <a:cxnLst/>
              <a:rect l="l" t="t" r="r" b="b"/>
              <a:pathLst>
                <a:path w="21247" h="21388" extrusionOk="0">
                  <a:moveTo>
                    <a:pt x="15186" y="0"/>
                  </a:moveTo>
                  <a:cubicBezTo>
                    <a:pt x="14942" y="0"/>
                    <a:pt x="14696" y="71"/>
                    <a:pt x="14475" y="218"/>
                  </a:cubicBezTo>
                  <a:cubicBezTo>
                    <a:pt x="11356" y="2234"/>
                    <a:pt x="8712" y="4897"/>
                    <a:pt x="6715" y="8035"/>
                  </a:cubicBezTo>
                  <a:cubicBezTo>
                    <a:pt x="6543" y="6685"/>
                    <a:pt x="6696" y="5296"/>
                    <a:pt x="7076" y="3984"/>
                  </a:cubicBezTo>
                  <a:cubicBezTo>
                    <a:pt x="7266" y="3280"/>
                    <a:pt x="6924" y="2538"/>
                    <a:pt x="6258" y="2253"/>
                  </a:cubicBezTo>
                  <a:lnTo>
                    <a:pt x="6239" y="2253"/>
                  </a:lnTo>
                  <a:cubicBezTo>
                    <a:pt x="6053" y="2165"/>
                    <a:pt x="5855" y="2124"/>
                    <a:pt x="5659" y="2124"/>
                  </a:cubicBezTo>
                  <a:cubicBezTo>
                    <a:pt x="5134" y="2124"/>
                    <a:pt x="4619" y="2420"/>
                    <a:pt x="4356" y="2919"/>
                  </a:cubicBezTo>
                  <a:cubicBezTo>
                    <a:pt x="2701" y="6171"/>
                    <a:pt x="2245" y="10033"/>
                    <a:pt x="3158" y="13570"/>
                  </a:cubicBezTo>
                  <a:lnTo>
                    <a:pt x="0" y="16861"/>
                  </a:lnTo>
                  <a:cubicBezTo>
                    <a:pt x="1845" y="18345"/>
                    <a:pt x="3671" y="19866"/>
                    <a:pt x="5497" y="21388"/>
                  </a:cubicBezTo>
                  <a:lnTo>
                    <a:pt x="7704" y="17679"/>
                  </a:lnTo>
                  <a:cubicBezTo>
                    <a:pt x="10443" y="17299"/>
                    <a:pt x="13011" y="15777"/>
                    <a:pt x="14684" y="13570"/>
                  </a:cubicBezTo>
                  <a:cubicBezTo>
                    <a:pt x="16434" y="13019"/>
                    <a:pt x="18222" y="12543"/>
                    <a:pt x="19972" y="12030"/>
                  </a:cubicBezTo>
                  <a:cubicBezTo>
                    <a:pt x="20448" y="11878"/>
                    <a:pt x="20695" y="11383"/>
                    <a:pt x="20543" y="10927"/>
                  </a:cubicBezTo>
                  <a:lnTo>
                    <a:pt x="20543" y="10908"/>
                  </a:lnTo>
                  <a:cubicBezTo>
                    <a:pt x="20429" y="10549"/>
                    <a:pt x="20092" y="10317"/>
                    <a:pt x="19735" y="10317"/>
                  </a:cubicBezTo>
                  <a:cubicBezTo>
                    <a:pt x="19675" y="10317"/>
                    <a:pt x="19614" y="10323"/>
                    <a:pt x="19554" y="10337"/>
                  </a:cubicBezTo>
                  <a:cubicBezTo>
                    <a:pt x="18127" y="10641"/>
                    <a:pt x="16548" y="11003"/>
                    <a:pt x="15179" y="11307"/>
                  </a:cubicBezTo>
                  <a:cubicBezTo>
                    <a:pt x="16777" y="10489"/>
                    <a:pt x="18489" y="9690"/>
                    <a:pt x="20219" y="9158"/>
                  </a:cubicBezTo>
                  <a:cubicBezTo>
                    <a:pt x="20866" y="8929"/>
                    <a:pt x="21247" y="8245"/>
                    <a:pt x="21056" y="7579"/>
                  </a:cubicBezTo>
                  <a:lnTo>
                    <a:pt x="21056" y="7560"/>
                  </a:lnTo>
                  <a:cubicBezTo>
                    <a:pt x="20897" y="7002"/>
                    <a:pt x="20403" y="6644"/>
                    <a:pt x="19855" y="6644"/>
                  </a:cubicBezTo>
                  <a:cubicBezTo>
                    <a:pt x="19750" y="6644"/>
                    <a:pt x="19642" y="6657"/>
                    <a:pt x="19535" y="6685"/>
                  </a:cubicBezTo>
                  <a:cubicBezTo>
                    <a:pt x="17633" y="7160"/>
                    <a:pt x="15769" y="7826"/>
                    <a:pt x="14057" y="8720"/>
                  </a:cubicBezTo>
                  <a:cubicBezTo>
                    <a:pt x="15731" y="7408"/>
                    <a:pt x="17633" y="6362"/>
                    <a:pt x="19630" y="5601"/>
                  </a:cubicBezTo>
                  <a:cubicBezTo>
                    <a:pt x="20391" y="5296"/>
                    <a:pt x="20733" y="4459"/>
                    <a:pt x="20429" y="3737"/>
                  </a:cubicBezTo>
                  <a:lnTo>
                    <a:pt x="20429" y="3699"/>
                  </a:lnTo>
                  <a:cubicBezTo>
                    <a:pt x="20208" y="3169"/>
                    <a:pt x="19679" y="2855"/>
                    <a:pt x="19125" y="2855"/>
                  </a:cubicBezTo>
                  <a:cubicBezTo>
                    <a:pt x="18964" y="2855"/>
                    <a:pt x="18800" y="2882"/>
                    <a:pt x="18641" y="2938"/>
                  </a:cubicBezTo>
                  <a:cubicBezTo>
                    <a:pt x="16149" y="3889"/>
                    <a:pt x="13771" y="5220"/>
                    <a:pt x="11679" y="6894"/>
                  </a:cubicBezTo>
                  <a:cubicBezTo>
                    <a:pt x="12896" y="5201"/>
                    <a:pt x="14361" y="3661"/>
                    <a:pt x="16016" y="2329"/>
                  </a:cubicBezTo>
                  <a:cubicBezTo>
                    <a:pt x="16548" y="1873"/>
                    <a:pt x="16644" y="1093"/>
                    <a:pt x="16225" y="522"/>
                  </a:cubicBezTo>
                  <a:cubicBezTo>
                    <a:pt x="16206" y="522"/>
                    <a:pt x="16206" y="503"/>
                    <a:pt x="16206" y="503"/>
                  </a:cubicBezTo>
                  <a:cubicBezTo>
                    <a:pt x="15950" y="177"/>
                    <a:pt x="15572" y="0"/>
                    <a:pt x="1518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3385375" y="1630725"/>
              <a:ext cx="114150" cy="166925"/>
            </a:xfrm>
            <a:custGeom>
              <a:avLst/>
              <a:gdLst/>
              <a:ahLst/>
              <a:cxnLst/>
              <a:rect l="l" t="t" r="r" b="b"/>
              <a:pathLst>
                <a:path w="4566" h="6677" extrusionOk="0">
                  <a:moveTo>
                    <a:pt x="1" y="0"/>
                  </a:moveTo>
                  <a:lnTo>
                    <a:pt x="1" y="0"/>
                  </a:lnTo>
                  <a:cubicBezTo>
                    <a:pt x="2721" y="2302"/>
                    <a:pt x="1294" y="5897"/>
                    <a:pt x="438" y="6677"/>
                  </a:cubicBezTo>
                  <a:cubicBezTo>
                    <a:pt x="4566" y="4014"/>
                    <a:pt x="1865" y="76"/>
                    <a:pt x="1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429075" y="1653850"/>
              <a:ext cx="2023375" cy="1467950"/>
            </a:xfrm>
            <a:custGeom>
              <a:avLst/>
              <a:gdLst/>
              <a:ahLst/>
              <a:cxnLst/>
              <a:rect l="l" t="t" r="r" b="b"/>
              <a:pathLst>
                <a:path w="80935" h="58718" extrusionOk="0">
                  <a:moveTo>
                    <a:pt x="35578" y="1"/>
                  </a:moveTo>
                  <a:cubicBezTo>
                    <a:pt x="34955" y="1"/>
                    <a:pt x="34330" y="47"/>
                    <a:pt x="33706" y="141"/>
                  </a:cubicBezTo>
                  <a:lnTo>
                    <a:pt x="25375" y="1415"/>
                  </a:lnTo>
                  <a:lnTo>
                    <a:pt x="15256" y="1567"/>
                  </a:lnTo>
                  <a:lnTo>
                    <a:pt x="6544" y="103"/>
                  </a:lnTo>
                  <a:lnTo>
                    <a:pt x="1" y="32628"/>
                  </a:lnTo>
                  <a:lnTo>
                    <a:pt x="2911" y="58572"/>
                  </a:lnTo>
                  <a:cubicBezTo>
                    <a:pt x="7905" y="56799"/>
                    <a:pt x="12098" y="56203"/>
                    <a:pt x="15775" y="56203"/>
                  </a:cubicBezTo>
                  <a:cubicBezTo>
                    <a:pt x="23327" y="56203"/>
                    <a:pt x="28702" y="58718"/>
                    <a:pt x="34363" y="58718"/>
                  </a:cubicBezTo>
                  <a:cubicBezTo>
                    <a:pt x="38336" y="58718"/>
                    <a:pt x="42449" y="57480"/>
                    <a:pt x="47553" y="53266"/>
                  </a:cubicBezTo>
                  <a:lnTo>
                    <a:pt x="42018" y="34321"/>
                  </a:lnTo>
                  <a:lnTo>
                    <a:pt x="41124" y="19523"/>
                  </a:lnTo>
                  <a:lnTo>
                    <a:pt x="52080" y="28653"/>
                  </a:lnTo>
                  <a:cubicBezTo>
                    <a:pt x="53759" y="30061"/>
                    <a:pt x="55821" y="30765"/>
                    <a:pt x="57882" y="30765"/>
                  </a:cubicBezTo>
                  <a:cubicBezTo>
                    <a:pt x="60025" y="30765"/>
                    <a:pt x="62166" y="30004"/>
                    <a:pt x="63873" y="28482"/>
                  </a:cubicBezTo>
                  <a:lnTo>
                    <a:pt x="80935" y="13360"/>
                  </a:lnTo>
                  <a:lnTo>
                    <a:pt x="73516" y="4763"/>
                  </a:lnTo>
                  <a:lnTo>
                    <a:pt x="58851" y="16974"/>
                  </a:lnTo>
                  <a:lnTo>
                    <a:pt x="44205" y="3374"/>
                  </a:lnTo>
                  <a:cubicBezTo>
                    <a:pt x="41836" y="1196"/>
                    <a:pt x="38749" y="1"/>
                    <a:pt x="35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2438150" y="1823300"/>
              <a:ext cx="69450" cy="337175"/>
            </a:xfrm>
            <a:custGeom>
              <a:avLst/>
              <a:gdLst/>
              <a:ahLst/>
              <a:cxnLst/>
              <a:rect l="l" t="t" r="r" b="b"/>
              <a:pathLst>
                <a:path w="2778" h="13487" extrusionOk="0">
                  <a:moveTo>
                    <a:pt x="0" y="1"/>
                  </a:moveTo>
                  <a:lnTo>
                    <a:pt x="780" y="12726"/>
                  </a:lnTo>
                  <a:lnTo>
                    <a:pt x="1674" y="13487"/>
                  </a:lnTo>
                  <a:cubicBezTo>
                    <a:pt x="2777" y="9378"/>
                    <a:pt x="2378" y="5022"/>
                    <a:pt x="533" y="11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2759125" y="2061050"/>
              <a:ext cx="141725" cy="135575"/>
            </a:xfrm>
            <a:custGeom>
              <a:avLst/>
              <a:gdLst/>
              <a:ahLst/>
              <a:cxnLst/>
              <a:rect l="l" t="t" r="r" b="b"/>
              <a:pathLst>
                <a:path w="5669" h="5423" extrusionOk="0">
                  <a:moveTo>
                    <a:pt x="4879" y="0"/>
                  </a:moveTo>
                  <a:cubicBezTo>
                    <a:pt x="2842" y="0"/>
                    <a:pt x="1077" y="1341"/>
                    <a:pt x="571" y="3292"/>
                  </a:cubicBezTo>
                  <a:lnTo>
                    <a:pt x="0" y="5422"/>
                  </a:lnTo>
                  <a:lnTo>
                    <a:pt x="5668" y="686"/>
                  </a:lnTo>
                  <a:lnTo>
                    <a:pt x="4965" y="1"/>
                  </a:lnTo>
                  <a:cubicBezTo>
                    <a:pt x="4936" y="1"/>
                    <a:pt x="4908" y="0"/>
                    <a:pt x="4879" y="0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451900" y="2036350"/>
              <a:ext cx="1019550" cy="357600"/>
            </a:xfrm>
            <a:custGeom>
              <a:avLst/>
              <a:gdLst/>
              <a:ahLst/>
              <a:cxnLst/>
              <a:rect l="l" t="t" r="r" b="b"/>
              <a:pathLst>
                <a:path w="40782" h="14304" extrusionOk="0">
                  <a:moveTo>
                    <a:pt x="4167" y="0"/>
                  </a:moveTo>
                  <a:lnTo>
                    <a:pt x="2169" y="2130"/>
                  </a:lnTo>
                  <a:lnTo>
                    <a:pt x="1" y="12991"/>
                  </a:lnTo>
                  <a:lnTo>
                    <a:pt x="4167" y="8521"/>
                  </a:lnTo>
                  <a:lnTo>
                    <a:pt x="9530" y="14304"/>
                  </a:lnTo>
                  <a:lnTo>
                    <a:pt x="14913" y="8521"/>
                  </a:lnTo>
                  <a:lnTo>
                    <a:pt x="20277" y="14304"/>
                  </a:lnTo>
                  <a:lnTo>
                    <a:pt x="25660" y="8521"/>
                  </a:lnTo>
                  <a:lnTo>
                    <a:pt x="31024" y="14304"/>
                  </a:lnTo>
                  <a:lnTo>
                    <a:pt x="36407" y="8521"/>
                  </a:lnTo>
                  <a:lnTo>
                    <a:pt x="40782" y="13239"/>
                  </a:lnTo>
                  <a:lnTo>
                    <a:pt x="40230" y="4204"/>
                  </a:lnTo>
                  <a:lnTo>
                    <a:pt x="40553" y="4508"/>
                  </a:lnTo>
                  <a:lnTo>
                    <a:pt x="36407" y="0"/>
                  </a:lnTo>
                  <a:lnTo>
                    <a:pt x="31024" y="5801"/>
                  </a:lnTo>
                  <a:lnTo>
                    <a:pt x="25660" y="0"/>
                  </a:lnTo>
                  <a:lnTo>
                    <a:pt x="20277" y="5801"/>
                  </a:lnTo>
                  <a:lnTo>
                    <a:pt x="14913" y="0"/>
                  </a:lnTo>
                  <a:lnTo>
                    <a:pt x="9530" y="5801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810450" y="1462400"/>
              <a:ext cx="253000" cy="375675"/>
            </a:xfrm>
            <a:custGeom>
              <a:avLst/>
              <a:gdLst/>
              <a:ahLst/>
              <a:cxnLst/>
              <a:rect l="l" t="t" r="r" b="b"/>
              <a:pathLst>
                <a:path w="10120" h="15027" extrusionOk="0">
                  <a:moveTo>
                    <a:pt x="1" y="0"/>
                  </a:moveTo>
                  <a:lnTo>
                    <a:pt x="1" y="9967"/>
                  </a:lnTo>
                  <a:cubicBezTo>
                    <a:pt x="1" y="12782"/>
                    <a:pt x="2245" y="15026"/>
                    <a:pt x="5060" y="15026"/>
                  </a:cubicBezTo>
                  <a:cubicBezTo>
                    <a:pt x="7856" y="15026"/>
                    <a:pt x="10120" y="12782"/>
                    <a:pt x="10120" y="9967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10450" y="1462400"/>
              <a:ext cx="253000" cy="206750"/>
            </a:xfrm>
            <a:custGeom>
              <a:avLst/>
              <a:gdLst/>
              <a:ahLst/>
              <a:cxnLst/>
              <a:rect l="l" t="t" r="r" b="b"/>
              <a:pathLst>
                <a:path w="10120" h="8270" extrusionOk="0">
                  <a:moveTo>
                    <a:pt x="1" y="0"/>
                  </a:moveTo>
                  <a:lnTo>
                    <a:pt x="1" y="266"/>
                  </a:lnTo>
                  <a:cubicBezTo>
                    <a:pt x="343" y="1560"/>
                    <a:pt x="857" y="2815"/>
                    <a:pt x="1560" y="3937"/>
                  </a:cubicBezTo>
                  <a:cubicBezTo>
                    <a:pt x="2626" y="5592"/>
                    <a:pt x="4147" y="7000"/>
                    <a:pt x="6011" y="7742"/>
                  </a:cubicBezTo>
                  <a:cubicBezTo>
                    <a:pt x="6897" y="8088"/>
                    <a:pt x="7843" y="8270"/>
                    <a:pt x="8779" y="8270"/>
                  </a:cubicBezTo>
                  <a:cubicBezTo>
                    <a:pt x="9231" y="8270"/>
                    <a:pt x="9680" y="8228"/>
                    <a:pt x="10120" y="8141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60525" y="944550"/>
              <a:ext cx="535925" cy="662900"/>
            </a:xfrm>
            <a:custGeom>
              <a:avLst/>
              <a:gdLst/>
              <a:ahLst/>
              <a:cxnLst/>
              <a:rect l="l" t="t" r="r" b="b"/>
              <a:pathLst>
                <a:path w="21437" h="26516" extrusionOk="0">
                  <a:moveTo>
                    <a:pt x="10709" y="0"/>
                  </a:moveTo>
                  <a:cubicBezTo>
                    <a:pt x="4794" y="0"/>
                    <a:pt x="0" y="4813"/>
                    <a:pt x="0" y="10728"/>
                  </a:cubicBezTo>
                  <a:lnTo>
                    <a:pt x="0" y="15807"/>
                  </a:lnTo>
                  <a:cubicBezTo>
                    <a:pt x="0" y="21722"/>
                    <a:pt x="4794" y="26515"/>
                    <a:pt x="10709" y="26515"/>
                  </a:cubicBezTo>
                  <a:cubicBezTo>
                    <a:pt x="16644" y="26515"/>
                    <a:pt x="21437" y="21722"/>
                    <a:pt x="21437" y="15807"/>
                  </a:cubicBezTo>
                  <a:lnTo>
                    <a:pt x="21437" y="10728"/>
                  </a:lnTo>
                  <a:cubicBezTo>
                    <a:pt x="21437" y="4813"/>
                    <a:pt x="16644" y="0"/>
                    <a:pt x="1070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628800" y="794825"/>
              <a:ext cx="731850" cy="578675"/>
            </a:xfrm>
            <a:custGeom>
              <a:avLst/>
              <a:gdLst/>
              <a:ahLst/>
              <a:cxnLst/>
              <a:rect l="l" t="t" r="r" b="b"/>
              <a:pathLst>
                <a:path w="29274" h="23147" extrusionOk="0">
                  <a:moveTo>
                    <a:pt x="14813" y="0"/>
                  </a:moveTo>
                  <a:cubicBezTo>
                    <a:pt x="14466" y="0"/>
                    <a:pt x="14117" y="27"/>
                    <a:pt x="13772" y="74"/>
                  </a:cubicBezTo>
                  <a:cubicBezTo>
                    <a:pt x="11318" y="435"/>
                    <a:pt x="9036" y="1881"/>
                    <a:pt x="7685" y="3954"/>
                  </a:cubicBezTo>
                  <a:cubicBezTo>
                    <a:pt x="6791" y="3498"/>
                    <a:pt x="5802" y="2870"/>
                    <a:pt x="4813" y="2718"/>
                  </a:cubicBezTo>
                  <a:cubicBezTo>
                    <a:pt x="4634" y="2694"/>
                    <a:pt x="4453" y="2682"/>
                    <a:pt x="4271" y="2682"/>
                  </a:cubicBezTo>
                  <a:cubicBezTo>
                    <a:pt x="3432" y="2682"/>
                    <a:pt x="2599" y="2945"/>
                    <a:pt x="2036" y="3555"/>
                  </a:cubicBezTo>
                  <a:cubicBezTo>
                    <a:pt x="1313" y="4335"/>
                    <a:pt x="1237" y="5571"/>
                    <a:pt x="1656" y="6541"/>
                  </a:cubicBezTo>
                  <a:cubicBezTo>
                    <a:pt x="2055" y="7549"/>
                    <a:pt x="2835" y="8329"/>
                    <a:pt x="3691" y="8957"/>
                  </a:cubicBezTo>
                  <a:cubicBezTo>
                    <a:pt x="2645" y="9204"/>
                    <a:pt x="1656" y="9832"/>
                    <a:pt x="990" y="10688"/>
                  </a:cubicBezTo>
                  <a:cubicBezTo>
                    <a:pt x="324" y="11543"/>
                    <a:pt x="1" y="12704"/>
                    <a:pt x="286" y="13750"/>
                  </a:cubicBezTo>
                  <a:cubicBezTo>
                    <a:pt x="571" y="14796"/>
                    <a:pt x="1522" y="15652"/>
                    <a:pt x="2607" y="15747"/>
                  </a:cubicBezTo>
                  <a:lnTo>
                    <a:pt x="2607" y="21929"/>
                  </a:lnTo>
                  <a:lnTo>
                    <a:pt x="5954" y="23146"/>
                  </a:lnTo>
                  <a:cubicBezTo>
                    <a:pt x="8313" y="21434"/>
                    <a:pt x="9663" y="18429"/>
                    <a:pt x="9378" y="15538"/>
                  </a:cubicBezTo>
                  <a:cubicBezTo>
                    <a:pt x="10082" y="15176"/>
                    <a:pt x="10786" y="14606"/>
                    <a:pt x="11109" y="13864"/>
                  </a:cubicBezTo>
                  <a:cubicBezTo>
                    <a:pt x="11451" y="13141"/>
                    <a:pt x="11508" y="12304"/>
                    <a:pt x="11299" y="11543"/>
                  </a:cubicBezTo>
                  <a:lnTo>
                    <a:pt x="11299" y="11543"/>
                  </a:lnTo>
                  <a:cubicBezTo>
                    <a:pt x="11756" y="12000"/>
                    <a:pt x="12497" y="12495"/>
                    <a:pt x="13068" y="12799"/>
                  </a:cubicBezTo>
                  <a:cubicBezTo>
                    <a:pt x="13496" y="13013"/>
                    <a:pt x="13977" y="13152"/>
                    <a:pt x="14456" y="13152"/>
                  </a:cubicBezTo>
                  <a:cubicBezTo>
                    <a:pt x="14616" y="13152"/>
                    <a:pt x="14775" y="13136"/>
                    <a:pt x="14932" y="13103"/>
                  </a:cubicBezTo>
                  <a:cubicBezTo>
                    <a:pt x="15579" y="12989"/>
                    <a:pt x="16168" y="12571"/>
                    <a:pt x="16511" y="12000"/>
                  </a:cubicBezTo>
                  <a:cubicBezTo>
                    <a:pt x="16834" y="11429"/>
                    <a:pt x="16910" y="10707"/>
                    <a:pt x="16701" y="10098"/>
                  </a:cubicBezTo>
                  <a:lnTo>
                    <a:pt x="16701" y="10098"/>
                  </a:lnTo>
                  <a:cubicBezTo>
                    <a:pt x="18817" y="12214"/>
                    <a:pt x="21810" y="13465"/>
                    <a:pt x="24805" y="13465"/>
                  </a:cubicBezTo>
                  <a:cubicBezTo>
                    <a:pt x="25365" y="13465"/>
                    <a:pt x="25924" y="13421"/>
                    <a:pt x="26478" y="13331"/>
                  </a:cubicBezTo>
                  <a:cubicBezTo>
                    <a:pt x="27258" y="13179"/>
                    <a:pt x="28056" y="12951"/>
                    <a:pt x="28608" y="12380"/>
                  </a:cubicBezTo>
                  <a:cubicBezTo>
                    <a:pt x="29084" y="11867"/>
                    <a:pt x="29274" y="11144"/>
                    <a:pt x="29255" y="10440"/>
                  </a:cubicBezTo>
                  <a:cubicBezTo>
                    <a:pt x="29236" y="9756"/>
                    <a:pt x="29007" y="9090"/>
                    <a:pt x="28703" y="8443"/>
                  </a:cubicBezTo>
                  <a:cubicBezTo>
                    <a:pt x="27847" y="6617"/>
                    <a:pt x="26402" y="5095"/>
                    <a:pt x="24614" y="4163"/>
                  </a:cubicBezTo>
                  <a:cubicBezTo>
                    <a:pt x="23282" y="3484"/>
                    <a:pt x="21782" y="3120"/>
                    <a:pt x="20294" y="3120"/>
                  </a:cubicBezTo>
                  <a:cubicBezTo>
                    <a:pt x="19784" y="3120"/>
                    <a:pt x="19275" y="3163"/>
                    <a:pt x="18774" y="3250"/>
                  </a:cubicBezTo>
                  <a:cubicBezTo>
                    <a:pt x="18717" y="2128"/>
                    <a:pt x="18051" y="987"/>
                    <a:pt x="17062" y="492"/>
                  </a:cubicBezTo>
                  <a:cubicBezTo>
                    <a:pt x="16364" y="137"/>
                    <a:pt x="15594" y="0"/>
                    <a:pt x="14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640700" y="794600"/>
              <a:ext cx="680000" cy="319750"/>
            </a:xfrm>
            <a:custGeom>
              <a:avLst/>
              <a:gdLst/>
              <a:ahLst/>
              <a:cxnLst/>
              <a:rect l="l" t="t" r="r" b="b"/>
              <a:pathLst>
                <a:path w="27200" h="12790" extrusionOk="0">
                  <a:moveTo>
                    <a:pt x="14296" y="0"/>
                  </a:moveTo>
                  <a:cubicBezTo>
                    <a:pt x="13944" y="0"/>
                    <a:pt x="13589" y="29"/>
                    <a:pt x="13239" y="83"/>
                  </a:cubicBezTo>
                  <a:cubicBezTo>
                    <a:pt x="10804" y="444"/>
                    <a:pt x="8522" y="1890"/>
                    <a:pt x="7171" y="3963"/>
                  </a:cubicBezTo>
                  <a:cubicBezTo>
                    <a:pt x="6258" y="3507"/>
                    <a:pt x="5288" y="2860"/>
                    <a:pt x="4280" y="2727"/>
                  </a:cubicBezTo>
                  <a:cubicBezTo>
                    <a:pt x="4096" y="2698"/>
                    <a:pt x="3907" y="2684"/>
                    <a:pt x="3717" y="2684"/>
                  </a:cubicBezTo>
                  <a:cubicBezTo>
                    <a:pt x="2888" y="2684"/>
                    <a:pt x="2045" y="2960"/>
                    <a:pt x="1503" y="3564"/>
                  </a:cubicBezTo>
                  <a:cubicBezTo>
                    <a:pt x="799" y="4344"/>
                    <a:pt x="723" y="5561"/>
                    <a:pt x="1122" y="6550"/>
                  </a:cubicBezTo>
                  <a:cubicBezTo>
                    <a:pt x="1522" y="7520"/>
                    <a:pt x="2321" y="8319"/>
                    <a:pt x="3177" y="8947"/>
                  </a:cubicBezTo>
                  <a:cubicBezTo>
                    <a:pt x="2112" y="9213"/>
                    <a:pt x="1122" y="9841"/>
                    <a:pt x="457" y="10697"/>
                  </a:cubicBezTo>
                  <a:cubicBezTo>
                    <a:pt x="286" y="10906"/>
                    <a:pt x="114" y="11172"/>
                    <a:pt x="0" y="11438"/>
                  </a:cubicBezTo>
                  <a:cubicBezTo>
                    <a:pt x="76" y="11552"/>
                    <a:pt x="114" y="11667"/>
                    <a:pt x="209" y="11762"/>
                  </a:cubicBezTo>
                  <a:cubicBezTo>
                    <a:pt x="742" y="12408"/>
                    <a:pt x="1541" y="12732"/>
                    <a:pt x="2378" y="12789"/>
                  </a:cubicBezTo>
                  <a:cubicBezTo>
                    <a:pt x="2406" y="12789"/>
                    <a:pt x="2434" y="12790"/>
                    <a:pt x="2462" y="12790"/>
                  </a:cubicBezTo>
                  <a:cubicBezTo>
                    <a:pt x="3268" y="12790"/>
                    <a:pt x="4038" y="12528"/>
                    <a:pt x="4736" y="12142"/>
                  </a:cubicBezTo>
                  <a:cubicBezTo>
                    <a:pt x="5859" y="11495"/>
                    <a:pt x="6962" y="10392"/>
                    <a:pt x="7418" y="9175"/>
                  </a:cubicBezTo>
                  <a:cubicBezTo>
                    <a:pt x="7815" y="9450"/>
                    <a:pt x="8301" y="9592"/>
                    <a:pt x="8788" y="9592"/>
                  </a:cubicBezTo>
                  <a:cubicBezTo>
                    <a:pt x="9141" y="9592"/>
                    <a:pt x="9495" y="9517"/>
                    <a:pt x="9815" y="9365"/>
                  </a:cubicBezTo>
                  <a:cubicBezTo>
                    <a:pt x="10576" y="9004"/>
                    <a:pt x="11127" y="8224"/>
                    <a:pt x="11203" y="7387"/>
                  </a:cubicBezTo>
                  <a:cubicBezTo>
                    <a:pt x="11720" y="7942"/>
                    <a:pt x="12472" y="8234"/>
                    <a:pt x="13223" y="8234"/>
                  </a:cubicBezTo>
                  <a:cubicBezTo>
                    <a:pt x="13579" y="8234"/>
                    <a:pt x="13935" y="8168"/>
                    <a:pt x="14266" y="8034"/>
                  </a:cubicBezTo>
                  <a:cubicBezTo>
                    <a:pt x="15293" y="7596"/>
                    <a:pt x="15807" y="6493"/>
                    <a:pt x="15749" y="5371"/>
                  </a:cubicBezTo>
                  <a:lnTo>
                    <a:pt x="15749" y="5371"/>
                  </a:lnTo>
                  <a:cubicBezTo>
                    <a:pt x="17633" y="7292"/>
                    <a:pt x="20105" y="8604"/>
                    <a:pt x="22730" y="9061"/>
                  </a:cubicBezTo>
                  <a:cubicBezTo>
                    <a:pt x="23142" y="9133"/>
                    <a:pt x="23567" y="9180"/>
                    <a:pt x="23987" y="9180"/>
                  </a:cubicBezTo>
                  <a:cubicBezTo>
                    <a:pt x="24674" y="9180"/>
                    <a:pt x="25347" y="9053"/>
                    <a:pt x="25926" y="8699"/>
                  </a:cubicBezTo>
                  <a:cubicBezTo>
                    <a:pt x="26610" y="8300"/>
                    <a:pt x="27086" y="7577"/>
                    <a:pt x="27200" y="6816"/>
                  </a:cubicBezTo>
                  <a:cubicBezTo>
                    <a:pt x="26363" y="5713"/>
                    <a:pt x="25298" y="4819"/>
                    <a:pt x="24081" y="4172"/>
                  </a:cubicBezTo>
                  <a:cubicBezTo>
                    <a:pt x="22766" y="3465"/>
                    <a:pt x="21272" y="3116"/>
                    <a:pt x="19779" y="3116"/>
                  </a:cubicBezTo>
                  <a:cubicBezTo>
                    <a:pt x="19264" y="3116"/>
                    <a:pt x="18749" y="3157"/>
                    <a:pt x="18241" y="3240"/>
                  </a:cubicBezTo>
                  <a:cubicBezTo>
                    <a:pt x="18165" y="2137"/>
                    <a:pt x="17518" y="996"/>
                    <a:pt x="16529" y="482"/>
                  </a:cubicBezTo>
                  <a:cubicBezTo>
                    <a:pt x="15836" y="142"/>
                    <a:pt x="15071" y="0"/>
                    <a:pt x="14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984975" y="1155200"/>
              <a:ext cx="437500" cy="242550"/>
            </a:xfrm>
            <a:custGeom>
              <a:avLst/>
              <a:gdLst/>
              <a:ahLst/>
              <a:cxnLst/>
              <a:rect l="l" t="t" r="r" b="b"/>
              <a:pathLst>
                <a:path w="17500" h="9702" extrusionOk="0">
                  <a:moveTo>
                    <a:pt x="3633" y="1"/>
                  </a:moveTo>
                  <a:cubicBezTo>
                    <a:pt x="1636" y="1"/>
                    <a:pt x="19" y="1617"/>
                    <a:pt x="19" y="3615"/>
                  </a:cubicBezTo>
                  <a:lnTo>
                    <a:pt x="19" y="6087"/>
                  </a:lnTo>
                  <a:cubicBezTo>
                    <a:pt x="0" y="8065"/>
                    <a:pt x="1617" y="9701"/>
                    <a:pt x="3633" y="9701"/>
                  </a:cubicBezTo>
                  <a:lnTo>
                    <a:pt x="13886" y="9701"/>
                  </a:lnTo>
                  <a:cubicBezTo>
                    <a:pt x="15883" y="9701"/>
                    <a:pt x="17499" y="8084"/>
                    <a:pt x="17499" y="6087"/>
                  </a:cubicBezTo>
                  <a:lnTo>
                    <a:pt x="17499" y="3615"/>
                  </a:lnTo>
                  <a:cubicBezTo>
                    <a:pt x="17499" y="1617"/>
                    <a:pt x="15883" y="1"/>
                    <a:pt x="13886" y="1"/>
                  </a:cubicBezTo>
                  <a:close/>
                </a:path>
              </a:pathLst>
            </a:custGeom>
            <a:solidFill>
              <a:srgbClr val="797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2003525" y="1172325"/>
              <a:ext cx="401350" cy="206875"/>
            </a:xfrm>
            <a:custGeom>
              <a:avLst/>
              <a:gdLst/>
              <a:ahLst/>
              <a:cxnLst/>
              <a:rect l="l" t="t" r="r" b="b"/>
              <a:pathLst>
                <a:path w="16054" h="8275" extrusionOk="0">
                  <a:moveTo>
                    <a:pt x="2891" y="0"/>
                  </a:moveTo>
                  <a:cubicBezTo>
                    <a:pt x="1313" y="0"/>
                    <a:pt x="0" y="1313"/>
                    <a:pt x="0" y="2911"/>
                  </a:cubicBezTo>
                  <a:lnTo>
                    <a:pt x="0" y="5383"/>
                  </a:lnTo>
                  <a:cubicBezTo>
                    <a:pt x="0" y="6981"/>
                    <a:pt x="1313" y="8274"/>
                    <a:pt x="2891" y="8274"/>
                  </a:cubicBezTo>
                  <a:lnTo>
                    <a:pt x="13144" y="8274"/>
                  </a:lnTo>
                  <a:cubicBezTo>
                    <a:pt x="14741" y="8274"/>
                    <a:pt x="16054" y="7000"/>
                    <a:pt x="16054" y="5383"/>
                  </a:cubicBezTo>
                  <a:lnTo>
                    <a:pt x="16054" y="2911"/>
                  </a:lnTo>
                  <a:cubicBezTo>
                    <a:pt x="16054" y="1313"/>
                    <a:pt x="14741" y="0"/>
                    <a:pt x="1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868475" y="1154725"/>
              <a:ext cx="206875" cy="242550"/>
            </a:xfrm>
            <a:custGeom>
              <a:avLst/>
              <a:gdLst/>
              <a:ahLst/>
              <a:cxnLst/>
              <a:rect l="l" t="t" r="r" b="b"/>
              <a:pathLst>
                <a:path w="8275" h="9702" extrusionOk="0">
                  <a:moveTo>
                    <a:pt x="3614" y="1"/>
                  </a:moveTo>
                  <a:cubicBezTo>
                    <a:pt x="1617" y="1"/>
                    <a:pt x="0" y="1617"/>
                    <a:pt x="0" y="3615"/>
                  </a:cubicBezTo>
                  <a:lnTo>
                    <a:pt x="0" y="6087"/>
                  </a:lnTo>
                  <a:cubicBezTo>
                    <a:pt x="0" y="8084"/>
                    <a:pt x="1617" y="9701"/>
                    <a:pt x="3614" y="9701"/>
                  </a:cubicBezTo>
                  <a:lnTo>
                    <a:pt x="8274" y="9701"/>
                  </a:lnTo>
                  <a:cubicBezTo>
                    <a:pt x="6277" y="9701"/>
                    <a:pt x="4660" y="8084"/>
                    <a:pt x="4660" y="6087"/>
                  </a:cubicBezTo>
                  <a:lnTo>
                    <a:pt x="4660" y="3615"/>
                  </a:lnTo>
                  <a:cubicBezTo>
                    <a:pt x="4660" y="1617"/>
                    <a:pt x="6277" y="1"/>
                    <a:pt x="8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681100" y="1230325"/>
              <a:ext cx="237800" cy="75175"/>
            </a:xfrm>
            <a:custGeom>
              <a:avLst/>
              <a:gdLst/>
              <a:ahLst/>
              <a:cxnLst/>
              <a:rect l="l" t="t" r="r" b="b"/>
              <a:pathLst>
                <a:path w="9512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9511" y="3006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1647350" y="1268225"/>
              <a:ext cx="164550" cy="176300"/>
            </a:xfrm>
            <a:custGeom>
              <a:avLst/>
              <a:gdLst/>
              <a:ahLst/>
              <a:cxnLst/>
              <a:rect l="l" t="t" r="r" b="b"/>
              <a:pathLst>
                <a:path w="6582" h="7052" extrusionOk="0">
                  <a:moveTo>
                    <a:pt x="2747" y="1"/>
                  </a:moveTo>
                  <a:cubicBezTo>
                    <a:pt x="2422" y="1"/>
                    <a:pt x="2097" y="52"/>
                    <a:pt x="1788" y="159"/>
                  </a:cubicBezTo>
                  <a:cubicBezTo>
                    <a:pt x="761" y="539"/>
                    <a:pt x="1" y="1585"/>
                    <a:pt x="20" y="2689"/>
                  </a:cubicBezTo>
                  <a:cubicBezTo>
                    <a:pt x="58" y="3449"/>
                    <a:pt x="400" y="4134"/>
                    <a:pt x="837" y="4781"/>
                  </a:cubicBezTo>
                  <a:cubicBezTo>
                    <a:pt x="1332" y="5561"/>
                    <a:pt x="1979" y="6283"/>
                    <a:pt x="2778" y="6702"/>
                  </a:cubicBezTo>
                  <a:cubicBezTo>
                    <a:pt x="3224" y="6940"/>
                    <a:pt x="3680" y="7051"/>
                    <a:pt x="4113" y="7051"/>
                  </a:cubicBezTo>
                  <a:cubicBezTo>
                    <a:pt x="5339" y="7051"/>
                    <a:pt x="6384" y="6158"/>
                    <a:pt x="6525" y="4724"/>
                  </a:cubicBezTo>
                  <a:cubicBezTo>
                    <a:pt x="6582" y="4039"/>
                    <a:pt x="6258" y="3449"/>
                    <a:pt x="5992" y="2822"/>
                  </a:cubicBezTo>
                  <a:cubicBezTo>
                    <a:pt x="5631" y="1966"/>
                    <a:pt x="5383" y="1148"/>
                    <a:pt x="4566" y="577"/>
                  </a:cubicBezTo>
                  <a:cubicBezTo>
                    <a:pt x="4057" y="208"/>
                    <a:pt x="3403" y="1"/>
                    <a:pt x="2747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1686825" y="1308700"/>
              <a:ext cx="85600" cy="91850"/>
            </a:xfrm>
            <a:custGeom>
              <a:avLst/>
              <a:gdLst/>
              <a:ahLst/>
              <a:cxnLst/>
              <a:rect l="l" t="t" r="r" b="b"/>
              <a:pathLst>
                <a:path w="3424" h="3674" extrusionOk="0">
                  <a:moveTo>
                    <a:pt x="1357" y="1"/>
                  </a:moveTo>
                  <a:cubicBezTo>
                    <a:pt x="821" y="1"/>
                    <a:pt x="285" y="263"/>
                    <a:pt x="0" y="708"/>
                  </a:cubicBezTo>
                  <a:cubicBezTo>
                    <a:pt x="223" y="502"/>
                    <a:pt x="617" y="420"/>
                    <a:pt x="972" y="420"/>
                  </a:cubicBezTo>
                  <a:cubicBezTo>
                    <a:pt x="1010" y="420"/>
                    <a:pt x="1047" y="421"/>
                    <a:pt x="1084" y="423"/>
                  </a:cubicBezTo>
                  <a:cubicBezTo>
                    <a:pt x="1446" y="423"/>
                    <a:pt x="1864" y="575"/>
                    <a:pt x="2150" y="803"/>
                  </a:cubicBezTo>
                  <a:cubicBezTo>
                    <a:pt x="1769" y="1012"/>
                    <a:pt x="1484" y="1374"/>
                    <a:pt x="1370" y="1792"/>
                  </a:cubicBezTo>
                  <a:cubicBezTo>
                    <a:pt x="1256" y="2211"/>
                    <a:pt x="1294" y="2686"/>
                    <a:pt x="1522" y="3067"/>
                  </a:cubicBezTo>
                  <a:cubicBezTo>
                    <a:pt x="1705" y="3399"/>
                    <a:pt x="2048" y="3674"/>
                    <a:pt x="2424" y="3674"/>
                  </a:cubicBezTo>
                  <a:cubicBezTo>
                    <a:pt x="2478" y="3674"/>
                    <a:pt x="2532" y="3668"/>
                    <a:pt x="2587" y="3656"/>
                  </a:cubicBezTo>
                  <a:cubicBezTo>
                    <a:pt x="2853" y="3618"/>
                    <a:pt x="3063" y="3428"/>
                    <a:pt x="3196" y="3181"/>
                  </a:cubicBezTo>
                  <a:cubicBezTo>
                    <a:pt x="3329" y="2953"/>
                    <a:pt x="3367" y="2686"/>
                    <a:pt x="3386" y="2420"/>
                  </a:cubicBezTo>
                  <a:cubicBezTo>
                    <a:pt x="3424" y="1849"/>
                    <a:pt x="3253" y="1260"/>
                    <a:pt x="2910" y="803"/>
                  </a:cubicBezTo>
                  <a:cubicBezTo>
                    <a:pt x="2587" y="347"/>
                    <a:pt x="2035" y="23"/>
                    <a:pt x="1465" y="4"/>
                  </a:cubicBezTo>
                  <a:cubicBezTo>
                    <a:pt x="1429" y="2"/>
                    <a:pt x="1393" y="1"/>
                    <a:pt x="135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1931700" y="1432425"/>
              <a:ext cx="214500" cy="95575"/>
            </a:xfrm>
            <a:custGeom>
              <a:avLst/>
              <a:gdLst/>
              <a:ahLst/>
              <a:cxnLst/>
              <a:rect l="l" t="t" r="r" b="b"/>
              <a:pathLst>
                <a:path w="8580" h="3823" extrusionOk="0">
                  <a:moveTo>
                    <a:pt x="1" y="1"/>
                  </a:moveTo>
                  <a:lnTo>
                    <a:pt x="1" y="1"/>
                  </a:lnTo>
                  <a:cubicBezTo>
                    <a:pt x="400" y="1275"/>
                    <a:pt x="1332" y="2797"/>
                    <a:pt x="2569" y="3424"/>
                  </a:cubicBezTo>
                  <a:cubicBezTo>
                    <a:pt x="3094" y="3696"/>
                    <a:pt x="3679" y="3822"/>
                    <a:pt x="4265" y="3822"/>
                  </a:cubicBezTo>
                  <a:cubicBezTo>
                    <a:pt x="4954" y="3822"/>
                    <a:pt x="5644" y="3648"/>
                    <a:pt x="6240" y="3329"/>
                  </a:cubicBezTo>
                  <a:cubicBezTo>
                    <a:pt x="7362" y="2702"/>
                    <a:pt x="8142" y="1579"/>
                    <a:pt x="8579" y="381"/>
                  </a:cubicBezTo>
                  <a:cubicBezTo>
                    <a:pt x="5707" y="248"/>
                    <a:pt x="2854" y="11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2309750" y="1269325"/>
              <a:ext cx="52325" cy="80400"/>
            </a:xfrm>
            <a:custGeom>
              <a:avLst/>
              <a:gdLst/>
              <a:ahLst/>
              <a:cxnLst/>
              <a:rect l="l" t="t" r="r" b="b"/>
              <a:pathLst>
                <a:path w="2093" h="3216" extrusionOk="0">
                  <a:moveTo>
                    <a:pt x="1047" y="1"/>
                  </a:moveTo>
                  <a:cubicBezTo>
                    <a:pt x="476" y="1"/>
                    <a:pt x="1" y="476"/>
                    <a:pt x="1" y="1047"/>
                  </a:cubicBezTo>
                  <a:lnTo>
                    <a:pt x="1" y="2188"/>
                  </a:lnTo>
                  <a:cubicBezTo>
                    <a:pt x="20" y="2759"/>
                    <a:pt x="476" y="3215"/>
                    <a:pt x="1047" y="3215"/>
                  </a:cubicBezTo>
                  <a:cubicBezTo>
                    <a:pt x="1617" y="3215"/>
                    <a:pt x="2093" y="2740"/>
                    <a:pt x="2093" y="2169"/>
                  </a:cubicBezTo>
                  <a:lnTo>
                    <a:pt x="2093" y="1047"/>
                  </a:lnTo>
                  <a:cubicBezTo>
                    <a:pt x="2093" y="476"/>
                    <a:pt x="1617" y="1"/>
                    <a:pt x="1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2313550" y="1206550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914" y="1"/>
                  </a:moveTo>
                  <a:cubicBezTo>
                    <a:pt x="419" y="1"/>
                    <a:pt x="1" y="400"/>
                    <a:pt x="1" y="895"/>
                  </a:cubicBezTo>
                  <a:cubicBezTo>
                    <a:pt x="1" y="1389"/>
                    <a:pt x="419" y="1808"/>
                    <a:pt x="914" y="1808"/>
                  </a:cubicBezTo>
                  <a:cubicBezTo>
                    <a:pt x="1408" y="1808"/>
                    <a:pt x="1808" y="1389"/>
                    <a:pt x="1808" y="895"/>
                  </a:cubicBezTo>
                  <a:cubicBezTo>
                    <a:pt x="1808" y="400"/>
                    <a:pt x="1408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1508075" y="2170450"/>
              <a:ext cx="220625" cy="262400"/>
            </a:xfrm>
            <a:custGeom>
              <a:avLst/>
              <a:gdLst/>
              <a:ahLst/>
              <a:cxnLst/>
              <a:rect l="l" t="t" r="r" b="b"/>
              <a:pathLst>
                <a:path w="8825" h="10496" extrusionOk="0">
                  <a:moveTo>
                    <a:pt x="2871" y="0"/>
                  </a:moveTo>
                  <a:lnTo>
                    <a:pt x="2871" y="0"/>
                  </a:lnTo>
                  <a:cubicBezTo>
                    <a:pt x="1" y="2724"/>
                    <a:pt x="149" y="10496"/>
                    <a:pt x="5352" y="10496"/>
                  </a:cubicBezTo>
                  <a:cubicBezTo>
                    <a:pt x="5597" y="10496"/>
                    <a:pt x="5855" y="10478"/>
                    <a:pt x="6123" y="10442"/>
                  </a:cubicBezTo>
                  <a:cubicBezTo>
                    <a:pt x="6123" y="10442"/>
                    <a:pt x="8824" y="1160"/>
                    <a:pt x="2871" y="0"/>
                  </a:cubicBezTo>
                  <a:close/>
                </a:path>
              </a:pathLst>
            </a:custGeom>
            <a:solidFill>
              <a:srgbClr val="807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1819025" y="2160925"/>
              <a:ext cx="251075" cy="94700"/>
            </a:xfrm>
            <a:custGeom>
              <a:avLst/>
              <a:gdLst/>
              <a:ahLst/>
              <a:cxnLst/>
              <a:rect l="l" t="t" r="r" b="b"/>
              <a:pathLst>
                <a:path w="10043" h="3788" extrusionOk="0">
                  <a:moveTo>
                    <a:pt x="4166" y="1"/>
                  </a:moveTo>
                  <a:lnTo>
                    <a:pt x="0" y="153"/>
                  </a:lnTo>
                  <a:lnTo>
                    <a:pt x="2092" y="3215"/>
                  </a:lnTo>
                  <a:lnTo>
                    <a:pt x="8540" y="3786"/>
                  </a:lnTo>
                  <a:cubicBezTo>
                    <a:pt x="8565" y="3787"/>
                    <a:pt x="8590" y="3788"/>
                    <a:pt x="8614" y="3788"/>
                  </a:cubicBezTo>
                  <a:cubicBezTo>
                    <a:pt x="9270" y="3788"/>
                    <a:pt x="9856" y="3304"/>
                    <a:pt x="9948" y="2644"/>
                  </a:cubicBezTo>
                  <a:cubicBezTo>
                    <a:pt x="10043" y="1979"/>
                    <a:pt x="9606" y="1351"/>
                    <a:pt x="8978" y="1199"/>
                  </a:cubicBezTo>
                  <a:lnTo>
                    <a:pt x="4166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521325" y="2022550"/>
              <a:ext cx="519775" cy="361650"/>
            </a:xfrm>
            <a:custGeom>
              <a:avLst/>
              <a:gdLst/>
              <a:ahLst/>
              <a:cxnLst/>
              <a:rect l="l" t="t" r="r" b="b"/>
              <a:pathLst>
                <a:path w="20791" h="14466" extrusionOk="0">
                  <a:moveTo>
                    <a:pt x="11984" y="1"/>
                  </a:moveTo>
                  <a:cubicBezTo>
                    <a:pt x="11413" y="1"/>
                    <a:pt x="10862" y="191"/>
                    <a:pt x="10424" y="552"/>
                  </a:cubicBezTo>
                  <a:lnTo>
                    <a:pt x="3501" y="5973"/>
                  </a:lnTo>
                  <a:lnTo>
                    <a:pt x="1" y="8389"/>
                  </a:lnTo>
                  <a:lnTo>
                    <a:pt x="1865" y="12859"/>
                  </a:lnTo>
                  <a:lnTo>
                    <a:pt x="3406" y="11641"/>
                  </a:lnTo>
                  <a:cubicBezTo>
                    <a:pt x="3643" y="11692"/>
                    <a:pt x="3888" y="11715"/>
                    <a:pt x="4137" y="11715"/>
                  </a:cubicBezTo>
                  <a:cubicBezTo>
                    <a:pt x="5922" y="11715"/>
                    <a:pt x="7857" y="10557"/>
                    <a:pt x="7857" y="10557"/>
                  </a:cubicBezTo>
                  <a:lnTo>
                    <a:pt x="10063" y="13981"/>
                  </a:lnTo>
                  <a:cubicBezTo>
                    <a:pt x="10260" y="14291"/>
                    <a:pt x="10604" y="14465"/>
                    <a:pt x="10962" y="14465"/>
                  </a:cubicBezTo>
                  <a:cubicBezTo>
                    <a:pt x="11087" y="14465"/>
                    <a:pt x="11214" y="14444"/>
                    <a:pt x="11337" y="14399"/>
                  </a:cubicBezTo>
                  <a:cubicBezTo>
                    <a:pt x="11946" y="14190"/>
                    <a:pt x="12193" y="13505"/>
                    <a:pt x="11908" y="12935"/>
                  </a:cubicBezTo>
                  <a:lnTo>
                    <a:pt x="9397" y="7818"/>
                  </a:lnTo>
                  <a:lnTo>
                    <a:pt x="13905" y="13144"/>
                  </a:lnTo>
                  <a:cubicBezTo>
                    <a:pt x="14167" y="13438"/>
                    <a:pt x="14546" y="13601"/>
                    <a:pt x="14923" y="13601"/>
                  </a:cubicBezTo>
                  <a:cubicBezTo>
                    <a:pt x="15205" y="13601"/>
                    <a:pt x="15485" y="13510"/>
                    <a:pt x="15712" y="13315"/>
                  </a:cubicBezTo>
                  <a:cubicBezTo>
                    <a:pt x="16245" y="12878"/>
                    <a:pt x="16359" y="12155"/>
                    <a:pt x="15978" y="11565"/>
                  </a:cubicBezTo>
                  <a:lnTo>
                    <a:pt x="11946" y="5631"/>
                  </a:lnTo>
                  <a:lnTo>
                    <a:pt x="16340" y="10082"/>
                  </a:lnTo>
                  <a:cubicBezTo>
                    <a:pt x="16616" y="10357"/>
                    <a:pt x="16967" y="10491"/>
                    <a:pt x="17319" y="10491"/>
                  </a:cubicBezTo>
                  <a:cubicBezTo>
                    <a:pt x="17695" y="10491"/>
                    <a:pt x="18071" y="10338"/>
                    <a:pt x="18356" y="10044"/>
                  </a:cubicBezTo>
                  <a:cubicBezTo>
                    <a:pt x="18851" y="9530"/>
                    <a:pt x="18889" y="8693"/>
                    <a:pt x="18413" y="8141"/>
                  </a:cubicBezTo>
                  <a:lnTo>
                    <a:pt x="13658" y="2759"/>
                  </a:lnTo>
                  <a:lnTo>
                    <a:pt x="15560" y="2701"/>
                  </a:lnTo>
                  <a:lnTo>
                    <a:pt x="18356" y="5536"/>
                  </a:lnTo>
                  <a:cubicBezTo>
                    <a:pt x="18622" y="5792"/>
                    <a:pt x="18970" y="5921"/>
                    <a:pt x="19314" y="5921"/>
                  </a:cubicBezTo>
                  <a:cubicBezTo>
                    <a:pt x="19659" y="5921"/>
                    <a:pt x="20001" y="5792"/>
                    <a:pt x="20258" y="5536"/>
                  </a:cubicBezTo>
                  <a:cubicBezTo>
                    <a:pt x="20791" y="5060"/>
                    <a:pt x="20791" y="4204"/>
                    <a:pt x="20258" y="3691"/>
                  </a:cubicBezTo>
                  <a:lnTo>
                    <a:pt x="17386" y="761"/>
                  </a:lnTo>
                  <a:cubicBezTo>
                    <a:pt x="16911" y="286"/>
                    <a:pt x="16264" y="1"/>
                    <a:pt x="15579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990175" y="1653175"/>
              <a:ext cx="733750" cy="1102025"/>
            </a:xfrm>
            <a:custGeom>
              <a:avLst/>
              <a:gdLst/>
              <a:ahLst/>
              <a:cxnLst/>
              <a:rect l="l" t="t" r="r" b="b"/>
              <a:pathLst>
                <a:path w="29350" h="44081" extrusionOk="0">
                  <a:moveTo>
                    <a:pt x="22853" y="0"/>
                  </a:moveTo>
                  <a:cubicBezTo>
                    <a:pt x="20149" y="0"/>
                    <a:pt x="17622" y="1499"/>
                    <a:pt x="16321" y="3953"/>
                  </a:cubicBezTo>
                  <a:lnTo>
                    <a:pt x="1865" y="31267"/>
                  </a:lnTo>
                  <a:cubicBezTo>
                    <a:pt x="1" y="34842"/>
                    <a:pt x="800" y="39236"/>
                    <a:pt x="3824" y="41899"/>
                  </a:cubicBezTo>
                  <a:cubicBezTo>
                    <a:pt x="5473" y="43353"/>
                    <a:pt x="7533" y="44080"/>
                    <a:pt x="9590" y="44080"/>
                  </a:cubicBezTo>
                  <a:cubicBezTo>
                    <a:pt x="11732" y="44080"/>
                    <a:pt x="13872" y="43291"/>
                    <a:pt x="15541" y="41709"/>
                  </a:cubicBezTo>
                  <a:lnTo>
                    <a:pt x="26839" y="31133"/>
                  </a:lnTo>
                  <a:cubicBezTo>
                    <a:pt x="21818" y="28356"/>
                    <a:pt x="22122" y="22688"/>
                    <a:pt x="23587" y="20691"/>
                  </a:cubicBezTo>
                  <a:lnTo>
                    <a:pt x="23587" y="20691"/>
                  </a:lnTo>
                  <a:lnTo>
                    <a:pt x="19877" y="23126"/>
                  </a:lnTo>
                  <a:lnTo>
                    <a:pt x="28114" y="8480"/>
                  </a:lnTo>
                  <a:cubicBezTo>
                    <a:pt x="29350" y="6254"/>
                    <a:pt x="29007" y="3534"/>
                    <a:pt x="27220" y="1727"/>
                  </a:cubicBezTo>
                  <a:cubicBezTo>
                    <a:pt x="26383" y="871"/>
                    <a:pt x="25298" y="301"/>
                    <a:pt x="24119" y="111"/>
                  </a:cubicBezTo>
                  <a:cubicBezTo>
                    <a:pt x="23695" y="36"/>
                    <a:pt x="23272" y="0"/>
                    <a:pt x="2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17150" y="2198975"/>
              <a:ext cx="387575" cy="273925"/>
            </a:xfrm>
            <a:custGeom>
              <a:avLst/>
              <a:gdLst/>
              <a:ahLst/>
              <a:cxnLst/>
              <a:rect l="l" t="t" r="r" b="b"/>
              <a:pathLst>
                <a:path w="15503" h="10957" extrusionOk="0">
                  <a:moveTo>
                    <a:pt x="15502" y="0"/>
                  </a:moveTo>
                  <a:lnTo>
                    <a:pt x="15502" y="0"/>
                  </a:lnTo>
                  <a:cubicBezTo>
                    <a:pt x="11223" y="267"/>
                    <a:pt x="7247" y="2283"/>
                    <a:pt x="4489" y="5573"/>
                  </a:cubicBezTo>
                  <a:lnTo>
                    <a:pt x="0" y="10956"/>
                  </a:lnTo>
                  <a:lnTo>
                    <a:pt x="0" y="10956"/>
                  </a:lnTo>
                  <a:lnTo>
                    <a:pt x="14798" y="1294"/>
                  </a:lnTo>
                  <a:lnTo>
                    <a:pt x="15502" y="0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052475" y="2390125"/>
              <a:ext cx="608700" cy="364075"/>
            </a:xfrm>
            <a:custGeom>
              <a:avLst/>
              <a:gdLst/>
              <a:ahLst/>
              <a:cxnLst/>
              <a:rect l="l" t="t" r="r" b="b"/>
              <a:pathLst>
                <a:path w="24348" h="14563" extrusionOk="0">
                  <a:moveTo>
                    <a:pt x="22255" y="1"/>
                  </a:moveTo>
                  <a:lnTo>
                    <a:pt x="10937" y="10614"/>
                  </a:lnTo>
                  <a:cubicBezTo>
                    <a:pt x="9339" y="12114"/>
                    <a:pt x="7317" y="12851"/>
                    <a:pt x="5302" y="12851"/>
                  </a:cubicBezTo>
                  <a:cubicBezTo>
                    <a:pt x="3408" y="12851"/>
                    <a:pt x="1521" y="12200"/>
                    <a:pt x="0" y="10919"/>
                  </a:cubicBezTo>
                  <a:lnTo>
                    <a:pt x="0" y="10919"/>
                  </a:lnTo>
                  <a:cubicBezTo>
                    <a:pt x="381" y="11451"/>
                    <a:pt x="837" y="11946"/>
                    <a:pt x="1332" y="12402"/>
                  </a:cubicBezTo>
                  <a:cubicBezTo>
                    <a:pt x="2978" y="13844"/>
                    <a:pt x="5033" y="14562"/>
                    <a:pt x="7086" y="14562"/>
                  </a:cubicBezTo>
                  <a:cubicBezTo>
                    <a:pt x="9233" y="14562"/>
                    <a:pt x="11377" y="13777"/>
                    <a:pt x="13049" y="12212"/>
                  </a:cubicBezTo>
                  <a:lnTo>
                    <a:pt x="24347" y="1617"/>
                  </a:lnTo>
                  <a:cubicBezTo>
                    <a:pt x="23510" y="1180"/>
                    <a:pt x="22825" y="609"/>
                    <a:pt x="22255" y="1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2667350" y="941925"/>
              <a:ext cx="1247300" cy="1136400"/>
            </a:xfrm>
            <a:custGeom>
              <a:avLst/>
              <a:gdLst/>
              <a:ahLst/>
              <a:cxnLst/>
              <a:rect l="l" t="t" r="r" b="b"/>
              <a:pathLst>
                <a:path w="49892" h="45456" extrusionOk="0">
                  <a:moveTo>
                    <a:pt x="24944" y="1"/>
                  </a:moveTo>
                  <a:cubicBezTo>
                    <a:pt x="19126" y="1"/>
                    <a:pt x="13305" y="2217"/>
                    <a:pt x="8864" y="6649"/>
                  </a:cubicBezTo>
                  <a:cubicBezTo>
                    <a:pt x="0" y="15531"/>
                    <a:pt x="0" y="29930"/>
                    <a:pt x="8864" y="38794"/>
                  </a:cubicBezTo>
                  <a:cubicBezTo>
                    <a:pt x="13305" y="43235"/>
                    <a:pt x="19126" y="45456"/>
                    <a:pt x="24944" y="45456"/>
                  </a:cubicBezTo>
                  <a:cubicBezTo>
                    <a:pt x="30762" y="45456"/>
                    <a:pt x="36577" y="43235"/>
                    <a:pt x="41009" y="38794"/>
                  </a:cubicBezTo>
                  <a:cubicBezTo>
                    <a:pt x="49892" y="29930"/>
                    <a:pt x="49892" y="15531"/>
                    <a:pt x="41009" y="6649"/>
                  </a:cubicBezTo>
                  <a:cubicBezTo>
                    <a:pt x="36577" y="2217"/>
                    <a:pt x="30762" y="1"/>
                    <a:pt x="24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2978800" y="1003025"/>
              <a:ext cx="864525" cy="377600"/>
            </a:xfrm>
            <a:custGeom>
              <a:avLst/>
              <a:gdLst/>
              <a:ahLst/>
              <a:cxnLst/>
              <a:rect l="l" t="t" r="r" b="b"/>
              <a:pathLst>
                <a:path w="34581" h="15104" extrusionOk="0">
                  <a:moveTo>
                    <a:pt x="2188" y="1"/>
                  </a:moveTo>
                  <a:cubicBezTo>
                    <a:pt x="1446" y="400"/>
                    <a:pt x="724" y="819"/>
                    <a:pt x="1" y="1294"/>
                  </a:cubicBezTo>
                  <a:cubicBezTo>
                    <a:pt x="3406" y="1561"/>
                    <a:pt x="6772" y="2721"/>
                    <a:pt x="9873" y="4186"/>
                  </a:cubicBezTo>
                  <a:cubicBezTo>
                    <a:pt x="14837" y="6563"/>
                    <a:pt x="19383" y="9816"/>
                    <a:pt x="24328" y="12174"/>
                  </a:cubicBezTo>
                  <a:cubicBezTo>
                    <a:pt x="27543" y="13715"/>
                    <a:pt x="31062" y="14856"/>
                    <a:pt x="34581" y="15103"/>
                  </a:cubicBezTo>
                  <a:cubicBezTo>
                    <a:pt x="34410" y="14362"/>
                    <a:pt x="34200" y="13620"/>
                    <a:pt x="33953" y="12916"/>
                  </a:cubicBezTo>
                  <a:cubicBezTo>
                    <a:pt x="31594" y="12840"/>
                    <a:pt x="29293" y="12384"/>
                    <a:pt x="27087" y="11604"/>
                  </a:cubicBezTo>
                  <a:cubicBezTo>
                    <a:pt x="26630" y="11471"/>
                    <a:pt x="26174" y="11280"/>
                    <a:pt x="25850" y="10919"/>
                  </a:cubicBezTo>
                  <a:cubicBezTo>
                    <a:pt x="25546" y="10558"/>
                    <a:pt x="25375" y="10006"/>
                    <a:pt x="25603" y="9587"/>
                  </a:cubicBezTo>
                  <a:cubicBezTo>
                    <a:pt x="25793" y="9226"/>
                    <a:pt x="26231" y="9055"/>
                    <a:pt x="26630" y="9055"/>
                  </a:cubicBezTo>
                  <a:cubicBezTo>
                    <a:pt x="26653" y="9054"/>
                    <a:pt x="26676" y="9053"/>
                    <a:pt x="26699" y="9053"/>
                  </a:cubicBezTo>
                  <a:cubicBezTo>
                    <a:pt x="27073" y="9053"/>
                    <a:pt x="27432" y="9194"/>
                    <a:pt x="27790" y="9283"/>
                  </a:cubicBezTo>
                  <a:cubicBezTo>
                    <a:pt x="29085" y="9626"/>
                    <a:pt x="30419" y="9803"/>
                    <a:pt x="31748" y="9803"/>
                  </a:cubicBezTo>
                  <a:cubicBezTo>
                    <a:pt x="32040" y="9803"/>
                    <a:pt x="32331" y="9795"/>
                    <a:pt x="32622" y="9778"/>
                  </a:cubicBezTo>
                  <a:cubicBezTo>
                    <a:pt x="32317" y="9188"/>
                    <a:pt x="31975" y="8617"/>
                    <a:pt x="31632" y="8047"/>
                  </a:cubicBezTo>
                  <a:cubicBezTo>
                    <a:pt x="31228" y="8072"/>
                    <a:pt x="30820" y="8084"/>
                    <a:pt x="30411" y="8084"/>
                  </a:cubicBezTo>
                  <a:cubicBezTo>
                    <a:pt x="28324" y="8084"/>
                    <a:pt x="26203" y="7767"/>
                    <a:pt x="24214" y="7210"/>
                  </a:cubicBezTo>
                  <a:cubicBezTo>
                    <a:pt x="19402" y="5878"/>
                    <a:pt x="14989" y="3444"/>
                    <a:pt x="10253" y="1865"/>
                  </a:cubicBezTo>
                  <a:cubicBezTo>
                    <a:pt x="7628" y="971"/>
                    <a:pt x="4927" y="362"/>
                    <a:pt x="2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2736300" y="1149075"/>
              <a:ext cx="1122250" cy="500200"/>
            </a:xfrm>
            <a:custGeom>
              <a:avLst/>
              <a:gdLst/>
              <a:ahLst/>
              <a:cxnLst/>
              <a:rect l="l" t="t" r="r" b="b"/>
              <a:pathLst>
                <a:path w="44890" h="20008" extrusionOk="0">
                  <a:moveTo>
                    <a:pt x="24263" y="12210"/>
                  </a:moveTo>
                  <a:cubicBezTo>
                    <a:pt x="25054" y="12210"/>
                    <a:pt x="25901" y="12474"/>
                    <a:pt x="26534" y="12723"/>
                  </a:cubicBezTo>
                  <a:cubicBezTo>
                    <a:pt x="28817" y="13655"/>
                    <a:pt x="31099" y="14587"/>
                    <a:pt x="33382" y="15481"/>
                  </a:cubicBezTo>
                  <a:cubicBezTo>
                    <a:pt x="33724" y="15633"/>
                    <a:pt x="34124" y="15843"/>
                    <a:pt x="34143" y="16204"/>
                  </a:cubicBezTo>
                  <a:cubicBezTo>
                    <a:pt x="34200" y="16699"/>
                    <a:pt x="33534" y="16946"/>
                    <a:pt x="33001" y="16965"/>
                  </a:cubicBezTo>
                  <a:cubicBezTo>
                    <a:pt x="32431" y="17003"/>
                    <a:pt x="31859" y="17022"/>
                    <a:pt x="31289" y="17022"/>
                  </a:cubicBezTo>
                  <a:cubicBezTo>
                    <a:pt x="29005" y="17022"/>
                    <a:pt x="26732" y="16718"/>
                    <a:pt x="24556" y="16109"/>
                  </a:cubicBezTo>
                  <a:cubicBezTo>
                    <a:pt x="23396" y="15805"/>
                    <a:pt x="21551" y="14701"/>
                    <a:pt x="22350" y="13237"/>
                  </a:cubicBezTo>
                  <a:cubicBezTo>
                    <a:pt x="22764" y="12464"/>
                    <a:pt x="23487" y="12210"/>
                    <a:pt x="24263" y="12210"/>
                  </a:cubicBezTo>
                  <a:close/>
                  <a:moveTo>
                    <a:pt x="7443" y="0"/>
                  </a:moveTo>
                  <a:cubicBezTo>
                    <a:pt x="6444" y="0"/>
                    <a:pt x="5445" y="57"/>
                    <a:pt x="4451" y="170"/>
                  </a:cubicBezTo>
                  <a:cubicBezTo>
                    <a:pt x="3919" y="816"/>
                    <a:pt x="3443" y="1482"/>
                    <a:pt x="3025" y="2167"/>
                  </a:cubicBezTo>
                  <a:cubicBezTo>
                    <a:pt x="4003" y="1995"/>
                    <a:pt x="4997" y="1911"/>
                    <a:pt x="5992" y="1911"/>
                  </a:cubicBezTo>
                  <a:cubicBezTo>
                    <a:pt x="10296" y="1911"/>
                    <a:pt x="14617" y="3488"/>
                    <a:pt x="17785" y="6408"/>
                  </a:cubicBezTo>
                  <a:cubicBezTo>
                    <a:pt x="19211" y="7721"/>
                    <a:pt x="20505" y="9566"/>
                    <a:pt x="20048" y="11468"/>
                  </a:cubicBezTo>
                  <a:cubicBezTo>
                    <a:pt x="19668" y="13085"/>
                    <a:pt x="18051" y="14207"/>
                    <a:pt x="16377" y="14473"/>
                  </a:cubicBezTo>
                  <a:cubicBezTo>
                    <a:pt x="16055" y="14521"/>
                    <a:pt x="15732" y="14544"/>
                    <a:pt x="15409" y="14544"/>
                  </a:cubicBezTo>
                  <a:cubicBezTo>
                    <a:pt x="14075" y="14544"/>
                    <a:pt x="12745" y="14164"/>
                    <a:pt x="11489" y="13674"/>
                  </a:cubicBezTo>
                  <a:cubicBezTo>
                    <a:pt x="7456" y="12210"/>
                    <a:pt x="3785" y="9927"/>
                    <a:pt x="666" y="6998"/>
                  </a:cubicBezTo>
                  <a:cubicBezTo>
                    <a:pt x="400" y="7759"/>
                    <a:pt x="171" y="8539"/>
                    <a:pt x="0" y="9357"/>
                  </a:cubicBezTo>
                  <a:cubicBezTo>
                    <a:pt x="5954" y="15253"/>
                    <a:pt x="14247" y="18525"/>
                    <a:pt x="22597" y="19571"/>
                  </a:cubicBezTo>
                  <a:cubicBezTo>
                    <a:pt x="24977" y="19874"/>
                    <a:pt x="27361" y="20008"/>
                    <a:pt x="29743" y="20008"/>
                  </a:cubicBezTo>
                  <a:cubicBezTo>
                    <a:pt x="34692" y="20008"/>
                    <a:pt x="39636" y="19429"/>
                    <a:pt x="44528" y="18582"/>
                  </a:cubicBezTo>
                  <a:cubicBezTo>
                    <a:pt x="44623" y="18087"/>
                    <a:pt x="44699" y="17574"/>
                    <a:pt x="44756" y="17079"/>
                  </a:cubicBezTo>
                  <a:lnTo>
                    <a:pt x="44756" y="17079"/>
                  </a:lnTo>
                  <a:cubicBezTo>
                    <a:pt x="43497" y="17225"/>
                    <a:pt x="42232" y="17298"/>
                    <a:pt x="40964" y="17298"/>
                  </a:cubicBezTo>
                  <a:cubicBezTo>
                    <a:pt x="40086" y="17298"/>
                    <a:pt x="39206" y="17263"/>
                    <a:pt x="38327" y="17193"/>
                  </a:cubicBezTo>
                  <a:cubicBezTo>
                    <a:pt x="37833" y="17155"/>
                    <a:pt x="37243" y="17041"/>
                    <a:pt x="37053" y="16584"/>
                  </a:cubicBezTo>
                  <a:cubicBezTo>
                    <a:pt x="36882" y="16147"/>
                    <a:pt x="37167" y="15652"/>
                    <a:pt x="37566" y="15462"/>
                  </a:cubicBezTo>
                  <a:cubicBezTo>
                    <a:pt x="37966" y="15253"/>
                    <a:pt x="38441" y="15253"/>
                    <a:pt x="38898" y="15253"/>
                  </a:cubicBezTo>
                  <a:cubicBezTo>
                    <a:pt x="40895" y="15272"/>
                    <a:pt x="42873" y="15291"/>
                    <a:pt x="44870" y="15329"/>
                  </a:cubicBezTo>
                  <a:cubicBezTo>
                    <a:pt x="44870" y="15044"/>
                    <a:pt x="44889" y="14720"/>
                    <a:pt x="44889" y="14435"/>
                  </a:cubicBezTo>
                  <a:cubicBezTo>
                    <a:pt x="44889" y="14207"/>
                    <a:pt x="44889" y="13960"/>
                    <a:pt x="44870" y="13731"/>
                  </a:cubicBezTo>
                  <a:cubicBezTo>
                    <a:pt x="44448" y="13757"/>
                    <a:pt x="44025" y="13769"/>
                    <a:pt x="43602" y="13769"/>
                  </a:cubicBezTo>
                  <a:cubicBezTo>
                    <a:pt x="41142" y="13769"/>
                    <a:pt x="38667" y="13350"/>
                    <a:pt x="36330" y="12571"/>
                  </a:cubicBezTo>
                  <a:cubicBezTo>
                    <a:pt x="29444" y="10213"/>
                    <a:pt x="24043" y="4716"/>
                    <a:pt x="17309" y="1938"/>
                  </a:cubicBezTo>
                  <a:cubicBezTo>
                    <a:pt x="14196" y="646"/>
                    <a:pt x="10823" y="0"/>
                    <a:pt x="7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2722975" y="1433850"/>
              <a:ext cx="272500" cy="196725"/>
            </a:xfrm>
            <a:custGeom>
              <a:avLst/>
              <a:gdLst/>
              <a:ahLst/>
              <a:cxnLst/>
              <a:rect l="l" t="t" r="r" b="b"/>
              <a:pathLst>
                <a:path w="10900" h="7869" extrusionOk="0">
                  <a:moveTo>
                    <a:pt x="229" y="1"/>
                  </a:moveTo>
                  <a:cubicBezTo>
                    <a:pt x="77" y="1009"/>
                    <a:pt x="1" y="2036"/>
                    <a:pt x="1" y="3044"/>
                  </a:cubicBezTo>
                  <a:cubicBezTo>
                    <a:pt x="1" y="3691"/>
                    <a:pt x="58" y="4357"/>
                    <a:pt x="96" y="5003"/>
                  </a:cubicBezTo>
                  <a:cubicBezTo>
                    <a:pt x="2552" y="6837"/>
                    <a:pt x="5591" y="7868"/>
                    <a:pt x="8639" y="7868"/>
                  </a:cubicBezTo>
                  <a:cubicBezTo>
                    <a:pt x="8942" y="7868"/>
                    <a:pt x="9246" y="7858"/>
                    <a:pt x="9549" y="7837"/>
                  </a:cubicBezTo>
                  <a:cubicBezTo>
                    <a:pt x="9930" y="7780"/>
                    <a:pt x="10348" y="7742"/>
                    <a:pt x="10595" y="7419"/>
                  </a:cubicBezTo>
                  <a:cubicBezTo>
                    <a:pt x="10900" y="7019"/>
                    <a:pt x="10728" y="6411"/>
                    <a:pt x="10348" y="6068"/>
                  </a:cubicBezTo>
                  <a:cubicBezTo>
                    <a:pt x="9968" y="5745"/>
                    <a:pt x="9454" y="5612"/>
                    <a:pt x="8978" y="5479"/>
                  </a:cubicBezTo>
                  <a:cubicBezTo>
                    <a:pt x="5631" y="4528"/>
                    <a:pt x="2549" y="2607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2818550" y="1799800"/>
              <a:ext cx="925400" cy="185675"/>
            </a:xfrm>
            <a:custGeom>
              <a:avLst/>
              <a:gdLst/>
              <a:ahLst/>
              <a:cxnLst/>
              <a:rect l="l" t="t" r="r" b="b"/>
              <a:pathLst>
                <a:path w="37016" h="7427" extrusionOk="0">
                  <a:moveTo>
                    <a:pt x="24652" y="0"/>
                  </a:moveTo>
                  <a:cubicBezTo>
                    <a:pt x="24462" y="0"/>
                    <a:pt x="24272" y="3"/>
                    <a:pt x="24081" y="9"/>
                  </a:cubicBezTo>
                  <a:cubicBezTo>
                    <a:pt x="20125" y="142"/>
                    <a:pt x="16321" y="1511"/>
                    <a:pt x="12402" y="2063"/>
                  </a:cubicBezTo>
                  <a:cubicBezTo>
                    <a:pt x="11098" y="2249"/>
                    <a:pt x="9781" y="2341"/>
                    <a:pt x="8462" y="2341"/>
                  </a:cubicBezTo>
                  <a:cubicBezTo>
                    <a:pt x="5607" y="2341"/>
                    <a:pt x="2746" y="1913"/>
                    <a:pt x="1" y="1093"/>
                  </a:cubicBezTo>
                  <a:lnTo>
                    <a:pt x="1" y="1093"/>
                  </a:lnTo>
                  <a:cubicBezTo>
                    <a:pt x="590" y="1968"/>
                    <a:pt x="1237" y="2805"/>
                    <a:pt x="1941" y="3585"/>
                  </a:cubicBezTo>
                  <a:cubicBezTo>
                    <a:pt x="3837" y="3974"/>
                    <a:pt x="5764" y="4168"/>
                    <a:pt x="7689" y="4168"/>
                  </a:cubicBezTo>
                  <a:cubicBezTo>
                    <a:pt x="10186" y="4168"/>
                    <a:pt x="12678" y="3841"/>
                    <a:pt x="15084" y="3185"/>
                  </a:cubicBezTo>
                  <a:cubicBezTo>
                    <a:pt x="16407" y="2812"/>
                    <a:pt x="17767" y="2350"/>
                    <a:pt x="19114" y="2350"/>
                  </a:cubicBezTo>
                  <a:cubicBezTo>
                    <a:pt x="19414" y="2350"/>
                    <a:pt x="19713" y="2372"/>
                    <a:pt x="20011" y="2424"/>
                  </a:cubicBezTo>
                  <a:cubicBezTo>
                    <a:pt x="21818" y="2729"/>
                    <a:pt x="23263" y="3984"/>
                    <a:pt x="24823" y="4935"/>
                  </a:cubicBezTo>
                  <a:cubicBezTo>
                    <a:pt x="26820" y="6153"/>
                    <a:pt x="29046" y="6856"/>
                    <a:pt x="31328" y="7427"/>
                  </a:cubicBezTo>
                  <a:cubicBezTo>
                    <a:pt x="32203" y="6856"/>
                    <a:pt x="33059" y="6229"/>
                    <a:pt x="33858" y="5525"/>
                  </a:cubicBezTo>
                  <a:cubicBezTo>
                    <a:pt x="31328" y="4669"/>
                    <a:pt x="28741" y="4079"/>
                    <a:pt x="26097" y="3756"/>
                  </a:cubicBezTo>
                  <a:cubicBezTo>
                    <a:pt x="25717" y="3699"/>
                    <a:pt x="25318" y="3661"/>
                    <a:pt x="24975" y="3490"/>
                  </a:cubicBezTo>
                  <a:cubicBezTo>
                    <a:pt x="24633" y="3299"/>
                    <a:pt x="24347" y="2957"/>
                    <a:pt x="24347" y="2577"/>
                  </a:cubicBezTo>
                  <a:cubicBezTo>
                    <a:pt x="24347" y="2101"/>
                    <a:pt x="24766" y="1721"/>
                    <a:pt x="25241" y="1607"/>
                  </a:cubicBezTo>
                  <a:cubicBezTo>
                    <a:pt x="25378" y="1573"/>
                    <a:pt x="25515" y="1559"/>
                    <a:pt x="25654" y="1559"/>
                  </a:cubicBezTo>
                  <a:cubicBezTo>
                    <a:pt x="25982" y="1559"/>
                    <a:pt x="26315" y="1635"/>
                    <a:pt x="26649" y="1702"/>
                  </a:cubicBezTo>
                  <a:cubicBezTo>
                    <a:pt x="29654" y="2367"/>
                    <a:pt x="32679" y="3052"/>
                    <a:pt x="35703" y="3718"/>
                  </a:cubicBezTo>
                  <a:cubicBezTo>
                    <a:pt x="36159" y="3223"/>
                    <a:pt x="36616" y="2710"/>
                    <a:pt x="37015" y="2158"/>
                  </a:cubicBezTo>
                  <a:cubicBezTo>
                    <a:pt x="35798" y="1873"/>
                    <a:pt x="34562" y="1607"/>
                    <a:pt x="33344" y="1321"/>
                  </a:cubicBezTo>
                  <a:cubicBezTo>
                    <a:pt x="30470" y="661"/>
                    <a:pt x="27562" y="0"/>
                    <a:pt x="24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2733925" y="1623125"/>
              <a:ext cx="1100375" cy="165400"/>
            </a:xfrm>
            <a:custGeom>
              <a:avLst/>
              <a:gdLst/>
              <a:ahLst/>
              <a:cxnLst/>
              <a:rect l="l" t="t" r="r" b="b"/>
              <a:pathLst>
                <a:path w="44015" h="6616" extrusionOk="0">
                  <a:moveTo>
                    <a:pt x="0" y="0"/>
                  </a:moveTo>
                  <a:cubicBezTo>
                    <a:pt x="362" y="1826"/>
                    <a:pt x="951" y="3595"/>
                    <a:pt x="1731" y="5231"/>
                  </a:cubicBezTo>
                  <a:cubicBezTo>
                    <a:pt x="3743" y="6224"/>
                    <a:pt x="6078" y="6615"/>
                    <a:pt x="8422" y="6615"/>
                  </a:cubicBezTo>
                  <a:cubicBezTo>
                    <a:pt x="9490" y="6615"/>
                    <a:pt x="10561" y="6534"/>
                    <a:pt x="11603" y="6391"/>
                  </a:cubicBezTo>
                  <a:cubicBezTo>
                    <a:pt x="15806" y="5820"/>
                    <a:pt x="19896" y="4432"/>
                    <a:pt x="24138" y="4223"/>
                  </a:cubicBezTo>
                  <a:cubicBezTo>
                    <a:pt x="24574" y="4200"/>
                    <a:pt x="25010" y="4189"/>
                    <a:pt x="25445" y="4189"/>
                  </a:cubicBezTo>
                  <a:cubicBezTo>
                    <a:pt x="28612" y="4189"/>
                    <a:pt x="31743" y="4744"/>
                    <a:pt x="34903" y="5079"/>
                  </a:cubicBezTo>
                  <a:cubicBezTo>
                    <a:pt x="36219" y="5220"/>
                    <a:pt x="37552" y="5314"/>
                    <a:pt x="38879" y="5314"/>
                  </a:cubicBezTo>
                  <a:cubicBezTo>
                    <a:pt x="40239" y="5314"/>
                    <a:pt x="41592" y="5215"/>
                    <a:pt x="42911" y="4965"/>
                  </a:cubicBezTo>
                  <a:cubicBezTo>
                    <a:pt x="43349" y="4071"/>
                    <a:pt x="43710" y="3119"/>
                    <a:pt x="44014" y="2130"/>
                  </a:cubicBezTo>
                  <a:lnTo>
                    <a:pt x="44014" y="2130"/>
                  </a:lnTo>
                  <a:cubicBezTo>
                    <a:pt x="40258" y="3066"/>
                    <a:pt x="36402" y="3534"/>
                    <a:pt x="32540" y="3534"/>
                  </a:cubicBezTo>
                  <a:cubicBezTo>
                    <a:pt x="31063" y="3534"/>
                    <a:pt x="29586" y="3466"/>
                    <a:pt x="28113" y="3329"/>
                  </a:cubicBezTo>
                  <a:cubicBezTo>
                    <a:pt x="24784" y="3024"/>
                    <a:pt x="21475" y="2321"/>
                    <a:pt x="18146" y="2264"/>
                  </a:cubicBezTo>
                  <a:cubicBezTo>
                    <a:pt x="17923" y="2259"/>
                    <a:pt x="17700" y="2257"/>
                    <a:pt x="17477" y="2257"/>
                  </a:cubicBezTo>
                  <a:cubicBezTo>
                    <a:pt x="14815" y="2257"/>
                    <a:pt x="12154" y="2573"/>
                    <a:pt x="9492" y="2573"/>
                  </a:cubicBezTo>
                  <a:cubicBezTo>
                    <a:pt x="8858" y="2573"/>
                    <a:pt x="8224" y="2555"/>
                    <a:pt x="7589" y="2511"/>
                  </a:cubicBezTo>
                  <a:cubicBezTo>
                    <a:pt x="4907" y="2359"/>
                    <a:pt x="2111" y="159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2965025" y="1921300"/>
              <a:ext cx="527850" cy="146925"/>
            </a:xfrm>
            <a:custGeom>
              <a:avLst/>
              <a:gdLst/>
              <a:ahLst/>
              <a:cxnLst/>
              <a:rect l="l" t="t" r="r" b="b"/>
              <a:pathLst>
                <a:path w="21114" h="5877" extrusionOk="0">
                  <a:moveTo>
                    <a:pt x="11392" y="1"/>
                  </a:moveTo>
                  <a:cubicBezTo>
                    <a:pt x="10169" y="1"/>
                    <a:pt x="8936" y="275"/>
                    <a:pt x="7761" y="627"/>
                  </a:cubicBezTo>
                  <a:cubicBezTo>
                    <a:pt x="6125" y="1121"/>
                    <a:pt x="4508" y="1787"/>
                    <a:pt x="2796" y="2091"/>
                  </a:cubicBezTo>
                  <a:cubicBezTo>
                    <a:pt x="2194" y="2207"/>
                    <a:pt x="1565" y="2270"/>
                    <a:pt x="928" y="2270"/>
                  </a:cubicBezTo>
                  <a:cubicBezTo>
                    <a:pt x="620" y="2270"/>
                    <a:pt x="310" y="2256"/>
                    <a:pt x="0" y="2225"/>
                  </a:cubicBezTo>
                  <a:lnTo>
                    <a:pt x="0" y="2225"/>
                  </a:lnTo>
                  <a:cubicBezTo>
                    <a:pt x="799" y="2757"/>
                    <a:pt x="1598" y="3271"/>
                    <a:pt x="2454" y="3708"/>
                  </a:cubicBezTo>
                  <a:cubicBezTo>
                    <a:pt x="4432" y="3080"/>
                    <a:pt x="6429" y="2548"/>
                    <a:pt x="8445" y="2148"/>
                  </a:cubicBezTo>
                  <a:cubicBezTo>
                    <a:pt x="9316" y="1976"/>
                    <a:pt x="10212" y="1817"/>
                    <a:pt x="11090" y="1817"/>
                  </a:cubicBezTo>
                  <a:cubicBezTo>
                    <a:pt x="11765" y="1817"/>
                    <a:pt x="12431" y="1911"/>
                    <a:pt x="13068" y="2167"/>
                  </a:cubicBezTo>
                  <a:cubicBezTo>
                    <a:pt x="14798" y="2852"/>
                    <a:pt x="15921" y="4602"/>
                    <a:pt x="17271" y="5877"/>
                  </a:cubicBezTo>
                  <a:cubicBezTo>
                    <a:pt x="18603" y="5610"/>
                    <a:pt x="19877" y="5268"/>
                    <a:pt x="21113" y="4792"/>
                  </a:cubicBezTo>
                  <a:cubicBezTo>
                    <a:pt x="19972" y="4355"/>
                    <a:pt x="18926" y="3670"/>
                    <a:pt x="17937" y="2947"/>
                  </a:cubicBezTo>
                  <a:cubicBezTo>
                    <a:pt x="16358" y="1806"/>
                    <a:pt x="14779" y="570"/>
                    <a:pt x="12877" y="151"/>
                  </a:cubicBezTo>
                  <a:cubicBezTo>
                    <a:pt x="12387" y="47"/>
                    <a:pt x="11890" y="1"/>
                    <a:pt x="1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2838125" y="1266700"/>
              <a:ext cx="278600" cy="152375"/>
            </a:xfrm>
            <a:custGeom>
              <a:avLst/>
              <a:gdLst/>
              <a:ahLst/>
              <a:cxnLst/>
              <a:rect l="l" t="t" r="r" b="b"/>
              <a:pathLst>
                <a:path w="11144" h="6095" extrusionOk="0">
                  <a:moveTo>
                    <a:pt x="2457" y="0"/>
                  </a:moveTo>
                  <a:cubicBezTo>
                    <a:pt x="65" y="0"/>
                    <a:pt x="0" y="1879"/>
                    <a:pt x="1843" y="3320"/>
                  </a:cubicBezTo>
                  <a:cubicBezTo>
                    <a:pt x="3821" y="4785"/>
                    <a:pt x="6198" y="5736"/>
                    <a:pt x="8652" y="6059"/>
                  </a:cubicBezTo>
                  <a:cubicBezTo>
                    <a:pt x="8834" y="6081"/>
                    <a:pt x="9027" y="6095"/>
                    <a:pt x="9222" y="6095"/>
                  </a:cubicBezTo>
                  <a:cubicBezTo>
                    <a:pt x="9880" y="6095"/>
                    <a:pt x="10555" y="5937"/>
                    <a:pt x="10878" y="5393"/>
                  </a:cubicBezTo>
                  <a:cubicBezTo>
                    <a:pt x="11144" y="4937"/>
                    <a:pt x="11068" y="4366"/>
                    <a:pt x="10840" y="3910"/>
                  </a:cubicBezTo>
                  <a:cubicBezTo>
                    <a:pt x="10592" y="3491"/>
                    <a:pt x="10193" y="3130"/>
                    <a:pt x="9793" y="2826"/>
                  </a:cubicBezTo>
                  <a:cubicBezTo>
                    <a:pt x="7834" y="1323"/>
                    <a:pt x="5266" y="163"/>
                    <a:pt x="2775" y="11"/>
                  </a:cubicBezTo>
                  <a:cubicBezTo>
                    <a:pt x="2664" y="4"/>
                    <a:pt x="255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2497100" y="797575"/>
              <a:ext cx="535475" cy="488950"/>
            </a:xfrm>
            <a:custGeom>
              <a:avLst/>
              <a:gdLst/>
              <a:ahLst/>
              <a:cxnLst/>
              <a:rect l="l" t="t" r="r" b="b"/>
              <a:pathLst>
                <a:path w="21419" h="19558" extrusionOk="0">
                  <a:moveTo>
                    <a:pt x="10702" y="0"/>
                  </a:moveTo>
                  <a:cubicBezTo>
                    <a:pt x="10008" y="0"/>
                    <a:pt x="9303" y="75"/>
                    <a:pt x="8598" y="230"/>
                  </a:cubicBezTo>
                  <a:cubicBezTo>
                    <a:pt x="3329" y="1391"/>
                    <a:pt x="1" y="6602"/>
                    <a:pt x="1161" y="11890"/>
                  </a:cubicBezTo>
                  <a:cubicBezTo>
                    <a:pt x="2165" y="16451"/>
                    <a:pt x="6206" y="19558"/>
                    <a:pt x="10691" y="19558"/>
                  </a:cubicBezTo>
                  <a:cubicBezTo>
                    <a:pt x="11387" y="19558"/>
                    <a:pt x="12094" y="19483"/>
                    <a:pt x="12802" y="19327"/>
                  </a:cubicBezTo>
                  <a:cubicBezTo>
                    <a:pt x="18071" y="18167"/>
                    <a:pt x="21418" y="12955"/>
                    <a:pt x="20258" y="7686"/>
                  </a:cubicBezTo>
                  <a:cubicBezTo>
                    <a:pt x="19253" y="3123"/>
                    <a:pt x="15194" y="0"/>
                    <a:pt x="10702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2588400" y="865125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7057" y="1"/>
                  </a:moveTo>
                  <a:cubicBezTo>
                    <a:pt x="3158" y="1"/>
                    <a:pt x="1" y="3158"/>
                    <a:pt x="1" y="7058"/>
                  </a:cubicBezTo>
                  <a:cubicBezTo>
                    <a:pt x="1" y="10957"/>
                    <a:pt x="3158" y="14114"/>
                    <a:pt x="7057" y="14114"/>
                  </a:cubicBezTo>
                  <a:cubicBezTo>
                    <a:pt x="10957" y="14114"/>
                    <a:pt x="14114" y="10957"/>
                    <a:pt x="14114" y="7058"/>
                  </a:cubicBezTo>
                  <a:cubicBezTo>
                    <a:pt x="14114" y="3158"/>
                    <a:pt x="10957" y="1"/>
                    <a:pt x="7057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2640725" y="928850"/>
              <a:ext cx="248225" cy="225775"/>
            </a:xfrm>
            <a:custGeom>
              <a:avLst/>
              <a:gdLst/>
              <a:ahLst/>
              <a:cxnLst/>
              <a:rect l="l" t="t" r="r" b="b"/>
              <a:pathLst>
                <a:path w="9929" h="9031" extrusionOk="0">
                  <a:moveTo>
                    <a:pt x="4964" y="1"/>
                  </a:moveTo>
                  <a:cubicBezTo>
                    <a:pt x="3809" y="1"/>
                    <a:pt x="2653" y="438"/>
                    <a:pt x="1769" y="1313"/>
                  </a:cubicBezTo>
                  <a:cubicBezTo>
                    <a:pt x="0" y="3082"/>
                    <a:pt x="0" y="5935"/>
                    <a:pt x="1769" y="7704"/>
                  </a:cubicBezTo>
                  <a:cubicBezTo>
                    <a:pt x="2653" y="8589"/>
                    <a:pt x="3809" y="9031"/>
                    <a:pt x="4964" y="9031"/>
                  </a:cubicBezTo>
                  <a:cubicBezTo>
                    <a:pt x="6120" y="9031"/>
                    <a:pt x="7275" y="8589"/>
                    <a:pt x="8160" y="7704"/>
                  </a:cubicBezTo>
                  <a:cubicBezTo>
                    <a:pt x="9929" y="5935"/>
                    <a:pt x="9929" y="3082"/>
                    <a:pt x="8160" y="1313"/>
                  </a:cubicBezTo>
                  <a:cubicBezTo>
                    <a:pt x="7275" y="438"/>
                    <a:pt x="6120" y="1"/>
                    <a:pt x="4964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2705375" y="982125"/>
              <a:ext cx="118925" cy="118900"/>
            </a:xfrm>
            <a:custGeom>
              <a:avLst/>
              <a:gdLst/>
              <a:ahLst/>
              <a:cxnLst/>
              <a:rect l="l" t="t" r="r" b="b"/>
              <a:pathLst>
                <a:path w="4757" h="4756" extrusionOk="0">
                  <a:moveTo>
                    <a:pt x="2378" y="0"/>
                  </a:moveTo>
                  <a:cubicBezTo>
                    <a:pt x="1066" y="0"/>
                    <a:pt x="1" y="1046"/>
                    <a:pt x="1" y="2378"/>
                  </a:cubicBezTo>
                  <a:cubicBezTo>
                    <a:pt x="1" y="3690"/>
                    <a:pt x="1066" y="4755"/>
                    <a:pt x="2378" y="4755"/>
                  </a:cubicBezTo>
                  <a:cubicBezTo>
                    <a:pt x="3691" y="4755"/>
                    <a:pt x="4756" y="3690"/>
                    <a:pt x="4756" y="2378"/>
                  </a:cubicBezTo>
                  <a:cubicBezTo>
                    <a:pt x="4756" y="1084"/>
                    <a:pt x="3691" y="0"/>
                    <a:pt x="2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1763850" y="2277900"/>
              <a:ext cx="543075" cy="543550"/>
            </a:xfrm>
            <a:custGeom>
              <a:avLst/>
              <a:gdLst/>
              <a:ahLst/>
              <a:cxnLst/>
              <a:rect l="l" t="t" r="r" b="b"/>
              <a:pathLst>
                <a:path w="21723" h="21742" extrusionOk="0">
                  <a:moveTo>
                    <a:pt x="10862" y="1"/>
                  </a:moveTo>
                  <a:cubicBezTo>
                    <a:pt x="4870" y="1"/>
                    <a:pt x="1" y="4870"/>
                    <a:pt x="1" y="10881"/>
                  </a:cubicBezTo>
                  <a:cubicBezTo>
                    <a:pt x="1" y="16872"/>
                    <a:pt x="4870" y="21741"/>
                    <a:pt x="10862" y="21741"/>
                  </a:cubicBezTo>
                  <a:cubicBezTo>
                    <a:pt x="16872" y="21741"/>
                    <a:pt x="21722" y="16872"/>
                    <a:pt x="21722" y="10881"/>
                  </a:cubicBezTo>
                  <a:cubicBezTo>
                    <a:pt x="21722" y="4870"/>
                    <a:pt x="16872" y="1"/>
                    <a:pt x="10862" y="1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1839450" y="2353525"/>
              <a:ext cx="392350" cy="392325"/>
            </a:xfrm>
            <a:custGeom>
              <a:avLst/>
              <a:gdLst/>
              <a:ahLst/>
              <a:cxnLst/>
              <a:rect l="l" t="t" r="r" b="b"/>
              <a:pathLst>
                <a:path w="15694" h="15693" extrusionOk="0">
                  <a:moveTo>
                    <a:pt x="7838" y="0"/>
                  </a:moveTo>
                  <a:cubicBezTo>
                    <a:pt x="3501" y="0"/>
                    <a:pt x="1" y="3519"/>
                    <a:pt x="1" y="7856"/>
                  </a:cubicBezTo>
                  <a:cubicBezTo>
                    <a:pt x="1" y="12173"/>
                    <a:pt x="3501" y="15692"/>
                    <a:pt x="7838" y="15692"/>
                  </a:cubicBezTo>
                  <a:cubicBezTo>
                    <a:pt x="12174" y="15692"/>
                    <a:pt x="15693" y="12173"/>
                    <a:pt x="15693" y="7856"/>
                  </a:cubicBezTo>
                  <a:cubicBezTo>
                    <a:pt x="15693" y="3519"/>
                    <a:pt x="12174" y="0"/>
                    <a:pt x="783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900325" y="2424525"/>
              <a:ext cx="270125" cy="250775"/>
            </a:xfrm>
            <a:custGeom>
              <a:avLst/>
              <a:gdLst/>
              <a:ahLst/>
              <a:cxnLst/>
              <a:rect l="l" t="t" r="r" b="b"/>
              <a:pathLst>
                <a:path w="10805" h="10031" extrusionOk="0">
                  <a:moveTo>
                    <a:pt x="5414" y="1"/>
                  </a:moveTo>
                  <a:cubicBezTo>
                    <a:pt x="5140" y="1"/>
                    <a:pt x="4863" y="23"/>
                    <a:pt x="4585" y="70"/>
                  </a:cubicBezTo>
                  <a:cubicBezTo>
                    <a:pt x="1846" y="527"/>
                    <a:pt x="1" y="3114"/>
                    <a:pt x="457" y="5853"/>
                  </a:cubicBezTo>
                  <a:cubicBezTo>
                    <a:pt x="866" y="8309"/>
                    <a:pt x="2989" y="10031"/>
                    <a:pt x="5399" y="10031"/>
                  </a:cubicBezTo>
                  <a:cubicBezTo>
                    <a:pt x="5676" y="10031"/>
                    <a:pt x="5957" y="10008"/>
                    <a:pt x="6239" y="9961"/>
                  </a:cubicBezTo>
                  <a:cubicBezTo>
                    <a:pt x="8959" y="9505"/>
                    <a:pt x="10804" y="6918"/>
                    <a:pt x="10348" y="4198"/>
                  </a:cubicBezTo>
                  <a:cubicBezTo>
                    <a:pt x="9938" y="1739"/>
                    <a:pt x="7812" y="1"/>
                    <a:pt x="5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969275" y="2483800"/>
              <a:ext cx="132225" cy="131750"/>
            </a:xfrm>
            <a:custGeom>
              <a:avLst/>
              <a:gdLst/>
              <a:ahLst/>
              <a:cxnLst/>
              <a:rect l="l" t="t" r="r" b="b"/>
              <a:pathLst>
                <a:path w="5289" h="5270" extrusionOk="0">
                  <a:moveTo>
                    <a:pt x="2645" y="1"/>
                  </a:moveTo>
                  <a:cubicBezTo>
                    <a:pt x="1199" y="1"/>
                    <a:pt x="1" y="1180"/>
                    <a:pt x="1" y="2645"/>
                  </a:cubicBezTo>
                  <a:cubicBezTo>
                    <a:pt x="1" y="4090"/>
                    <a:pt x="1199" y="5269"/>
                    <a:pt x="2645" y="5269"/>
                  </a:cubicBezTo>
                  <a:cubicBezTo>
                    <a:pt x="4109" y="5269"/>
                    <a:pt x="5288" y="4090"/>
                    <a:pt x="5288" y="2645"/>
                  </a:cubicBezTo>
                  <a:cubicBezTo>
                    <a:pt x="5288" y="1180"/>
                    <a:pt x="4109" y="1"/>
                    <a:pt x="264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3261750" y="2237475"/>
              <a:ext cx="498850" cy="331475"/>
            </a:xfrm>
            <a:custGeom>
              <a:avLst/>
              <a:gdLst/>
              <a:ahLst/>
              <a:cxnLst/>
              <a:rect l="l" t="t" r="r" b="b"/>
              <a:pathLst>
                <a:path w="19954" h="13259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2441"/>
                  </a:lnTo>
                  <a:cubicBezTo>
                    <a:pt x="0" y="12897"/>
                    <a:pt x="362" y="13258"/>
                    <a:pt x="818" y="13258"/>
                  </a:cubicBezTo>
                  <a:lnTo>
                    <a:pt x="19135" y="13258"/>
                  </a:lnTo>
                  <a:cubicBezTo>
                    <a:pt x="19592" y="13258"/>
                    <a:pt x="19953" y="12897"/>
                    <a:pt x="19953" y="12441"/>
                  </a:cubicBezTo>
                  <a:lnTo>
                    <a:pt x="19953" y="819"/>
                  </a:lnTo>
                  <a:cubicBezTo>
                    <a:pt x="19953" y="362"/>
                    <a:pt x="19592" y="1"/>
                    <a:pt x="1913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2991175" y="2436725"/>
              <a:ext cx="420375" cy="278200"/>
            </a:xfrm>
            <a:custGeom>
              <a:avLst/>
              <a:gdLst/>
              <a:ahLst/>
              <a:cxnLst/>
              <a:rect l="l" t="t" r="r" b="b"/>
              <a:pathLst>
                <a:path w="16815" h="11128" extrusionOk="0">
                  <a:moveTo>
                    <a:pt x="818" y="1"/>
                  </a:moveTo>
                  <a:cubicBezTo>
                    <a:pt x="362" y="1"/>
                    <a:pt x="0" y="362"/>
                    <a:pt x="0" y="819"/>
                  </a:cubicBezTo>
                  <a:lnTo>
                    <a:pt x="0" y="10329"/>
                  </a:lnTo>
                  <a:cubicBezTo>
                    <a:pt x="38" y="10766"/>
                    <a:pt x="381" y="11128"/>
                    <a:pt x="818" y="11128"/>
                  </a:cubicBezTo>
                  <a:lnTo>
                    <a:pt x="16016" y="11128"/>
                  </a:lnTo>
                  <a:cubicBezTo>
                    <a:pt x="16453" y="11128"/>
                    <a:pt x="16815" y="10766"/>
                    <a:pt x="16815" y="10329"/>
                  </a:cubicBezTo>
                  <a:lnTo>
                    <a:pt x="16815" y="819"/>
                  </a:lnTo>
                  <a:cubicBezTo>
                    <a:pt x="16815" y="362"/>
                    <a:pt x="16453" y="1"/>
                    <a:pt x="16016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3501875" y="2662600"/>
              <a:ext cx="161225" cy="161225"/>
            </a:xfrm>
            <a:custGeom>
              <a:avLst/>
              <a:gdLst/>
              <a:ahLst/>
              <a:cxnLst/>
              <a:rect l="l" t="t" r="r" b="b"/>
              <a:pathLst>
                <a:path w="6449" h="6449" extrusionOk="0">
                  <a:moveTo>
                    <a:pt x="819" y="1"/>
                  </a:moveTo>
                  <a:cubicBezTo>
                    <a:pt x="362" y="1"/>
                    <a:pt x="1" y="362"/>
                    <a:pt x="1" y="818"/>
                  </a:cubicBezTo>
                  <a:lnTo>
                    <a:pt x="1" y="5631"/>
                  </a:lnTo>
                  <a:cubicBezTo>
                    <a:pt x="1" y="6087"/>
                    <a:pt x="362" y="6449"/>
                    <a:pt x="819" y="6449"/>
                  </a:cubicBezTo>
                  <a:lnTo>
                    <a:pt x="5631" y="6449"/>
                  </a:lnTo>
                  <a:cubicBezTo>
                    <a:pt x="6087" y="6449"/>
                    <a:pt x="6449" y="6087"/>
                    <a:pt x="6449" y="5631"/>
                  </a:cubicBezTo>
                  <a:lnTo>
                    <a:pt x="6449" y="818"/>
                  </a:lnTo>
                  <a:cubicBezTo>
                    <a:pt x="6449" y="362"/>
                    <a:pt x="6087" y="1"/>
                    <a:pt x="5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1354900" y="976875"/>
              <a:ext cx="153625" cy="278200"/>
            </a:xfrm>
            <a:custGeom>
              <a:avLst/>
              <a:gdLst/>
              <a:ahLst/>
              <a:cxnLst/>
              <a:rect l="l" t="t" r="r" b="b"/>
              <a:pathLst>
                <a:path w="6145" h="11128" extrusionOk="0">
                  <a:moveTo>
                    <a:pt x="952" y="1"/>
                  </a:moveTo>
                  <a:lnTo>
                    <a:pt x="1" y="1123"/>
                  </a:lnTo>
                  <a:cubicBezTo>
                    <a:pt x="2968" y="3615"/>
                    <a:pt x="4661" y="7286"/>
                    <a:pt x="4661" y="11128"/>
                  </a:cubicBezTo>
                  <a:lnTo>
                    <a:pt x="6144" y="11128"/>
                  </a:lnTo>
                  <a:cubicBezTo>
                    <a:pt x="6144" y="6829"/>
                    <a:pt x="4261" y="2759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1410075" y="1329250"/>
              <a:ext cx="88925" cy="137925"/>
            </a:xfrm>
            <a:custGeom>
              <a:avLst/>
              <a:gdLst/>
              <a:ahLst/>
              <a:cxnLst/>
              <a:rect l="l" t="t" r="r" b="b"/>
              <a:pathLst>
                <a:path w="3557" h="5517" extrusionOk="0">
                  <a:moveTo>
                    <a:pt x="2130" y="0"/>
                  </a:moveTo>
                  <a:cubicBezTo>
                    <a:pt x="1750" y="1693"/>
                    <a:pt x="1027" y="3272"/>
                    <a:pt x="0" y="4660"/>
                  </a:cubicBezTo>
                  <a:lnTo>
                    <a:pt x="1198" y="5516"/>
                  </a:lnTo>
                  <a:cubicBezTo>
                    <a:pt x="2321" y="3957"/>
                    <a:pt x="3120" y="2226"/>
                    <a:pt x="3557" y="343"/>
                  </a:cubicBezTo>
                  <a:lnTo>
                    <a:pt x="2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888900" y="1488075"/>
              <a:ext cx="437975" cy="130775"/>
            </a:xfrm>
            <a:custGeom>
              <a:avLst/>
              <a:gdLst/>
              <a:ahLst/>
              <a:cxnLst/>
              <a:rect l="l" t="t" r="r" b="b"/>
              <a:pathLst>
                <a:path w="17519" h="5231" extrusionOk="0">
                  <a:moveTo>
                    <a:pt x="1027" y="0"/>
                  </a:moveTo>
                  <a:lnTo>
                    <a:pt x="0" y="1046"/>
                  </a:lnTo>
                  <a:cubicBezTo>
                    <a:pt x="2739" y="3766"/>
                    <a:pt x="6372" y="5231"/>
                    <a:pt x="10233" y="5231"/>
                  </a:cubicBezTo>
                  <a:cubicBezTo>
                    <a:pt x="12801" y="5231"/>
                    <a:pt x="15312" y="4565"/>
                    <a:pt x="17518" y="3291"/>
                  </a:cubicBezTo>
                  <a:lnTo>
                    <a:pt x="16796" y="2016"/>
                  </a:lnTo>
                  <a:cubicBezTo>
                    <a:pt x="14818" y="3158"/>
                    <a:pt x="12535" y="3785"/>
                    <a:pt x="10233" y="3785"/>
                  </a:cubicBezTo>
                  <a:cubicBezTo>
                    <a:pt x="6753" y="3785"/>
                    <a:pt x="3500" y="2454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780950" y="999700"/>
              <a:ext cx="131750" cy="397575"/>
            </a:xfrm>
            <a:custGeom>
              <a:avLst/>
              <a:gdLst/>
              <a:ahLst/>
              <a:cxnLst/>
              <a:rect l="l" t="t" r="r" b="b"/>
              <a:pathLst>
                <a:path w="5270" h="15903" extrusionOk="0">
                  <a:moveTo>
                    <a:pt x="4223" y="1"/>
                  </a:moveTo>
                  <a:cubicBezTo>
                    <a:pt x="1484" y="2721"/>
                    <a:pt x="1" y="6392"/>
                    <a:pt x="1" y="10272"/>
                  </a:cubicBezTo>
                  <a:cubicBezTo>
                    <a:pt x="1" y="12193"/>
                    <a:pt x="381" y="14095"/>
                    <a:pt x="1142" y="15902"/>
                  </a:cubicBezTo>
                  <a:lnTo>
                    <a:pt x="2492" y="15332"/>
                  </a:lnTo>
                  <a:cubicBezTo>
                    <a:pt x="1808" y="13715"/>
                    <a:pt x="1465" y="12003"/>
                    <a:pt x="1465" y="10234"/>
                  </a:cubicBezTo>
                  <a:cubicBezTo>
                    <a:pt x="1465" y="6772"/>
                    <a:pt x="2816" y="3482"/>
                    <a:pt x="5269" y="1009"/>
                  </a:cubicBezTo>
                  <a:lnTo>
                    <a:pt x="4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976875" y="891300"/>
              <a:ext cx="166925" cy="73250"/>
            </a:xfrm>
            <a:custGeom>
              <a:avLst/>
              <a:gdLst/>
              <a:ahLst/>
              <a:cxnLst/>
              <a:rect l="l" t="t" r="r" b="b"/>
              <a:pathLst>
                <a:path w="6677" h="2930" extrusionOk="0">
                  <a:moveTo>
                    <a:pt x="6676" y="0"/>
                  </a:moveTo>
                  <a:cubicBezTo>
                    <a:pt x="4356" y="0"/>
                    <a:pt x="2054" y="571"/>
                    <a:pt x="0" y="1617"/>
                  </a:cubicBezTo>
                  <a:lnTo>
                    <a:pt x="685" y="2929"/>
                  </a:lnTo>
                  <a:cubicBezTo>
                    <a:pt x="2549" y="1959"/>
                    <a:pt x="4565" y="1484"/>
                    <a:pt x="6676" y="1484"/>
                  </a:cubicBezTo>
                  <a:lnTo>
                    <a:pt x="6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922175" y="1033000"/>
              <a:ext cx="444650" cy="444625"/>
            </a:xfrm>
            <a:custGeom>
              <a:avLst/>
              <a:gdLst/>
              <a:ahLst/>
              <a:cxnLst/>
              <a:rect l="l" t="t" r="r" b="b"/>
              <a:pathLst>
                <a:path w="17786" h="17785" extrusionOk="0">
                  <a:moveTo>
                    <a:pt x="8902" y="0"/>
                  </a:moveTo>
                  <a:cubicBezTo>
                    <a:pt x="3976" y="0"/>
                    <a:pt x="1" y="3976"/>
                    <a:pt x="1" y="8883"/>
                  </a:cubicBezTo>
                  <a:cubicBezTo>
                    <a:pt x="1" y="13790"/>
                    <a:pt x="3976" y="17785"/>
                    <a:pt x="8902" y="17785"/>
                  </a:cubicBezTo>
                  <a:cubicBezTo>
                    <a:pt x="13810" y="17785"/>
                    <a:pt x="17785" y="13790"/>
                    <a:pt x="17785" y="8883"/>
                  </a:cubicBezTo>
                  <a:cubicBezTo>
                    <a:pt x="17785" y="3976"/>
                    <a:pt x="13810" y="0"/>
                    <a:pt x="8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949750" y="1073550"/>
              <a:ext cx="390450" cy="363525"/>
            </a:xfrm>
            <a:custGeom>
              <a:avLst/>
              <a:gdLst/>
              <a:ahLst/>
              <a:cxnLst/>
              <a:rect l="l" t="t" r="r" b="b"/>
              <a:pathLst>
                <a:path w="15618" h="14541" extrusionOk="0">
                  <a:moveTo>
                    <a:pt x="7820" y="0"/>
                  </a:moveTo>
                  <a:cubicBezTo>
                    <a:pt x="7444" y="0"/>
                    <a:pt x="7062" y="29"/>
                    <a:pt x="6677" y="90"/>
                  </a:cubicBezTo>
                  <a:cubicBezTo>
                    <a:pt x="2702" y="699"/>
                    <a:pt x="1" y="4427"/>
                    <a:pt x="610" y="8402"/>
                  </a:cubicBezTo>
                  <a:cubicBezTo>
                    <a:pt x="1177" y="11976"/>
                    <a:pt x="4273" y="14541"/>
                    <a:pt x="7783" y="14541"/>
                  </a:cubicBezTo>
                  <a:cubicBezTo>
                    <a:pt x="8159" y="14541"/>
                    <a:pt x="8539" y="14512"/>
                    <a:pt x="8922" y="14451"/>
                  </a:cubicBezTo>
                  <a:cubicBezTo>
                    <a:pt x="12897" y="13842"/>
                    <a:pt x="15617" y="10114"/>
                    <a:pt x="14989" y="6139"/>
                  </a:cubicBezTo>
                  <a:cubicBezTo>
                    <a:pt x="14422" y="2565"/>
                    <a:pt x="11341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 flipH="1">
              <a:off x="1028700" y="1107650"/>
              <a:ext cx="233500" cy="287725"/>
            </a:xfrm>
            <a:custGeom>
              <a:avLst/>
              <a:gdLst/>
              <a:ahLst/>
              <a:cxnLst/>
              <a:rect l="l" t="t" r="r" b="b"/>
              <a:pathLst>
                <a:path w="9340" h="11509" extrusionOk="0">
                  <a:moveTo>
                    <a:pt x="4109" y="3082"/>
                  </a:moveTo>
                  <a:lnTo>
                    <a:pt x="4109" y="4927"/>
                  </a:lnTo>
                  <a:cubicBezTo>
                    <a:pt x="3976" y="4927"/>
                    <a:pt x="3843" y="4927"/>
                    <a:pt x="3728" y="4946"/>
                  </a:cubicBezTo>
                  <a:cubicBezTo>
                    <a:pt x="3614" y="4965"/>
                    <a:pt x="3500" y="4965"/>
                    <a:pt x="3405" y="4965"/>
                  </a:cubicBezTo>
                  <a:cubicBezTo>
                    <a:pt x="2949" y="4965"/>
                    <a:pt x="2606" y="4870"/>
                    <a:pt x="2397" y="4737"/>
                  </a:cubicBezTo>
                  <a:cubicBezTo>
                    <a:pt x="2188" y="4585"/>
                    <a:pt x="2074" y="4375"/>
                    <a:pt x="2074" y="4147"/>
                  </a:cubicBezTo>
                  <a:cubicBezTo>
                    <a:pt x="2074" y="4014"/>
                    <a:pt x="2112" y="3900"/>
                    <a:pt x="2188" y="3805"/>
                  </a:cubicBezTo>
                  <a:cubicBezTo>
                    <a:pt x="2264" y="3691"/>
                    <a:pt x="2359" y="3557"/>
                    <a:pt x="2511" y="3481"/>
                  </a:cubicBezTo>
                  <a:cubicBezTo>
                    <a:pt x="2663" y="3348"/>
                    <a:pt x="2873" y="3291"/>
                    <a:pt x="3139" y="3215"/>
                  </a:cubicBezTo>
                  <a:cubicBezTo>
                    <a:pt x="3405" y="3139"/>
                    <a:pt x="3728" y="3120"/>
                    <a:pt x="4109" y="3082"/>
                  </a:cubicBezTo>
                  <a:close/>
                  <a:moveTo>
                    <a:pt x="6030" y="6277"/>
                  </a:moveTo>
                  <a:cubicBezTo>
                    <a:pt x="6563" y="6277"/>
                    <a:pt x="6943" y="6373"/>
                    <a:pt x="7171" y="6544"/>
                  </a:cubicBezTo>
                  <a:cubicBezTo>
                    <a:pt x="7438" y="6715"/>
                    <a:pt x="7552" y="6943"/>
                    <a:pt x="7552" y="7228"/>
                  </a:cubicBezTo>
                  <a:cubicBezTo>
                    <a:pt x="7552" y="7400"/>
                    <a:pt x="7514" y="7571"/>
                    <a:pt x="7438" y="7704"/>
                  </a:cubicBezTo>
                  <a:cubicBezTo>
                    <a:pt x="7361" y="7875"/>
                    <a:pt x="7247" y="7989"/>
                    <a:pt x="7057" y="8103"/>
                  </a:cubicBezTo>
                  <a:cubicBezTo>
                    <a:pt x="6867" y="8237"/>
                    <a:pt x="6658" y="8332"/>
                    <a:pt x="6372" y="8389"/>
                  </a:cubicBezTo>
                  <a:cubicBezTo>
                    <a:pt x="6087" y="8465"/>
                    <a:pt x="5745" y="8522"/>
                    <a:pt x="5345" y="8541"/>
                  </a:cubicBezTo>
                  <a:lnTo>
                    <a:pt x="5326" y="8541"/>
                  </a:lnTo>
                  <a:lnTo>
                    <a:pt x="5326" y="6334"/>
                  </a:lnTo>
                  <a:cubicBezTo>
                    <a:pt x="5440" y="6334"/>
                    <a:pt x="5554" y="6334"/>
                    <a:pt x="5688" y="6296"/>
                  </a:cubicBezTo>
                  <a:cubicBezTo>
                    <a:pt x="5802" y="6277"/>
                    <a:pt x="5916" y="6277"/>
                    <a:pt x="6030" y="6277"/>
                  </a:cubicBezTo>
                  <a:close/>
                  <a:moveTo>
                    <a:pt x="4109" y="1"/>
                  </a:moveTo>
                  <a:lnTo>
                    <a:pt x="4109" y="1560"/>
                  </a:lnTo>
                  <a:cubicBezTo>
                    <a:pt x="3424" y="1598"/>
                    <a:pt x="2835" y="1693"/>
                    <a:pt x="2359" y="1846"/>
                  </a:cubicBezTo>
                  <a:cubicBezTo>
                    <a:pt x="1883" y="2017"/>
                    <a:pt x="1503" y="2226"/>
                    <a:pt x="1180" y="2473"/>
                  </a:cubicBezTo>
                  <a:cubicBezTo>
                    <a:pt x="894" y="2701"/>
                    <a:pt x="685" y="2987"/>
                    <a:pt x="552" y="3310"/>
                  </a:cubicBezTo>
                  <a:cubicBezTo>
                    <a:pt x="419" y="3614"/>
                    <a:pt x="362" y="3938"/>
                    <a:pt x="362" y="4261"/>
                  </a:cubicBezTo>
                  <a:cubicBezTo>
                    <a:pt x="362" y="4604"/>
                    <a:pt x="457" y="4946"/>
                    <a:pt x="590" y="5231"/>
                  </a:cubicBezTo>
                  <a:cubicBezTo>
                    <a:pt x="742" y="5517"/>
                    <a:pt x="951" y="5745"/>
                    <a:pt x="1218" y="5935"/>
                  </a:cubicBezTo>
                  <a:cubicBezTo>
                    <a:pt x="1446" y="6144"/>
                    <a:pt x="1750" y="6277"/>
                    <a:pt x="2093" y="6373"/>
                  </a:cubicBezTo>
                  <a:cubicBezTo>
                    <a:pt x="2416" y="6468"/>
                    <a:pt x="2777" y="6525"/>
                    <a:pt x="3139" y="6525"/>
                  </a:cubicBezTo>
                  <a:cubicBezTo>
                    <a:pt x="3310" y="6525"/>
                    <a:pt x="3443" y="6525"/>
                    <a:pt x="3614" y="6487"/>
                  </a:cubicBezTo>
                  <a:cubicBezTo>
                    <a:pt x="3748" y="6487"/>
                    <a:pt x="3938" y="6468"/>
                    <a:pt x="4109" y="6449"/>
                  </a:cubicBezTo>
                  <a:lnTo>
                    <a:pt x="4109" y="8484"/>
                  </a:lnTo>
                  <a:cubicBezTo>
                    <a:pt x="3805" y="8465"/>
                    <a:pt x="3500" y="8446"/>
                    <a:pt x="3215" y="8370"/>
                  </a:cubicBezTo>
                  <a:cubicBezTo>
                    <a:pt x="2930" y="8332"/>
                    <a:pt x="2644" y="8256"/>
                    <a:pt x="2378" y="8160"/>
                  </a:cubicBezTo>
                  <a:cubicBezTo>
                    <a:pt x="2112" y="8065"/>
                    <a:pt x="1845" y="7970"/>
                    <a:pt x="1598" y="7856"/>
                  </a:cubicBezTo>
                  <a:cubicBezTo>
                    <a:pt x="1332" y="7723"/>
                    <a:pt x="1085" y="7609"/>
                    <a:pt x="837" y="7476"/>
                  </a:cubicBezTo>
                  <a:lnTo>
                    <a:pt x="0" y="8769"/>
                  </a:lnTo>
                  <a:cubicBezTo>
                    <a:pt x="571" y="9073"/>
                    <a:pt x="1180" y="9340"/>
                    <a:pt x="1902" y="9549"/>
                  </a:cubicBezTo>
                  <a:cubicBezTo>
                    <a:pt x="2587" y="9777"/>
                    <a:pt x="3348" y="9891"/>
                    <a:pt x="4166" y="9929"/>
                  </a:cubicBezTo>
                  <a:lnTo>
                    <a:pt x="4166" y="11508"/>
                  </a:lnTo>
                  <a:lnTo>
                    <a:pt x="5402" y="11508"/>
                  </a:lnTo>
                  <a:lnTo>
                    <a:pt x="5402" y="9910"/>
                  </a:lnTo>
                  <a:cubicBezTo>
                    <a:pt x="6011" y="9891"/>
                    <a:pt x="6563" y="9777"/>
                    <a:pt x="7038" y="9625"/>
                  </a:cubicBezTo>
                  <a:cubicBezTo>
                    <a:pt x="7514" y="9454"/>
                    <a:pt x="7932" y="9264"/>
                    <a:pt x="8274" y="9016"/>
                  </a:cubicBezTo>
                  <a:cubicBezTo>
                    <a:pt x="8598" y="8750"/>
                    <a:pt x="8864" y="8465"/>
                    <a:pt x="9054" y="8103"/>
                  </a:cubicBezTo>
                  <a:cubicBezTo>
                    <a:pt x="9245" y="7780"/>
                    <a:pt x="9340" y="7362"/>
                    <a:pt x="9340" y="6943"/>
                  </a:cubicBezTo>
                  <a:cubicBezTo>
                    <a:pt x="9340" y="6582"/>
                    <a:pt x="9264" y="6277"/>
                    <a:pt x="9149" y="5992"/>
                  </a:cubicBezTo>
                  <a:cubicBezTo>
                    <a:pt x="9016" y="5726"/>
                    <a:pt x="8845" y="5460"/>
                    <a:pt x="8579" y="5269"/>
                  </a:cubicBezTo>
                  <a:cubicBezTo>
                    <a:pt x="8351" y="5079"/>
                    <a:pt x="8027" y="4946"/>
                    <a:pt x="7647" y="4832"/>
                  </a:cubicBezTo>
                  <a:cubicBezTo>
                    <a:pt x="7266" y="4699"/>
                    <a:pt x="6848" y="4661"/>
                    <a:pt x="6372" y="4661"/>
                  </a:cubicBezTo>
                  <a:cubicBezTo>
                    <a:pt x="6201" y="4661"/>
                    <a:pt x="6030" y="4661"/>
                    <a:pt x="5878" y="4680"/>
                  </a:cubicBezTo>
                  <a:cubicBezTo>
                    <a:pt x="5707" y="4699"/>
                    <a:pt x="5535" y="4699"/>
                    <a:pt x="5364" y="4737"/>
                  </a:cubicBezTo>
                  <a:lnTo>
                    <a:pt x="5364" y="3063"/>
                  </a:lnTo>
                  <a:cubicBezTo>
                    <a:pt x="5821" y="3139"/>
                    <a:pt x="6258" y="3215"/>
                    <a:pt x="6658" y="3329"/>
                  </a:cubicBezTo>
                  <a:cubicBezTo>
                    <a:pt x="7057" y="3443"/>
                    <a:pt x="7419" y="3595"/>
                    <a:pt x="7780" y="3729"/>
                  </a:cubicBezTo>
                  <a:lnTo>
                    <a:pt x="8484" y="2397"/>
                  </a:lnTo>
                  <a:cubicBezTo>
                    <a:pt x="8027" y="2207"/>
                    <a:pt x="7533" y="2036"/>
                    <a:pt x="7019" y="1903"/>
                  </a:cubicBezTo>
                  <a:cubicBezTo>
                    <a:pt x="6487" y="1750"/>
                    <a:pt x="5916" y="1655"/>
                    <a:pt x="5345" y="1617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983525" y="1693500"/>
              <a:ext cx="321950" cy="25700"/>
            </a:xfrm>
            <a:custGeom>
              <a:avLst/>
              <a:gdLst/>
              <a:ahLst/>
              <a:cxnLst/>
              <a:rect l="l" t="t" r="r" b="b"/>
              <a:pathLst>
                <a:path w="12878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12878" y="1027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984000" y="1761500"/>
              <a:ext cx="181675" cy="25700"/>
            </a:xfrm>
            <a:custGeom>
              <a:avLst/>
              <a:gdLst/>
              <a:ahLst/>
              <a:cxnLst/>
              <a:rect l="l" t="t" r="r" b="b"/>
              <a:pathLst>
                <a:path w="726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266" y="1027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1207025" y="1761500"/>
              <a:ext cx="97975" cy="25700"/>
            </a:xfrm>
            <a:custGeom>
              <a:avLst/>
              <a:gdLst/>
              <a:ahLst/>
              <a:cxnLst/>
              <a:rect l="l" t="t" r="r" b="b"/>
              <a:pathLst>
                <a:path w="3919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3919" y="1027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234125" y="1828550"/>
              <a:ext cx="70875" cy="25700"/>
            </a:xfrm>
            <a:custGeom>
              <a:avLst/>
              <a:gdLst/>
              <a:ahLst/>
              <a:cxnLst/>
              <a:rect l="l" t="t" r="r" b="b"/>
              <a:pathLst>
                <a:path w="283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2835" y="1027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984000" y="1828550"/>
              <a:ext cx="195925" cy="25700"/>
            </a:xfrm>
            <a:custGeom>
              <a:avLst/>
              <a:gdLst/>
              <a:ahLst/>
              <a:cxnLst/>
              <a:rect l="l" t="t" r="r" b="b"/>
              <a:pathLst>
                <a:path w="783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837" y="1027"/>
                  </a:lnTo>
                  <a:lnTo>
                    <a:pt x="7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096700" y="1897025"/>
              <a:ext cx="208775" cy="25700"/>
            </a:xfrm>
            <a:custGeom>
              <a:avLst/>
              <a:gdLst/>
              <a:ahLst/>
              <a:cxnLst/>
              <a:rect l="l" t="t" r="r" b="b"/>
              <a:pathLst>
                <a:path w="8351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8351" y="1027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137125" y="1968825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6715" y="1027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060075" y="2111950"/>
              <a:ext cx="244925" cy="25225"/>
            </a:xfrm>
            <a:custGeom>
              <a:avLst/>
              <a:gdLst/>
              <a:ahLst/>
              <a:cxnLst/>
              <a:rect l="l" t="t" r="r" b="b"/>
              <a:pathLst>
                <a:path w="9797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9797" y="1009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1060075" y="2170925"/>
              <a:ext cx="244925" cy="25700"/>
            </a:xfrm>
            <a:custGeom>
              <a:avLst/>
              <a:gdLst/>
              <a:ahLst/>
              <a:cxnLst/>
              <a:rect l="l" t="t" r="r" b="b"/>
              <a:pathLst>
                <a:path w="9797" h="1028" extrusionOk="0">
                  <a:moveTo>
                    <a:pt x="1" y="0"/>
                  </a:moveTo>
                  <a:lnTo>
                    <a:pt x="1" y="1027"/>
                  </a:lnTo>
                  <a:lnTo>
                    <a:pt x="9797" y="1027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1137125" y="2230350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1"/>
                  </a:moveTo>
                  <a:lnTo>
                    <a:pt x="0" y="1028"/>
                  </a:lnTo>
                  <a:lnTo>
                    <a:pt x="6715" y="1028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2597925" y="2479525"/>
              <a:ext cx="121275" cy="121275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2667350" y="2548475"/>
              <a:ext cx="85600" cy="85625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2879425" y="2548475"/>
              <a:ext cx="52325" cy="52325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2737725" y="2742500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1635034" y="156403"/>
              <a:ext cx="70875" cy="70875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0" y="0"/>
                  </a:moveTo>
                  <a:lnTo>
                    <a:pt x="0" y="2835"/>
                  </a:lnTo>
                  <a:lnTo>
                    <a:pt x="2834" y="283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1592709" y="191578"/>
              <a:ext cx="78475" cy="78500"/>
            </a:xfrm>
            <a:custGeom>
              <a:avLst/>
              <a:gdLst/>
              <a:ahLst/>
              <a:cxnLst/>
              <a:rect l="l" t="t" r="r" b="b"/>
              <a:pathLst>
                <a:path w="3139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1501884" y="199678"/>
              <a:ext cx="38075" cy="38050"/>
            </a:xfrm>
            <a:custGeom>
              <a:avLst/>
              <a:gdLst/>
              <a:ahLst/>
              <a:cxnLst/>
              <a:rect l="l" t="t" r="r" b="b"/>
              <a:pathLst>
                <a:path w="1523" h="1522" extrusionOk="0">
                  <a:moveTo>
                    <a:pt x="0" y="0"/>
                  </a:moveTo>
                  <a:lnTo>
                    <a:pt x="0" y="1522"/>
                  </a:lnTo>
                  <a:lnTo>
                    <a:pt x="1522" y="1522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2524200" y="1567000"/>
              <a:ext cx="64225" cy="64225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1" y="1"/>
                  </a:moveTo>
                  <a:lnTo>
                    <a:pt x="1" y="2568"/>
                  </a:lnTo>
                  <a:lnTo>
                    <a:pt x="2569" y="25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2511850" y="1461925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0" y="0"/>
                  </a:moveTo>
                  <a:lnTo>
                    <a:pt x="0" y="1331"/>
                  </a:lnTo>
                  <a:lnTo>
                    <a:pt x="1332" y="1331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2391075" y="15251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103" y="110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2307375" y="1326875"/>
              <a:ext cx="48525" cy="49000"/>
            </a:xfrm>
            <a:custGeom>
              <a:avLst/>
              <a:gdLst/>
              <a:ahLst/>
              <a:cxnLst/>
              <a:rect l="l" t="t" r="r" b="b"/>
              <a:pathLst>
                <a:path w="1941" h="1960" extrusionOk="0">
                  <a:moveTo>
                    <a:pt x="0" y="0"/>
                  </a:moveTo>
                  <a:lnTo>
                    <a:pt x="0" y="1959"/>
                  </a:lnTo>
                  <a:lnTo>
                    <a:pt x="1941" y="1959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6" name="Google Shape;1906;p44"/>
            <p:cNvGrpSpPr/>
            <p:nvPr/>
          </p:nvGrpSpPr>
          <p:grpSpPr>
            <a:xfrm>
              <a:off x="3365969" y="-253549"/>
              <a:ext cx="256800" cy="245850"/>
              <a:chOff x="3365969" y="-253549"/>
              <a:chExt cx="256800" cy="245850"/>
            </a:xfrm>
          </p:grpSpPr>
          <p:sp>
            <p:nvSpPr>
              <p:cNvPr id="1907" name="Google Shape;1907;p44"/>
              <p:cNvSpPr/>
              <p:nvPr/>
            </p:nvSpPr>
            <p:spPr>
              <a:xfrm>
                <a:off x="3391644" y="-151324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4"/>
              <p:cNvSpPr/>
              <p:nvPr/>
            </p:nvSpPr>
            <p:spPr>
              <a:xfrm>
                <a:off x="3462969" y="-81899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4"/>
              <p:cNvSpPr/>
              <p:nvPr/>
            </p:nvSpPr>
            <p:spPr>
              <a:xfrm>
                <a:off x="3553794" y="-194599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4"/>
              <p:cNvSpPr/>
              <p:nvPr/>
            </p:nvSpPr>
            <p:spPr>
              <a:xfrm>
                <a:off x="3365969" y="-253549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1" name="Google Shape;1911;p44"/>
            <p:cNvSpPr/>
            <p:nvPr/>
          </p:nvSpPr>
          <p:spPr>
            <a:xfrm>
              <a:off x="2720253" y="147430"/>
              <a:ext cx="94175" cy="9465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2645603" y="204005"/>
              <a:ext cx="107000" cy="107025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2538603" y="171205"/>
              <a:ext cx="57075" cy="57100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3781077" y="1901300"/>
              <a:ext cx="82275" cy="81800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3831952" y="1949800"/>
              <a:ext cx="95600" cy="96075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3916602" y="187325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3136328" y="415698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2302" y="230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8" name="Google Shape;1918;p44"/>
            <p:cNvGrpSpPr/>
            <p:nvPr/>
          </p:nvGrpSpPr>
          <p:grpSpPr>
            <a:xfrm>
              <a:off x="855125" y="-39522"/>
              <a:ext cx="642034" cy="707745"/>
              <a:chOff x="855125" y="-39522"/>
              <a:chExt cx="642034" cy="707745"/>
            </a:xfrm>
          </p:grpSpPr>
          <p:sp>
            <p:nvSpPr>
              <p:cNvPr id="1919" name="Google Shape;1919;p44"/>
              <p:cNvSpPr/>
              <p:nvPr/>
            </p:nvSpPr>
            <p:spPr>
              <a:xfrm>
                <a:off x="1440059" y="-39522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4"/>
              <p:cNvSpPr/>
              <p:nvPr/>
            </p:nvSpPr>
            <p:spPr>
              <a:xfrm>
                <a:off x="855125" y="534598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4"/>
              <p:cNvSpPr/>
              <p:nvPr/>
            </p:nvSpPr>
            <p:spPr>
              <a:xfrm>
                <a:off x="917425" y="596873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2" name="Google Shape;1922;p44"/>
            <p:cNvSpPr/>
            <p:nvPr/>
          </p:nvSpPr>
          <p:spPr>
            <a:xfrm>
              <a:off x="835625" y="2706825"/>
              <a:ext cx="93725" cy="93700"/>
            </a:xfrm>
            <a:custGeom>
              <a:avLst/>
              <a:gdLst/>
              <a:ahLst/>
              <a:cxnLst/>
              <a:rect l="l" t="t" r="r" b="b"/>
              <a:pathLst>
                <a:path w="3749" h="3748" extrusionOk="0">
                  <a:moveTo>
                    <a:pt x="1" y="0"/>
                  </a:moveTo>
                  <a:lnTo>
                    <a:pt x="1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1015850" y="2810475"/>
              <a:ext cx="39500" cy="39500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1580" y="1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604456" y="22717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4"/>
                  </a:lnTo>
                  <a:lnTo>
                    <a:pt x="2853" y="2854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656756" y="2325450"/>
              <a:ext cx="55650" cy="56150"/>
            </a:xfrm>
            <a:custGeom>
              <a:avLst/>
              <a:gdLst/>
              <a:ahLst/>
              <a:cxnLst/>
              <a:rect l="l" t="t" r="r" b="b"/>
              <a:pathLst>
                <a:path w="2226" h="2246" extrusionOk="0">
                  <a:moveTo>
                    <a:pt x="1" y="1"/>
                  </a:moveTo>
                  <a:lnTo>
                    <a:pt x="1" y="2245"/>
                  </a:lnTo>
                  <a:lnTo>
                    <a:pt x="2226" y="2245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735206" y="2278375"/>
              <a:ext cx="36175" cy="36650"/>
            </a:xfrm>
            <a:custGeom>
              <a:avLst/>
              <a:gdLst/>
              <a:ahLst/>
              <a:cxnLst/>
              <a:rect l="l" t="t" r="r" b="b"/>
              <a:pathLst>
                <a:path w="1447" h="1466" extrusionOk="0">
                  <a:moveTo>
                    <a:pt x="1" y="1"/>
                  </a:moveTo>
                  <a:lnTo>
                    <a:pt x="1" y="1465"/>
                  </a:lnTo>
                  <a:lnTo>
                    <a:pt x="1447" y="14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574956" y="2229875"/>
              <a:ext cx="23800" cy="23800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1" y="1"/>
                  </a:moveTo>
                  <a:lnTo>
                    <a:pt x="1" y="952"/>
                  </a:lnTo>
                  <a:lnTo>
                    <a:pt x="952" y="952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/>
          <p:cNvSpPr txBox="1">
            <a:spLocks noGrp="1"/>
          </p:cNvSpPr>
          <p:nvPr>
            <p:ph type="title"/>
          </p:nvPr>
        </p:nvSpPr>
        <p:spPr>
          <a:xfrm>
            <a:off x="5188500" y="1859077"/>
            <a:ext cx="3238200" cy="929862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>
              <a:lnSpc>
                <a:spcPts val="1500"/>
              </a:lnSpc>
            </a:pPr>
            <a:r>
              <a:rPr lang="en-ID" sz="6000" dirty="0" err="1">
                <a:solidFill>
                  <a:srgbClr val="77D5A3"/>
                </a:solidFill>
                <a:effectLst/>
                <a:latin typeface="Nerd Fonts"/>
              </a:rPr>
              <a:t>Freshify</a:t>
            </a:r>
            <a:endParaRPr lang="en-ID" sz="6000" dirty="0">
              <a:solidFill>
                <a:srgbClr val="D9DFE7"/>
              </a:solidFill>
              <a:effectLst/>
              <a:latin typeface="Nerd Fonts"/>
            </a:endParaRPr>
          </a:p>
        </p:txBody>
      </p:sp>
      <p:sp>
        <p:nvSpPr>
          <p:cNvPr id="2008" name="Google Shape;2008;p47"/>
          <p:cNvSpPr txBox="1">
            <a:spLocks noGrp="1"/>
          </p:cNvSpPr>
          <p:nvPr>
            <p:ph type="subTitle" idx="1"/>
          </p:nvPr>
        </p:nvSpPr>
        <p:spPr>
          <a:xfrm>
            <a:off x="5188500" y="2571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autentikasi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009" name="Google Shape;2009;p47"/>
          <p:cNvSpPr/>
          <p:nvPr/>
        </p:nvSpPr>
        <p:spPr>
          <a:xfrm>
            <a:off x="721197" y="654263"/>
            <a:ext cx="4003200" cy="3708600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14529-AF55-1FA7-5DA3-6AE96E0B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16" y="991637"/>
            <a:ext cx="2805562" cy="2805562"/>
          </a:xfrm>
          <a:prstGeom prst="rect">
            <a:avLst/>
          </a:prstGeom>
        </p:spPr>
      </p:pic>
      <p:grpSp>
        <p:nvGrpSpPr>
          <p:cNvPr id="2012" name="Google Shape;2012;p47"/>
          <p:cNvGrpSpPr/>
          <p:nvPr/>
        </p:nvGrpSpPr>
        <p:grpSpPr>
          <a:xfrm>
            <a:off x="1062581" y="1251768"/>
            <a:ext cx="726805" cy="687391"/>
            <a:chOff x="3105300" y="593625"/>
            <a:chExt cx="256800" cy="245850"/>
          </a:xfrm>
        </p:grpSpPr>
        <p:sp>
          <p:nvSpPr>
            <p:cNvPr id="2013" name="Google Shape;2013;p4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21250" y="1263450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CLI yang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:</a:t>
            </a:r>
          </a:p>
          <a:p>
            <a:pPr marL="25400" lvl="0" indent="0" algn="just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241300" lvl="0" indent="-215900" algn="just" rtl="0">
              <a:spcAft>
                <a:spcPts val="0"/>
              </a:spcAft>
              <a:buSzPts val="1400"/>
              <a:buChar char="●"/>
            </a:pPr>
            <a:r>
              <a:rPr lang="en-ID" dirty="0" err="1"/>
              <a:t>Melihat</a:t>
            </a:r>
            <a:r>
              <a:rPr lang="en-ID" dirty="0"/>
              <a:t> daftar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.</a:t>
            </a:r>
          </a:p>
          <a:p>
            <a:pPr marL="241300" lvl="0" indent="-215900" algn="just" rtl="0">
              <a:spcAft>
                <a:spcPts val="0"/>
              </a:spcAft>
              <a:buSzPts val="1400"/>
              <a:buChar char="●"/>
            </a:pP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autentikasi</a:t>
            </a:r>
            <a:r>
              <a:rPr lang="en-ID" dirty="0"/>
              <a:t>.</a:t>
            </a:r>
            <a:endParaRPr lang="en-US" dirty="0">
              <a:solidFill>
                <a:schemeClr val="dk1"/>
              </a:solidFill>
            </a:endParaRPr>
          </a:p>
          <a:p>
            <a:pPr marL="241300" lvl="0" indent="-2159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v-SE" dirty="0"/>
              <a:t>Menghitung total harga dalam transaksi.</a:t>
            </a:r>
            <a:endParaRPr lang="en-US" dirty="0">
              <a:solidFill>
                <a:schemeClr val="dk1"/>
              </a:solidFill>
            </a:endParaRPr>
          </a:p>
          <a:p>
            <a:pPr marL="241300" lvl="0" indent="-2159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pengguna</a:t>
            </a:r>
            <a:r>
              <a:rPr lang="en-ID" dirty="0"/>
              <a:t> dan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JSON.</a:t>
            </a:r>
          </a:p>
          <a:p>
            <a:pPr marL="241300" lvl="0" indent="-2159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buClr>
                <a:srgbClr val="273D40"/>
              </a:buClr>
              <a:buSzPts val="600"/>
              <a:buFont typeface="Arial"/>
              <a:buNone/>
            </a:pP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terminal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toko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inventaris</a:t>
            </a:r>
            <a:r>
              <a:rPr lang="en-ID" dirty="0"/>
              <a:t>, </a:t>
            </a:r>
            <a:r>
              <a:rPr lang="en-ID" dirty="0" err="1"/>
              <a:t>transaksi</a:t>
            </a:r>
            <a:r>
              <a:rPr lang="en-ID" dirty="0"/>
              <a:t>, dan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642;p40">
            <a:extLst>
              <a:ext uri="{FF2B5EF4-FFF2-40B4-BE49-F238E27FC236}">
                <a16:creationId xmlns:a16="http://schemas.microsoft.com/office/drawing/2014/main" id="{A80663C3-5EFE-CFD2-748E-E2777B14B1F5}"/>
              </a:ext>
            </a:extLst>
          </p:cNvPr>
          <p:cNvGrpSpPr/>
          <p:nvPr/>
        </p:nvGrpSpPr>
        <p:grpSpPr>
          <a:xfrm>
            <a:off x="-202759" y="108006"/>
            <a:ext cx="4137935" cy="4972638"/>
            <a:chOff x="4689056" y="170858"/>
            <a:chExt cx="4137935" cy="4972638"/>
          </a:xfrm>
        </p:grpSpPr>
        <p:grpSp>
          <p:nvGrpSpPr>
            <p:cNvPr id="7" name="Google Shape;1643;p40">
              <a:extLst>
                <a:ext uri="{FF2B5EF4-FFF2-40B4-BE49-F238E27FC236}">
                  <a16:creationId xmlns:a16="http://schemas.microsoft.com/office/drawing/2014/main" id="{1BDA5BB6-591A-340B-EB2D-37A6961FCF77}"/>
                </a:ext>
              </a:extLst>
            </p:cNvPr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43" name="Google Shape;1644;p40">
                <a:extLst>
                  <a:ext uri="{FF2B5EF4-FFF2-40B4-BE49-F238E27FC236}">
                    <a16:creationId xmlns:a16="http://schemas.microsoft.com/office/drawing/2014/main" id="{F1799DF6-6B74-874F-5CF8-967D4A2C4AA8}"/>
                  </a:ext>
                </a:extLst>
              </p:cNvPr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45;p40">
                <a:extLst>
                  <a:ext uri="{FF2B5EF4-FFF2-40B4-BE49-F238E27FC236}">
                    <a16:creationId xmlns:a16="http://schemas.microsoft.com/office/drawing/2014/main" id="{30EA6012-5921-B523-FF3E-9350F1B217EF}"/>
                  </a:ext>
                </a:extLst>
              </p:cNvPr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46;p40">
                <a:extLst>
                  <a:ext uri="{FF2B5EF4-FFF2-40B4-BE49-F238E27FC236}">
                    <a16:creationId xmlns:a16="http://schemas.microsoft.com/office/drawing/2014/main" id="{30E6952A-43E2-7D8E-53E0-6DC79853295E}"/>
                  </a:ext>
                </a:extLst>
              </p:cNvPr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47;p40">
                <a:extLst>
                  <a:ext uri="{FF2B5EF4-FFF2-40B4-BE49-F238E27FC236}">
                    <a16:creationId xmlns:a16="http://schemas.microsoft.com/office/drawing/2014/main" id="{07D04C40-03EE-3487-F801-58948DB6CFE9}"/>
                  </a:ext>
                </a:extLst>
              </p:cNvPr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48;p40">
                <a:extLst>
                  <a:ext uri="{FF2B5EF4-FFF2-40B4-BE49-F238E27FC236}">
                    <a16:creationId xmlns:a16="http://schemas.microsoft.com/office/drawing/2014/main" id="{6EC4EEA2-72B3-7ECB-3067-C35BE7369A0C}"/>
                  </a:ext>
                </a:extLst>
              </p:cNvPr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49;p40">
                <a:extLst>
                  <a:ext uri="{FF2B5EF4-FFF2-40B4-BE49-F238E27FC236}">
                    <a16:creationId xmlns:a16="http://schemas.microsoft.com/office/drawing/2014/main" id="{0EF8DD51-DBB4-A9C9-23B4-7D729E645A2E}"/>
                  </a:ext>
                </a:extLst>
              </p:cNvPr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50;p40">
                <a:extLst>
                  <a:ext uri="{FF2B5EF4-FFF2-40B4-BE49-F238E27FC236}">
                    <a16:creationId xmlns:a16="http://schemas.microsoft.com/office/drawing/2014/main" id="{9BDC015D-4F1B-5386-1F6E-A4E4E82452BB}"/>
                  </a:ext>
                </a:extLst>
              </p:cNvPr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51;p40">
                <a:extLst>
                  <a:ext uri="{FF2B5EF4-FFF2-40B4-BE49-F238E27FC236}">
                    <a16:creationId xmlns:a16="http://schemas.microsoft.com/office/drawing/2014/main" id="{1A5E3050-CE27-1B31-B1C7-D4F662A21C94}"/>
                  </a:ext>
                </a:extLst>
              </p:cNvPr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52;p40">
                <a:extLst>
                  <a:ext uri="{FF2B5EF4-FFF2-40B4-BE49-F238E27FC236}">
                    <a16:creationId xmlns:a16="http://schemas.microsoft.com/office/drawing/2014/main" id="{02CF1288-FCA9-4ED0-04A3-6349ABC212A3}"/>
                  </a:ext>
                </a:extLst>
              </p:cNvPr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53;p40">
                <a:extLst>
                  <a:ext uri="{FF2B5EF4-FFF2-40B4-BE49-F238E27FC236}">
                    <a16:creationId xmlns:a16="http://schemas.microsoft.com/office/drawing/2014/main" id="{BCFBF2C4-19E7-1C2B-1E10-D9E6EF4093D5}"/>
                  </a:ext>
                </a:extLst>
              </p:cNvPr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54;p40">
                <a:extLst>
                  <a:ext uri="{FF2B5EF4-FFF2-40B4-BE49-F238E27FC236}">
                    <a16:creationId xmlns:a16="http://schemas.microsoft.com/office/drawing/2014/main" id="{5D6F2AEB-6B01-2E1E-7CC0-8C522DB54B39}"/>
                  </a:ext>
                </a:extLst>
              </p:cNvPr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55;p40">
                <a:extLst>
                  <a:ext uri="{FF2B5EF4-FFF2-40B4-BE49-F238E27FC236}">
                    <a16:creationId xmlns:a16="http://schemas.microsoft.com/office/drawing/2014/main" id="{9FE267FA-5667-162C-65EA-274DC3792425}"/>
                  </a:ext>
                </a:extLst>
              </p:cNvPr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56;p40">
                <a:extLst>
                  <a:ext uri="{FF2B5EF4-FFF2-40B4-BE49-F238E27FC236}">
                    <a16:creationId xmlns:a16="http://schemas.microsoft.com/office/drawing/2014/main" id="{6054F7A4-4443-A97F-A34F-47E6D79BCEE6}"/>
                  </a:ext>
                </a:extLst>
              </p:cNvPr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57;p40">
                <a:extLst>
                  <a:ext uri="{FF2B5EF4-FFF2-40B4-BE49-F238E27FC236}">
                    <a16:creationId xmlns:a16="http://schemas.microsoft.com/office/drawing/2014/main" id="{2ABEF18F-68C0-37A1-FC78-4A609CCA6D99}"/>
                  </a:ext>
                </a:extLst>
              </p:cNvPr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58;p40">
                <a:extLst>
                  <a:ext uri="{FF2B5EF4-FFF2-40B4-BE49-F238E27FC236}">
                    <a16:creationId xmlns:a16="http://schemas.microsoft.com/office/drawing/2014/main" id="{365A7E0C-46FE-6020-1C83-65F22A437B3D}"/>
                  </a:ext>
                </a:extLst>
              </p:cNvPr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1659;p40">
                <a:extLst>
                  <a:ext uri="{FF2B5EF4-FFF2-40B4-BE49-F238E27FC236}">
                    <a16:creationId xmlns:a16="http://schemas.microsoft.com/office/drawing/2014/main" id="{B60266D6-40C4-DC79-8AAF-5F465410E666}"/>
                  </a:ext>
                </a:extLst>
              </p:cNvPr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60;p40">
                <a:extLst>
                  <a:ext uri="{FF2B5EF4-FFF2-40B4-BE49-F238E27FC236}">
                    <a16:creationId xmlns:a16="http://schemas.microsoft.com/office/drawing/2014/main" id="{48990E46-AB62-3727-54FA-4CCC4EADD71E}"/>
                  </a:ext>
                </a:extLst>
              </p:cNvPr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61;p40">
                <a:extLst>
                  <a:ext uri="{FF2B5EF4-FFF2-40B4-BE49-F238E27FC236}">
                    <a16:creationId xmlns:a16="http://schemas.microsoft.com/office/drawing/2014/main" id="{E449C996-646E-EA23-0ABB-29173864BD69}"/>
                  </a:ext>
                </a:extLst>
              </p:cNvPr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62;p40">
                <a:extLst>
                  <a:ext uri="{FF2B5EF4-FFF2-40B4-BE49-F238E27FC236}">
                    <a16:creationId xmlns:a16="http://schemas.microsoft.com/office/drawing/2014/main" id="{313A5670-83DA-711D-4BDA-10EC75D29DE3}"/>
                  </a:ext>
                </a:extLst>
              </p:cNvPr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63;p40">
                <a:extLst>
                  <a:ext uri="{FF2B5EF4-FFF2-40B4-BE49-F238E27FC236}">
                    <a16:creationId xmlns:a16="http://schemas.microsoft.com/office/drawing/2014/main" id="{0FE5A268-2DA0-B4FF-8269-E196FF97F395}"/>
                  </a:ext>
                </a:extLst>
              </p:cNvPr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64;p40">
                <a:extLst>
                  <a:ext uri="{FF2B5EF4-FFF2-40B4-BE49-F238E27FC236}">
                    <a16:creationId xmlns:a16="http://schemas.microsoft.com/office/drawing/2014/main" id="{56D94648-48EA-71DD-B148-54B7F5B78592}"/>
                  </a:ext>
                </a:extLst>
              </p:cNvPr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665;p40">
                <a:extLst>
                  <a:ext uri="{FF2B5EF4-FFF2-40B4-BE49-F238E27FC236}">
                    <a16:creationId xmlns:a16="http://schemas.microsoft.com/office/drawing/2014/main" id="{B63F1C6E-F0AC-601A-F202-027886825313}"/>
                  </a:ext>
                </a:extLst>
              </p:cNvPr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666;p40">
                <a:extLst>
                  <a:ext uri="{FF2B5EF4-FFF2-40B4-BE49-F238E27FC236}">
                    <a16:creationId xmlns:a16="http://schemas.microsoft.com/office/drawing/2014/main" id="{0BE78645-D64E-A067-B703-2BAD8EFE1EC5}"/>
                  </a:ext>
                </a:extLst>
              </p:cNvPr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667;p40">
                <a:extLst>
                  <a:ext uri="{FF2B5EF4-FFF2-40B4-BE49-F238E27FC236}">
                    <a16:creationId xmlns:a16="http://schemas.microsoft.com/office/drawing/2014/main" id="{8F53BE0D-0D73-522F-28B0-AC6F81C115ED}"/>
                  </a:ext>
                </a:extLst>
              </p:cNvPr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668;p40">
                <a:extLst>
                  <a:ext uri="{FF2B5EF4-FFF2-40B4-BE49-F238E27FC236}">
                    <a16:creationId xmlns:a16="http://schemas.microsoft.com/office/drawing/2014/main" id="{3F60BA99-FAFF-34EA-50B5-9642D9484F1B}"/>
                  </a:ext>
                </a:extLst>
              </p:cNvPr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669;p40">
                <a:extLst>
                  <a:ext uri="{FF2B5EF4-FFF2-40B4-BE49-F238E27FC236}">
                    <a16:creationId xmlns:a16="http://schemas.microsoft.com/office/drawing/2014/main" id="{6EDA6280-64C3-2C5F-4E28-0097DDC60F98}"/>
                  </a:ext>
                </a:extLst>
              </p:cNvPr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670;p40">
                <a:extLst>
                  <a:ext uri="{FF2B5EF4-FFF2-40B4-BE49-F238E27FC236}">
                    <a16:creationId xmlns:a16="http://schemas.microsoft.com/office/drawing/2014/main" id="{D7D05564-4399-46FD-8614-DD3311192DB7}"/>
                  </a:ext>
                </a:extLst>
              </p:cNvPr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671;p40">
                <a:extLst>
                  <a:ext uri="{FF2B5EF4-FFF2-40B4-BE49-F238E27FC236}">
                    <a16:creationId xmlns:a16="http://schemas.microsoft.com/office/drawing/2014/main" id="{1269205C-6BAF-21DE-48F5-5BF271C0C4C6}"/>
                  </a:ext>
                </a:extLst>
              </p:cNvPr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672;p40">
                <a:extLst>
                  <a:ext uri="{FF2B5EF4-FFF2-40B4-BE49-F238E27FC236}">
                    <a16:creationId xmlns:a16="http://schemas.microsoft.com/office/drawing/2014/main" id="{2602C391-7A9E-E720-4B6A-2F489F0EDD83}"/>
                  </a:ext>
                </a:extLst>
              </p:cNvPr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673;p40">
                <a:extLst>
                  <a:ext uri="{FF2B5EF4-FFF2-40B4-BE49-F238E27FC236}">
                    <a16:creationId xmlns:a16="http://schemas.microsoft.com/office/drawing/2014/main" id="{CB7E8070-9428-2746-28B3-9FF9CC3603F3}"/>
                  </a:ext>
                </a:extLst>
              </p:cNvPr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674;p40">
                <a:extLst>
                  <a:ext uri="{FF2B5EF4-FFF2-40B4-BE49-F238E27FC236}">
                    <a16:creationId xmlns:a16="http://schemas.microsoft.com/office/drawing/2014/main" id="{9D195B99-CB24-6C31-2926-7845601A70B5}"/>
                  </a:ext>
                </a:extLst>
              </p:cNvPr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675;p40">
                <a:extLst>
                  <a:ext uri="{FF2B5EF4-FFF2-40B4-BE49-F238E27FC236}">
                    <a16:creationId xmlns:a16="http://schemas.microsoft.com/office/drawing/2014/main" id="{9B8892A1-558B-5C20-8579-991121326F3C}"/>
                  </a:ext>
                </a:extLst>
              </p:cNvPr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676;p40">
                <a:extLst>
                  <a:ext uri="{FF2B5EF4-FFF2-40B4-BE49-F238E27FC236}">
                    <a16:creationId xmlns:a16="http://schemas.microsoft.com/office/drawing/2014/main" id="{F0503C2C-D683-06FA-3D26-F734EAB4406C}"/>
                  </a:ext>
                </a:extLst>
              </p:cNvPr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677;p40">
                <a:extLst>
                  <a:ext uri="{FF2B5EF4-FFF2-40B4-BE49-F238E27FC236}">
                    <a16:creationId xmlns:a16="http://schemas.microsoft.com/office/drawing/2014/main" id="{9ACBFDAE-B37E-E32A-449D-CC46E7FD0CD3}"/>
                  </a:ext>
                </a:extLst>
              </p:cNvPr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678;p40">
                <a:extLst>
                  <a:ext uri="{FF2B5EF4-FFF2-40B4-BE49-F238E27FC236}">
                    <a16:creationId xmlns:a16="http://schemas.microsoft.com/office/drawing/2014/main" id="{9BFFFB82-E784-D251-FFD6-A4FAAFE25951}"/>
                  </a:ext>
                </a:extLst>
              </p:cNvPr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679;p40">
                <a:extLst>
                  <a:ext uri="{FF2B5EF4-FFF2-40B4-BE49-F238E27FC236}">
                    <a16:creationId xmlns:a16="http://schemas.microsoft.com/office/drawing/2014/main" id="{39D8FC30-573B-B246-84A0-2C306794CDD8}"/>
                  </a:ext>
                </a:extLst>
              </p:cNvPr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680;p40">
                <a:extLst>
                  <a:ext uri="{FF2B5EF4-FFF2-40B4-BE49-F238E27FC236}">
                    <a16:creationId xmlns:a16="http://schemas.microsoft.com/office/drawing/2014/main" id="{B5F49B0E-165C-4A56-C951-BFE017B96FB6}"/>
                  </a:ext>
                </a:extLst>
              </p:cNvPr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681;p40">
                <a:extLst>
                  <a:ext uri="{FF2B5EF4-FFF2-40B4-BE49-F238E27FC236}">
                    <a16:creationId xmlns:a16="http://schemas.microsoft.com/office/drawing/2014/main" id="{0065ACB9-09BE-B3CC-67DC-3399A36F12DE}"/>
                  </a:ext>
                </a:extLst>
              </p:cNvPr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682;p40">
                <a:extLst>
                  <a:ext uri="{FF2B5EF4-FFF2-40B4-BE49-F238E27FC236}">
                    <a16:creationId xmlns:a16="http://schemas.microsoft.com/office/drawing/2014/main" id="{A4E4609F-7879-F8C6-9684-2AE449DAB48A}"/>
                  </a:ext>
                </a:extLst>
              </p:cNvPr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683;p40">
                <a:extLst>
                  <a:ext uri="{FF2B5EF4-FFF2-40B4-BE49-F238E27FC236}">
                    <a16:creationId xmlns:a16="http://schemas.microsoft.com/office/drawing/2014/main" id="{87B384A5-11A5-7597-E7A3-C8436C455DC5}"/>
                  </a:ext>
                </a:extLst>
              </p:cNvPr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684;p40">
                <a:extLst>
                  <a:ext uri="{FF2B5EF4-FFF2-40B4-BE49-F238E27FC236}">
                    <a16:creationId xmlns:a16="http://schemas.microsoft.com/office/drawing/2014/main" id="{EEEA1FDC-50AE-00F0-05B8-55B6D2065E1A}"/>
                  </a:ext>
                </a:extLst>
              </p:cNvPr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685;p40">
                <a:extLst>
                  <a:ext uri="{FF2B5EF4-FFF2-40B4-BE49-F238E27FC236}">
                    <a16:creationId xmlns:a16="http://schemas.microsoft.com/office/drawing/2014/main" id="{3F960F81-2664-057D-A7A8-9C5FEC59780D}"/>
                  </a:ext>
                </a:extLst>
              </p:cNvPr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686;p40">
                <a:extLst>
                  <a:ext uri="{FF2B5EF4-FFF2-40B4-BE49-F238E27FC236}">
                    <a16:creationId xmlns:a16="http://schemas.microsoft.com/office/drawing/2014/main" id="{224CDB36-D0B7-F9FB-5837-BBEB428D7B16}"/>
                  </a:ext>
                </a:extLst>
              </p:cNvPr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687;p40">
                <a:extLst>
                  <a:ext uri="{FF2B5EF4-FFF2-40B4-BE49-F238E27FC236}">
                    <a16:creationId xmlns:a16="http://schemas.microsoft.com/office/drawing/2014/main" id="{6208CB53-2E65-D87A-B75E-D5509CC827ED}"/>
                  </a:ext>
                </a:extLst>
              </p:cNvPr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688;p40">
                <a:extLst>
                  <a:ext uri="{FF2B5EF4-FFF2-40B4-BE49-F238E27FC236}">
                    <a16:creationId xmlns:a16="http://schemas.microsoft.com/office/drawing/2014/main" id="{63C481AE-FB6E-1C9F-00AF-C150F321CAC4}"/>
                  </a:ext>
                </a:extLst>
              </p:cNvPr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689;p40">
                <a:extLst>
                  <a:ext uri="{FF2B5EF4-FFF2-40B4-BE49-F238E27FC236}">
                    <a16:creationId xmlns:a16="http://schemas.microsoft.com/office/drawing/2014/main" id="{77AFD52A-D9DA-1683-7E71-7A2D5CFD93F7}"/>
                  </a:ext>
                </a:extLst>
              </p:cNvPr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3" name="Google Shape;1690;p40">
                <a:extLst>
                  <a:ext uri="{FF2B5EF4-FFF2-40B4-BE49-F238E27FC236}">
                    <a16:creationId xmlns:a16="http://schemas.microsoft.com/office/drawing/2014/main" id="{21F5F0EA-5921-1BD0-3B96-F70FC336AAA8}"/>
                  </a:ext>
                </a:extLst>
              </p:cNvPr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691;p40">
                <a:extLst>
                  <a:ext uri="{FF2B5EF4-FFF2-40B4-BE49-F238E27FC236}">
                    <a16:creationId xmlns:a16="http://schemas.microsoft.com/office/drawing/2014/main" id="{109DF5E9-10C6-BFB4-A2D7-6EDD2FAA5B7A}"/>
                  </a:ext>
                </a:extLst>
              </p:cNvPr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692;p40">
                <a:extLst>
                  <a:ext uri="{FF2B5EF4-FFF2-40B4-BE49-F238E27FC236}">
                    <a16:creationId xmlns:a16="http://schemas.microsoft.com/office/drawing/2014/main" id="{ECC83964-1385-6EAD-8D26-6747574ED23A}"/>
                  </a:ext>
                </a:extLst>
              </p:cNvPr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693;p40">
                <a:extLst>
                  <a:ext uri="{FF2B5EF4-FFF2-40B4-BE49-F238E27FC236}">
                    <a16:creationId xmlns:a16="http://schemas.microsoft.com/office/drawing/2014/main" id="{FFD9602A-439F-FDD6-D462-2A4DAF48FE2A}"/>
                  </a:ext>
                </a:extLst>
              </p:cNvPr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694;p40">
                <a:extLst>
                  <a:ext uri="{FF2B5EF4-FFF2-40B4-BE49-F238E27FC236}">
                    <a16:creationId xmlns:a16="http://schemas.microsoft.com/office/drawing/2014/main" id="{79C660B8-54A0-3B53-72D1-62FC5FB09484}"/>
                  </a:ext>
                </a:extLst>
              </p:cNvPr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695;p40">
                <a:extLst>
                  <a:ext uri="{FF2B5EF4-FFF2-40B4-BE49-F238E27FC236}">
                    <a16:creationId xmlns:a16="http://schemas.microsoft.com/office/drawing/2014/main" id="{06543BB0-440E-0A36-0A8E-6306D1975B20}"/>
                  </a:ext>
                </a:extLst>
              </p:cNvPr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696;p40">
                <a:extLst>
                  <a:ext uri="{FF2B5EF4-FFF2-40B4-BE49-F238E27FC236}">
                    <a16:creationId xmlns:a16="http://schemas.microsoft.com/office/drawing/2014/main" id="{5D9B7E08-67B4-58C1-EF8F-3176FC1CDA46}"/>
                  </a:ext>
                </a:extLst>
              </p:cNvPr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697;p40">
                <a:extLst>
                  <a:ext uri="{FF2B5EF4-FFF2-40B4-BE49-F238E27FC236}">
                    <a16:creationId xmlns:a16="http://schemas.microsoft.com/office/drawing/2014/main" id="{9C621487-6F85-8A77-570C-793B7B6DD2E1}"/>
                  </a:ext>
                </a:extLst>
              </p:cNvPr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698;p40">
                <a:extLst>
                  <a:ext uri="{FF2B5EF4-FFF2-40B4-BE49-F238E27FC236}">
                    <a16:creationId xmlns:a16="http://schemas.microsoft.com/office/drawing/2014/main" id="{D78115CB-52CC-9D03-342C-E2B10592464C}"/>
                  </a:ext>
                </a:extLst>
              </p:cNvPr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699;p40">
                <a:extLst>
                  <a:ext uri="{FF2B5EF4-FFF2-40B4-BE49-F238E27FC236}">
                    <a16:creationId xmlns:a16="http://schemas.microsoft.com/office/drawing/2014/main" id="{958F828A-F22E-D1A6-6BE9-170DDE669C92}"/>
                  </a:ext>
                </a:extLst>
              </p:cNvPr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00;p40">
                <a:extLst>
                  <a:ext uri="{FF2B5EF4-FFF2-40B4-BE49-F238E27FC236}">
                    <a16:creationId xmlns:a16="http://schemas.microsoft.com/office/drawing/2014/main" id="{CCDE54C4-B3C9-91F6-D1CE-033C6AB92B35}"/>
                  </a:ext>
                </a:extLst>
              </p:cNvPr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01;p40">
                <a:extLst>
                  <a:ext uri="{FF2B5EF4-FFF2-40B4-BE49-F238E27FC236}">
                    <a16:creationId xmlns:a16="http://schemas.microsoft.com/office/drawing/2014/main" id="{A7F2C622-B409-B8E4-D66D-8E2672E2C29B}"/>
                  </a:ext>
                </a:extLst>
              </p:cNvPr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02;p40">
                <a:extLst>
                  <a:ext uri="{FF2B5EF4-FFF2-40B4-BE49-F238E27FC236}">
                    <a16:creationId xmlns:a16="http://schemas.microsoft.com/office/drawing/2014/main" id="{F94CCB75-418A-C6EF-9675-9ABC6FB24B01}"/>
                  </a:ext>
                </a:extLst>
              </p:cNvPr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03;p40">
                <a:extLst>
                  <a:ext uri="{FF2B5EF4-FFF2-40B4-BE49-F238E27FC236}">
                    <a16:creationId xmlns:a16="http://schemas.microsoft.com/office/drawing/2014/main" id="{BA8A48D5-A532-6069-BE57-CE35B75FCA49}"/>
                  </a:ext>
                </a:extLst>
              </p:cNvPr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04;p40">
                <a:extLst>
                  <a:ext uri="{FF2B5EF4-FFF2-40B4-BE49-F238E27FC236}">
                    <a16:creationId xmlns:a16="http://schemas.microsoft.com/office/drawing/2014/main" id="{0691C070-9E0B-870F-ACE1-BCAB9646BA33}"/>
                  </a:ext>
                </a:extLst>
              </p:cNvPr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05;p40">
                <a:extLst>
                  <a:ext uri="{FF2B5EF4-FFF2-40B4-BE49-F238E27FC236}">
                    <a16:creationId xmlns:a16="http://schemas.microsoft.com/office/drawing/2014/main" id="{2368C8A7-6829-74ED-59C8-42842BA66500}"/>
                  </a:ext>
                </a:extLst>
              </p:cNvPr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06;p40">
                <a:extLst>
                  <a:ext uri="{FF2B5EF4-FFF2-40B4-BE49-F238E27FC236}">
                    <a16:creationId xmlns:a16="http://schemas.microsoft.com/office/drawing/2014/main" id="{105E3F56-A661-1F85-5D1B-4B5B45764208}"/>
                  </a:ext>
                </a:extLst>
              </p:cNvPr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07;p40">
                <a:extLst>
                  <a:ext uri="{FF2B5EF4-FFF2-40B4-BE49-F238E27FC236}">
                    <a16:creationId xmlns:a16="http://schemas.microsoft.com/office/drawing/2014/main" id="{CE73E8F6-C07F-9FC8-8BE8-799EB140C7E2}"/>
                  </a:ext>
                </a:extLst>
              </p:cNvPr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08;p40">
                <a:extLst>
                  <a:ext uri="{FF2B5EF4-FFF2-40B4-BE49-F238E27FC236}">
                    <a16:creationId xmlns:a16="http://schemas.microsoft.com/office/drawing/2014/main" id="{22264EC3-ADA2-2EA2-E56E-8A81C5BE3FC2}"/>
                  </a:ext>
                </a:extLst>
              </p:cNvPr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09;p40">
                <a:extLst>
                  <a:ext uri="{FF2B5EF4-FFF2-40B4-BE49-F238E27FC236}">
                    <a16:creationId xmlns:a16="http://schemas.microsoft.com/office/drawing/2014/main" id="{08BAE259-77C7-4340-9335-24FAD91DA367}"/>
                  </a:ext>
                </a:extLst>
              </p:cNvPr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10;p40">
                <a:extLst>
                  <a:ext uri="{FF2B5EF4-FFF2-40B4-BE49-F238E27FC236}">
                    <a16:creationId xmlns:a16="http://schemas.microsoft.com/office/drawing/2014/main" id="{F92D6741-AEE9-4D42-38CA-13BD19BCEA12}"/>
                  </a:ext>
                </a:extLst>
              </p:cNvPr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11;p40">
                <a:extLst>
                  <a:ext uri="{FF2B5EF4-FFF2-40B4-BE49-F238E27FC236}">
                    <a16:creationId xmlns:a16="http://schemas.microsoft.com/office/drawing/2014/main" id="{10267951-9D7B-C5D4-B80F-9830D6BDE4A4}"/>
                  </a:ext>
                </a:extLst>
              </p:cNvPr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12;p40">
                <a:extLst>
                  <a:ext uri="{FF2B5EF4-FFF2-40B4-BE49-F238E27FC236}">
                    <a16:creationId xmlns:a16="http://schemas.microsoft.com/office/drawing/2014/main" id="{CF1913A4-6A90-318F-FE7A-F5C35827CCAE}"/>
                  </a:ext>
                </a:extLst>
              </p:cNvPr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13;p40">
                <a:extLst>
                  <a:ext uri="{FF2B5EF4-FFF2-40B4-BE49-F238E27FC236}">
                    <a16:creationId xmlns:a16="http://schemas.microsoft.com/office/drawing/2014/main" id="{3D8F880B-E0E2-0D8D-7EBB-BC54F151025F}"/>
                  </a:ext>
                </a:extLst>
              </p:cNvPr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14;p40">
                <a:extLst>
                  <a:ext uri="{FF2B5EF4-FFF2-40B4-BE49-F238E27FC236}">
                    <a16:creationId xmlns:a16="http://schemas.microsoft.com/office/drawing/2014/main" id="{0A0AC34E-FF7A-D0D8-1106-46DDB65DC18A}"/>
                  </a:ext>
                </a:extLst>
              </p:cNvPr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15;p40">
                <a:extLst>
                  <a:ext uri="{FF2B5EF4-FFF2-40B4-BE49-F238E27FC236}">
                    <a16:creationId xmlns:a16="http://schemas.microsoft.com/office/drawing/2014/main" id="{3AA794CB-3F32-DD0A-F172-9F8277096E95}"/>
                  </a:ext>
                </a:extLst>
              </p:cNvPr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16;p40">
                <a:extLst>
                  <a:ext uri="{FF2B5EF4-FFF2-40B4-BE49-F238E27FC236}">
                    <a16:creationId xmlns:a16="http://schemas.microsoft.com/office/drawing/2014/main" id="{2AA308B8-19AA-D51C-D15C-743FBEC0BCA7}"/>
                  </a:ext>
                </a:extLst>
              </p:cNvPr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717;p40">
              <a:extLst>
                <a:ext uri="{FF2B5EF4-FFF2-40B4-BE49-F238E27FC236}">
                  <a16:creationId xmlns:a16="http://schemas.microsoft.com/office/drawing/2014/main" id="{4674B8CE-D270-F092-C220-D43D9E4634D0}"/>
                </a:ext>
              </a:extLst>
            </p:cNvPr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37" name="Google Shape;1718;p40">
                <a:extLst>
                  <a:ext uri="{FF2B5EF4-FFF2-40B4-BE49-F238E27FC236}">
                    <a16:creationId xmlns:a16="http://schemas.microsoft.com/office/drawing/2014/main" id="{99D5B302-EBD3-26BF-D99D-0247CB121A53}"/>
                  </a:ext>
                </a:extLst>
              </p:cNvPr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1719;p40">
                <a:extLst>
                  <a:ext uri="{FF2B5EF4-FFF2-40B4-BE49-F238E27FC236}">
                    <a16:creationId xmlns:a16="http://schemas.microsoft.com/office/drawing/2014/main" id="{FD68CDDB-7561-E093-A296-01BFCFD0DCBB}"/>
                  </a:ext>
                </a:extLst>
              </p:cNvPr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39" name="Google Shape;1720;p40">
                  <a:extLst>
                    <a:ext uri="{FF2B5EF4-FFF2-40B4-BE49-F238E27FC236}">
                      <a16:creationId xmlns:a16="http://schemas.microsoft.com/office/drawing/2014/main" id="{64A58FE4-0362-C672-D7D0-A6248E53DC2F}"/>
                    </a:ext>
                  </a:extLst>
                </p:cNvPr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721;p40">
                  <a:extLst>
                    <a:ext uri="{FF2B5EF4-FFF2-40B4-BE49-F238E27FC236}">
                      <a16:creationId xmlns:a16="http://schemas.microsoft.com/office/drawing/2014/main" id="{60703CF3-6492-B27A-2CBD-E0980E8B9E34}"/>
                    </a:ext>
                  </a:extLst>
                </p:cNvPr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722;p40">
                  <a:extLst>
                    <a:ext uri="{FF2B5EF4-FFF2-40B4-BE49-F238E27FC236}">
                      <a16:creationId xmlns:a16="http://schemas.microsoft.com/office/drawing/2014/main" id="{2F8E2864-AD27-88BF-3FA9-55BF3264B998}"/>
                    </a:ext>
                  </a:extLst>
                </p:cNvPr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723;p40">
                  <a:extLst>
                    <a:ext uri="{FF2B5EF4-FFF2-40B4-BE49-F238E27FC236}">
                      <a16:creationId xmlns:a16="http://schemas.microsoft.com/office/drawing/2014/main" id="{3210AA32-E0DF-750C-8979-048019D277FC}"/>
                    </a:ext>
                  </a:extLst>
                </p:cNvPr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" name="Google Shape;1724;p40">
              <a:extLst>
                <a:ext uri="{FF2B5EF4-FFF2-40B4-BE49-F238E27FC236}">
                  <a16:creationId xmlns:a16="http://schemas.microsoft.com/office/drawing/2014/main" id="{AB5F654E-9B54-3820-562A-F43AEA9325C4}"/>
                </a:ext>
              </a:extLst>
            </p:cNvPr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30" name="Google Shape;1725;p40">
                <a:extLst>
                  <a:ext uri="{FF2B5EF4-FFF2-40B4-BE49-F238E27FC236}">
                    <a16:creationId xmlns:a16="http://schemas.microsoft.com/office/drawing/2014/main" id="{C0596E60-8F51-5D29-4F96-19C930805447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26;p40">
                <a:extLst>
                  <a:ext uri="{FF2B5EF4-FFF2-40B4-BE49-F238E27FC236}">
                    <a16:creationId xmlns:a16="http://schemas.microsoft.com/office/drawing/2014/main" id="{A3593AF7-0A8C-6B3C-CFC6-BB6AC17F4C5D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27;p40">
                <a:extLst>
                  <a:ext uri="{FF2B5EF4-FFF2-40B4-BE49-F238E27FC236}">
                    <a16:creationId xmlns:a16="http://schemas.microsoft.com/office/drawing/2014/main" id="{ECF2EDB7-E9BC-216E-0600-411E68C99872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28;p40">
                <a:extLst>
                  <a:ext uri="{FF2B5EF4-FFF2-40B4-BE49-F238E27FC236}">
                    <a16:creationId xmlns:a16="http://schemas.microsoft.com/office/drawing/2014/main" id="{F9A642FD-58B7-7C31-5B30-F68E7B2B7E3D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29;p40">
                <a:extLst>
                  <a:ext uri="{FF2B5EF4-FFF2-40B4-BE49-F238E27FC236}">
                    <a16:creationId xmlns:a16="http://schemas.microsoft.com/office/drawing/2014/main" id="{6D91FE7D-6C9F-2E7D-A5E0-9C3DB166A668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30;p40">
                <a:extLst>
                  <a:ext uri="{FF2B5EF4-FFF2-40B4-BE49-F238E27FC236}">
                    <a16:creationId xmlns:a16="http://schemas.microsoft.com/office/drawing/2014/main" id="{42D04ABC-41B1-D7E4-4BD5-391C0D41B677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31;p40">
                <a:extLst>
                  <a:ext uri="{FF2B5EF4-FFF2-40B4-BE49-F238E27FC236}">
                    <a16:creationId xmlns:a16="http://schemas.microsoft.com/office/drawing/2014/main" id="{4034C3D0-186D-9FAC-7B0B-6E9E00301980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732;p40">
              <a:extLst>
                <a:ext uri="{FF2B5EF4-FFF2-40B4-BE49-F238E27FC236}">
                  <a16:creationId xmlns:a16="http://schemas.microsoft.com/office/drawing/2014/main" id="{B6E152AE-B4AE-4C05-0925-3D4149C035F5}"/>
                </a:ext>
              </a:extLst>
            </p:cNvPr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20" name="Google Shape;1733;p40">
                <a:extLst>
                  <a:ext uri="{FF2B5EF4-FFF2-40B4-BE49-F238E27FC236}">
                    <a16:creationId xmlns:a16="http://schemas.microsoft.com/office/drawing/2014/main" id="{62D2A132-85C0-9DCB-BB20-54D6170F5F85}"/>
                  </a:ext>
                </a:extLst>
              </p:cNvPr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34;p40">
                <a:extLst>
                  <a:ext uri="{FF2B5EF4-FFF2-40B4-BE49-F238E27FC236}">
                    <a16:creationId xmlns:a16="http://schemas.microsoft.com/office/drawing/2014/main" id="{C77DF4EB-6132-9A2C-4793-BBC86C4088B3}"/>
                  </a:ext>
                </a:extLst>
              </p:cNvPr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35;p40">
                <a:extLst>
                  <a:ext uri="{FF2B5EF4-FFF2-40B4-BE49-F238E27FC236}">
                    <a16:creationId xmlns:a16="http://schemas.microsoft.com/office/drawing/2014/main" id="{44F89632-F54B-7BB9-62D9-578F0DB1B968}"/>
                  </a:ext>
                </a:extLst>
              </p:cNvPr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36;p40">
                <a:extLst>
                  <a:ext uri="{FF2B5EF4-FFF2-40B4-BE49-F238E27FC236}">
                    <a16:creationId xmlns:a16="http://schemas.microsoft.com/office/drawing/2014/main" id="{21229568-7E92-895E-D73C-EA5B4DBFE047}"/>
                  </a:ext>
                </a:extLst>
              </p:cNvPr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37;p40">
                <a:extLst>
                  <a:ext uri="{FF2B5EF4-FFF2-40B4-BE49-F238E27FC236}">
                    <a16:creationId xmlns:a16="http://schemas.microsoft.com/office/drawing/2014/main" id="{F3A2B8CF-9D2E-F226-D11E-AD2D94FCA0BF}"/>
                  </a:ext>
                </a:extLst>
              </p:cNvPr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38;p40">
                <a:extLst>
                  <a:ext uri="{FF2B5EF4-FFF2-40B4-BE49-F238E27FC236}">
                    <a16:creationId xmlns:a16="http://schemas.microsoft.com/office/drawing/2014/main" id="{CB22863B-E6BA-D668-7D6D-6F2E46E01CE4}"/>
                  </a:ext>
                </a:extLst>
              </p:cNvPr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39;p40">
                <a:extLst>
                  <a:ext uri="{FF2B5EF4-FFF2-40B4-BE49-F238E27FC236}">
                    <a16:creationId xmlns:a16="http://schemas.microsoft.com/office/drawing/2014/main" id="{EC8B9468-A65E-04E1-6977-DDF65EC57E2D}"/>
                  </a:ext>
                </a:extLst>
              </p:cNvPr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40;p40">
                <a:extLst>
                  <a:ext uri="{FF2B5EF4-FFF2-40B4-BE49-F238E27FC236}">
                    <a16:creationId xmlns:a16="http://schemas.microsoft.com/office/drawing/2014/main" id="{ACDBA34E-72C4-2302-1D0A-423BD82804EE}"/>
                  </a:ext>
                </a:extLst>
              </p:cNvPr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41;p40">
                <a:extLst>
                  <a:ext uri="{FF2B5EF4-FFF2-40B4-BE49-F238E27FC236}">
                    <a16:creationId xmlns:a16="http://schemas.microsoft.com/office/drawing/2014/main" id="{E7D302C5-3ACF-2D23-90F0-0E63B895E0BA}"/>
                  </a:ext>
                </a:extLst>
              </p:cNvPr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42;p40">
                <a:extLst>
                  <a:ext uri="{FF2B5EF4-FFF2-40B4-BE49-F238E27FC236}">
                    <a16:creationId xmlns:a16="http://schemas.microsoft.com/office/drawing/2014/main" id="{4F5F11FD-AEA5-A602-FE16-96D7FC0EC14F}"/>
                  </a:ext>
                </a:extLst>
              </p:cNvPr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743;p40">
              <a:extLst>
                <a:ext uri="{FF2B5EF4-FFF2-40B4-BE49-F238E27FC236}">
                  <a16:creationId xmlns:a16="http://schemas.microsoft.com/office/drawing/2014/main" id="{EFAFB32A-3A75-401E-8AB6-5EC4225D7BE0}"/>
                </a:ext>
              </a:extLst>
            </p:cNvPr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2" name="Google Shape;1744;p40">
                <a:extLst>
                  <a:ext uri="{FF2B5EF4-FFF2-40B4-BE49-F238E27FC236}">
                    <a16:creationId xmlns:a16="http://schemas.microsoft.com/office/drawing/2014/main" id="{7293022D-A5B5-6F3B-C976-F91EB368A01C}"/>
                  </a:ext>
                </a:extLst>
              </p:cNvPr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40">
                <a:extLst>
                  <a:ext uri="{FF2B5EF4-FFF2-40B4-BE49-F238E27FC236}">
                    <a16:creationId xmlns:a16="http://schemas.microsoft.com/office/drawing/2014/main" id="{F8334D81-732C-5BE8-297D-FBCE3A19F805}"/>
                  </a:ext>
                </a:extLst>
              </p:cNvPr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40">
                <a:extLst>
                  <a:ext uri="{FF2B5EF4-FFF2-40B4-BE49-F238E27FC236}">
                    <a16:creationId xmlns:a16="http://schemas.microsoft.com/office/drawing/2014/main" id="{B61C22D6-E5A9-448C-23ED-85D546F643E1}"/>
                  </a:ext>
                </a:extLst>
              </p:cNvPr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40">
                <a:extLst>
                  <a:ext uri="{FF2B5EF4-FFF2-40B4-BE49-F238E27FC236}">
                    <a16:creationId xmlns:a16="http://schemas.microsoft.com/office/drawing/2014/main" id="{6866ABED-B9C1-EEF9-D5FB-CC11BB78B527}"/>
                  </a:ext>
                </a:extLst>
              </p:cNvPr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40">
                <a:extLst>
                  <a:ext uri="{FF2B5EF4-FFF2-40B4-BE49-F238E27FC236}">
                    <a16:creationId xmlns:a16="http://schemas.microsoft.com/office/drawing/2014/main" id="{11E98166-361F-452D-44C1-AA657519452F}"/>
                  </a:ext>
                </a:extLst>
              </p:cNvPr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40">
                <a:extLst>
                  <a:ext uri="{FF2B5EF4-FFF2-40B4-BE49-F238E27FC236}">
                    <a16:creationId xmlns:a16="http://schemas.microsoft.com/office/drawing/2014/main" id="{C4077FB0-BEAA-A2C0-68D3-5C89C2466288}"/>
                  </a:ext>
                </a:extLst>
              </p:cNvPr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40">
                <a:extLst>
                  <a:ext uri="{FF2B5EF4-FFF2-40B4-BE49-F238E27FC236}">
                    <a16:creationId xmlns:a16="http://schemas.microsoft.com/office/drawing/2014/main" id="{E00ED737-9857-39DE-87C9-675A9C0811E8}"/>
                  </a:ext>
                </a:extLst>
              </p:cNvPr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40">
                <a:extLst>
                  <a:ext uri="{FF2B5EF4-FFF2-40B4-BE49-F238E27FC236}">
                    <a16:creationId xmlns:a16="http://schemas.microsoft.com/office/drawing/2014/main" id="{2ADD7F1D-27DE-5143-F654-9F2F36B3B6F8}"/>
                  </a:ext>
                </a:extLst>
              </p:cNvPr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>
            <a:spLocks noGrp="1"/>
          </p:cNvSpPr>
          <p:nvPr>
            <p:ph type="title" idx="18"/>
          </p:nvPr>
        </p:nvSpPr>
        <p:spPr>
          <a:xfrm>
            <a:off x="4684101" y="3493493"/>
            <a:ext cx="23349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Output </a:t>
            </a:r>
            <a:r>
              <a:rPr lang="en-ID" dirty="0" err="1"/>
              <a:t>Dinamis</a:t>
            </a:r>
            <a:endParaRPr dirty="0"/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720000" y="175499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Autentikasi</a:t>
            </a:r>
            <a:endParaRPr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2203050" y="3488188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Opsi</a:t>
            </a:r>
            <a:endParaRPr dirty="0"/>
          </a:p>
        </p:txBody>
      </p:sp>
      <p:sp>
        <p:nvSpPr>
          <p:cNvPr id="1546" name="Google Shape;1546;p37"/>
          <p:cNvSpPr txBox="1">
            <a:spLocks noGrp="1"/>
          </p:cNvSpPr>
          <p:nvPr>
            <p:ph type="subTitle" idx="14"/>
          </p:nvPr>
        </p:nvSpPr>
        <p:spPr>
          <a:xfrm>
            <a:off x="2033550" y="4006065"/>
            <a:ext cx="2411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Navigasi</a:t>
            </a:r>
            <a:r>
              <a:rPr lang="en-ID" dirty="0"/>
              <a:t> menu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mengetikkan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50" name="Google Shape;1550;p37"/>
          <p:cNvSpPr txBox="1">
            <a:spLocks noGrp="1"/>
          </p:cNvSpPr>
          <p:nvPr>
            <p:ph type="subTitle" idx="1"/>
          </p:nvPr>
        </p:nvSpPr>
        <p:spPr>
          <a:xfrm>
            <a:off x="720000" y="2081240"/>
            <a:ext cx="2178794" cy="1101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login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bertransaksi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dan </a:t>
            </a:r>
            <a:r>
              <a:rPr lang="en-ID" dirty="0" err="1"/>
              <a:t>personalisasi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3535950" y="17446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Validasi</a:t>
            </a:r>
            <a:r>
              <a:rPr lang="en-ID" dirty="0"/>
              <a:t> Input</a:t>
            </a:r>
            <a:r>
              <a:rPr lang="en" dirty="0"/>
              <a:t> </a:t>
            </a:r>
            <a:endParaRPr dirty="0"/>
          </a:p>
        </p:txBody>
      </p:sp>
      <p:sp>
        <p:nvSpPr>
          <p:cNvPr id="1552" name="Google Shape;1552;p37"/>
          <p:cNvSpPr txBox="1">
            <a:spLocks noGrp="1"/>
          </p:cNvSpPr>
          <p:nvPr>
            <p:ph type="subTitle" idx="5"/>
          </p:nvPr>
        </p:nvSpPr>
        <p:spPr>
          <a:xfrm>
            <a:off x="3379608" y="2075339"/>
            <a:ext cx="2384783" cy="8729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Sistem otomatis mendeteksi kesalahan pada input pengguna.</a:t>
            </a:r>
            <a:endParaRPr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6351899" y="168809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Penyimpanan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556" name="Google Shape;1556;p37"/>
          <p:cNvSpPr txBox="1">
            <a:spLocks noGrp="1"/>
          </p:cNvSpPr>
          <p:nvPr>
            <p:ph type="subTitle" idx="8"/>
          </p:nvPr>
        </p:nvSpPr>
        <p:spPr>
          <a:xfrm>
            <a:off x="6298551" y="2085162"/>
            <a:ext cx="2178795" cy="5921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 JSON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2822850" y="3256737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559" name="Google Shape;1559;p37"/>
          <p:cNvSpPr txBox="1">
            <a:spLocks noGrp="1"/>
          </p:cNvSpPr>
          <p:nvPr>
            <p:ph type="title" idx="19"/>
          </p:nvPr>
        </p:nvSpPr>
        <p:spPr>
          <a:xfrm>
            <a:off x="5404551" y="3256737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560" name="Google Shape;1560;p37"/>
          <p:cNvSpPr txBox="1">
            <a:spLocks noGrp="1"/>
          </p:cNvSpPr>
          <p:nvPr>
            <p:ph type="subTitle" idx="20"/>
          </p:nvPr>
        </p:nvSpPr>
        <p:spPr>
          <a:xfrm>
            <a:off x="4368341" y="4015888"/>
            <a:ext cx="279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daftar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.</a:t>
            </a:r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708247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Fitur Utama Toko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ku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D6F2F7-EF72-1E6C-3D87-CFFC08A12D60}"/>
              </a:ext>
            </a:extLst>
          </p:cNvPr>
          <p:cNvSpPr/>
          <p:nvPr/>
        </p:nvSpPr>
        <p:spPr>
          <a:xfrm>
            <a:off x="604345" y="1635221"/>
            <a:ext cx="7902462" cy="3243025"/>
          </a:xfrm>
          <a:prstGeom prst="roundRect">
            <a:avLst>
              <a:gd name="adj" fmla="val 4007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28918A-0579-6BF9-CC25-D6883F00F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407" y="1834443"/>
            <a:ext cx="7467014" cy="2844582"/>
          </a:xfrm>
          <a:prstGeom prst="rect">
            <a:avLst/>
          </a:prstGeom>
        </p:spPr>
      </p:pic>
      <p:sp>
        <p:nvSpPr>
          <p:cNvPr id="14" name="Google Shape;1561;p37">
            <a:extLst>
              <a:ext uri="{FF2B5EF4-FFF2-40B4-BE49-F238E27FC236}">
                <a16:creationId xmlns:a16="http://schemas.microsoft.com/office/drawing/2014/main" id="{CBFC0329-C018-826C-89AB-85D52111F2F3}"/>
              </a:ext>
            </a:extLst>
          </p:cNvPr>
          <p:cNvSpPr txBox="1">
            <a:spLocks/>
          </p:cNvSpPr>
          <p:nvPr/>
        </p:nvSpPr>
        <p:spPr>
          <a:xfrm>
            <a:off x="758139" y="708247"/>
            <a:ext cx="7627723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rbitron" panose="020B0604020202020204" charset="0"/>
              </a:rPr>
              <a:t>Flowchart</a:t>
            </a:r>
            <a:endParaRPr lang="en-ID" sz="3200" b="1" dirty="0">
              <a:solidFill>
                <a:schemeClr val="tx2">
                  <a:lumMod val="60000"/>
                  <a:lumOff val="40000"/>
                </a:schemeClr>
              </a:solidFill>
              <a:latin typeface="Orbitron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Technology Used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92" name="Google Shape;1592;p39"/>
          <p:cNvSpPr txBox="1">
            <a:spLocks noGrp="1"/>
          </p:cNvSpPr>
          <p:nvPr>
            <p:ph type="title" idx="2"/>
          </p:nvPr>
        </p:nvSpPr>
        <p:spPr>
          <a:xfrm>
            <a:off x="4403239" y="3262667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Firebase</a:t>
            </a:r>
            <a:endParaRPr dirty="0"/>
          </a:p>
        </p:txBody>
      </p:sp>
      <p:sp>
        <p:nvSpPr>
          <p:cNvPr id="1593" name="Google Shape;1593;p39"/>
          <p:cNvSpPr txBox="1">
            <a:spLocks noGrp="1"/>
          </p:cNvSpPr>
          <p:nvPr>
            <p:ph type="subTitle" idx="1"/>
          </p:nvPr>
        </p:nvSpPr>
        <p:spPr>
          <a:xfrm>
            <a:off x="2941207" y="3760810"/>
            <a:ext cx="149060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</a:t>
            </a:r>
            <a:r>
              <a:rPr lang="en" dirty="0"/>
              <a:t>ormat data base kami</a:t>
            </a:r>
            <a:endParaRPr dirty="0"/>
          </a:p>
        </p:txBody>
      </p:sp>
      <p:sp>
        <p:nvSpPr>
          <p:cNvPr id="1594" name="Google Shape;1594;p39"/>
          <p:cNvSpPr txBox="1">
            <a:spLocks noGrp="1"/>
          </p:cNvSpPr>
          <p:nvPr>
            <p:ph type="title" idx="3"/>
          </p:nvPr>
        </p:nvSpPr>
        <p:spPr>
          <a:xfrm>
            <a:off x="720000" y="2563110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95" name="Google Shape;1595;p39"/>
          <p:cNvSpPr txBox="1">
            <a:spLocks noGrp="1"/>
          </p:cNvSpPr>
          <p:nvPr>
            <p:ph type="subTitle" idx="4"/>
          </p:nvPr>
        </p:nvSpPr>
        <p:spPr>
          <a:xfrm>
            <a:off x="725091" y="3121899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ahasa utama program kami</a:t>
            </a:r>
            <a:endParaRPr dirty="0"/>
          </a:p>
        </p:txBody>
      </p:sp>
      <p:sp>
        <p:nvSpPr>
          <p:cNvPr id="1596" name="Google Shape;1596;p39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</a:t>
            </a:r>
            <a:r>
              <a:rPr lang="en" dirty="0"/>
              <a:t>roject IDX</a:t>
            </a:r>
            <a:endParaRPr dirty="0"/>
          </a:p>
        </p:txBody>
      </p:sp>
      <p:sp>
        <p:nvSpPr>
          <p:cNvPr id="1597" name="Google Shape;1597;p39"/>
          <p:cNvSpPr txBox="1">
            <a:spLocks noGrp="1"/>
          </p:cNvSpPr>
          <p:nvPr>
            <p:ph type="subTitle" idx="6"/>
          </p:nvPr>
        </p:nvSpPr>
        <p:spPr>
          <a:xfrm>
            <a:off x="6486000" y="303580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/>
              <a:t>C</a:t>
            </a:r>
            <a:r>
              <a:rPr lang="en" dirty="0"/>
              <a:t>ode editor gunakanyang kami</a:t>
            </a:r>
            <a:endParaRPr dirty="0"/>
          </a:p>
        </p:txBody>
      </p:sp>
      <p:grpSp>
        <p:nvGrpSpPr>
          <p:cNvPr id="1598" name="Google Shape;1598;p39"/>
          <p:cNvGrpSpPr/>
          <p:nvPr/>
        </p:nvGrpSpPr>
        <p:grpSpPr>
          <a:xfrm>
            <a:off x="1317586" y="1780372"/>
            <a:ext cx="749797" cy="717499"/>
            <a:chOff x="1317586" y="1856572"/>
            <a:chExt cx="749797" cy="717499"/>
          </a:xfrm>
        </p:grpSpPr>
        <p:sp>
          <p:nvSpPr>
            <p:cNvPr id="1599" name="Google Shape;1599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10" name="Google Shape;1610;p39"/>
          <p:cNvGrpSpPr/>
          <p:nvPr/>
        </p:nvGrpSpPr>
        <p:grpSpPr>
          <a:xfrm>
            <a:off x="3292075" y="2461813"/>
            <a:ext cx="749797" cy="717499"/>
            <a:chOff x="1317586" y="1856572"/>
            <a:chExt cx="749797" cy="717499"/>
          </a:xfrm>
        </p:grpSpPr>
        <p:sp>
          <p:nvSpPr>
            <p:cNvPr id="1611" name="Google Shape;1611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39"/>
          <p:cNvGrpSpPr/>
          <p:nvPr/>
        </p:nvGrpSpPr>
        <p:grpSpPr>
          <a:xfrm>
            <a:off x="7083536" y="1780372"/>
            <a:ext cx="749797" cy="717499"/>
            <a:chOff x="1317586" y="1856572"/>
            <a:chExt cx="749797" cy="717499"/>
          </a:xfrm>
        </p:grpSpPr>
        <p:sp>
          <p:nvSpPr>
            <p:cNvPr id="1614" name="Google Shape;1614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1592;p39">
            <a:extLst>
              <a:ext uri="{FF2B5EF4-FFF2-40B4-BE49-F238E27FC236}">
                <a16:creationId xmlns:a16="http://schemas.microsoft.com/office/drawing/2014/main" id="{FDE4F6CE-C3F6-00DB-AD45-AB0F0EFFA2A5}"/>
              </a:ext>
            </a:extLst>
          </p:cNvPr>
          <p:cNvSpPr txBox="1">
            <a:spLocks/>
          </p:cNvSpPr>
          <p:nvPr/>
        </p:nvSpPr>
        <p:spPr>
          <a:xfrm>
            <a:off x="2716982" y="3235713"/>
            <a:ext cx="194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"/>
              <a:buNone/>
              <a:defRPr sz="2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n-US" dirty="0"/>
              <a:t>Json</a:t>
            </a:r>
          </a:p>
        </p:txBody>
      </p:sp>
      <p:sp>
        <p:nvSpPr>
          <p:cNvPr id="3" name="Google Shape;1593;p39">
            <a:extLst>
              <a:ext uri="{FF2B5EF4-FFF2-40B4-BE49-F238E27FC236}">
                <a16:creationId xmlns:a16="http://schemas.microsoft.com/office/drawing/2014/main" id="{DB47C777-F74C-E9DF-ECE5-F03A662AD70A}"/>
              </a:ext>
            </a:extLst>
          </p:cNvPr>
          <p:cNvSpPr txBox="1">
            <a:spLocks/>
          </p:cNvSpPr>
          <p:nvPr/>
        </p:nvSpPr>
        <p:spPr>
          <a:xfrm>
            <a:off x="4682442" y="3712535"/>
            <a:ext cx="1490608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/>
            <a:r>
              <a:rPr lang="en-US" dirty="0"/>
              <a:t>D</a:t>
            </a:r>
            <a:r>
              <a:rPr lang="en-ID" dirty="0" err="1"/>
              <a:t>ata</a:t>
            </a:r>
            <a:r>
              <a:rPr lang="en-ID" dirty="0"/>
              <a:t> base </a:t>
            </a:r>
            <a:r>
              <a:rPr lang="en-ID" dirty="0" err="1"/>
              <a:t>Nosql</a:t>
            </a:r>
            <a:endParaRPr lang="en-ID" dirty="0"/>
          </a:p>
        </p:txBody>
      </p:sp>
      <p:grpSp>
        <p:nvGrpSpPr>
          <p:cNvPr id="4" name="Google Shape;1610;p39">
            <a:extLst>
              <a:ext uri="{FF2B5EF4-FFF2-40B4-BE49-F238E27FC236}">
                <a16:creationId xmlns:a16="http://schemas.microsoft.com/office/drawing/2014/main" id="{F71D5923-EB60-40F4-1847-6D6D6959F10C}"/>
              </a:ext>
            </a:extLst>
          </p:cNvPr>
          <p:cNvGrpSpPr/>
          <p:nvPr/>
        </p:nvGrpSpPr>
        <p:grpSpPr>
          <a:xfrm>
            <a:off x="4969794" y="2497128"/>
            <a:ext cx="749797" cy="717499"/>
            <a:chOff x="1317586" y="1856572"/>
            <a:chExt cx="749797" cy="717499"/>
          </a:xfrm>
        </p:grpSpPr>
        <p:sp>
          <p:nvSpPr>
            <p:cNvPr id="6" name="Google Shape;1611;p39">
              <a:extLst>
                <a:ext uri="{FF2B5EF4-FFF2-40B4-BE49-F238E27FC236}">
                  <a16:creationId xmlns:a16="http://schemas.microsoft.com/office/drawing/2014/main" id="{94215C6C-BB26-ABC9-3C77-52B0558C8D5D}"/>
                </a:ext>
              </a:extLst>
            </p:cNvPr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12;p39">
              <a:extLst>
                <a:ext uri="{FF2B5EF4-FFF2-40B4-BE49-F238E27FC236}">
                  <a16:creationId xmlns:a16="http://schemas.microsoft.com/office/drawing/2014/main" id="{A7BEE8CB-72F9-5A08-E9AE-ECAB055A8095}"/>
                </a:ext>
              </a:extLst>
            </p:cNvPr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51F27A7A-E4AD-3C12-9E07-68FF078F4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1193" y="1840455"/>
            <a:ext cx="527403" cy="5274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609F0A-BCFB-224E-DE41-9CA313068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970" y="2549332"/>
            <a:ext cx="559438" cy="559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D515C0-7A24-B160-C5DD-1206E4B738F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3438677" y="2552483"/>
            <a:ext cx="500100" cy="5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0DAEB6-AE0B-288D-93BA-4F5647E1C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3511" y="1810714"/>
            <a:ext cx="537021" cy="666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489</Words>
  <Application>Microsoft Office PowerPoint</Application>
  <PresentationFormat>On-screen Show (16:9)</PresentationFormat>
  <Paragraphs>89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Orbitron</vt:lpstr>
      <vt:lpstr>Archivo Light</vt:lpstr>
      <vt:lpstr>Arial</vt:lpstr>
      <vt:lpstr>Nerd Fonts</vt:lpstr>
      <vt:lpstr>Virtual Metaverse Project Proposal by Slidesgo</vt:lpstr>
      <vt:lpstr>Sistem Toko buah berbasis cli  python</vt:lpstr>
      <vt:lpstr>Rendy Ferdiansyah</vt:lpstr>
      <vt:lpstr>Command Line Interface</vt:lpstr>
      <vt:lpstr>—Linus Torvalds </vt:lpstr>
      <vt:lpstr>Freshify</vt:lpstr>
      <vt:lpstr>PowerPoint Presentation</vt:lpstr>
      <vt:lpstr>Output Dinamis</vt:lpstr>
      <vt:lpstr>PowerPoint Presentation</vt:lpstr>
      <vt:lpstr>Technology Used</vt:lpstr>
      <vt:lpstr>Library that I use</vt:lpstr>
      <vt:lpstr>Front end</vt:lpstr>
      <vt:lpstr>Project stages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ersa ridho fangestu</dc:creator>
  <cp:lastModifiedBy>ersa ridho fangestu</cp:lastModifiedBy>
  <cp:revision>4</cp:revision>
  <dcterms:modified xsi:type="dcterms:W3CDTF">2024-12-11T15:20:50Z</dcterms:modified>
</cp:coreProperties>
</file>