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0" r:id="rId6"/>
    <p:sldId id="267" r:id="rId7"/>
    <p:sldId id="266" r:id="rId8"/>
    <p:sldId id="264" r:id="rId9"/>
    <p:sldId id="265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9"/>
    <p:restoredTop sz="94740"/>
  </p:normalViewPr>
  <p:slideViewPr>
    <p:cSldViewPr snapToGrid="0" snapToObjects="1">
      <p:cViewPr>
        <p:scale>
          <a:sx n="77" d="100"/>
          <a:sy n="77" d="100"/>
        </p:scale>
        <p:origin x="2528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146D-6AA8-3741-B310-7BE79915B5F9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2470-C62F-E14B-A8A5-11418B549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6164-FC4F-8341-9BF7-6BFA5E1B9C49}" type="datetimeFigureOut">
              <a:rPr lang="de-DE" smtClean="0"/>
              <a:t>23.07.17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4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07047" cy="1646303"/>
          </a:xfrm>
        </p:spPr>
        <p:txBody>
          <a:bodyPr/>
          <a:lstStyle/>
          <a:p>
            <a:r>
              <a:rPr lang="de-DE" dirty="0"/>
              <a:t>Kassenzettelerkennung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3556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26-07-2017 Michael </a:t>
            </a:r>
            <a:r>
              <a:rPr lang="de-DE" dirty="0"/>
              <a:t>Graf</a:t>
            </a:r>
          </a:p>
          <a:p>
            <a:r>
              <a:rPr lang="de-DE" dirty="0"/>
              <a:t>									</a:t>
            </a:r>
            <a:r>
              <a:rPr lang="de-DE" dirty="0" smtClean="0"/>
              <a:t>Kocak </a:t>
            </a:r>
            <a:r>
              <a:rPr lang="de-DE" dirty="0"/>
              <a:t>Ersoy</a:t>
            </a:r>
          </a:p>
          <a:p>
            <a:r>
              <a:rPr lang="de-DE" dirty="0"/>
              <a:t>											Marius Herr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Dankeschön</a:t>
            </a:r>
            <a:endParaRPr lang="de-DE" sz="7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8" y="1303249"/>
            <a:ext cx="7682413" cy="476504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Progressbar</a:t>
            </a:r>
            <a:endParaRPr lang="de-DE" dirty="0" smtClean="0"/>
          </a:p>
          <a:p>
            <a:r>
              <a:rPr lang="de-DE" dirty="0" smtClean="0"/>
              <a:t>Anpassung des Workflows</a:t>
            </a:r>
            <a:endParaRPr lang="de-DE" dirty="0"/>
          </a:p>
          <a:p>
            <a:r>
              <a:rPr lang="de-DE" dirty="0" err="1" smtClean="0"/>
              <a:t>Exception</a:t>
            </a:r>
            <a:r>
              <a:rPr lang="de-DE" dirty="0" smtClean="0"/>
              <a:t> Handling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Verbesserung der Preisarealerkennung</a:t>
            </a:r>
          </a:p>
          <a:p>
            <a:pPr lvl="1"/>
            <a:r>
              <a:rPr lang="de-DE" dirty="0" smtClean="0"/>
              <a:t>Verbesserung der Linienerkennung</a:t>
            </a:r>
          </a:p>
          <a:p>
            <a:pPr lvl="1"/>
            <a:r>
              <a:rPr lang="de-DE" dirty="0" smtClean="0"/>
              <a:t>Wenn keine Linie erkannt wird, Entfernung des unteren Bereichs individuell</a:t>
            </a:r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OCR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Tesseract</a:t>
            </a:r>
            <a:r>
              <a:rPr lang="de-DE" dirty="0" smtClean="0"/>
              <a:t> 4.04 wird nicht verwendet, da noch nicht für Android verfügbar</a:t>
            </a:r>
          </a:p>
          <a:p>
            <a:r>
              <a:rPr lang="de-DE" dirty="0" smtClean="0"/>
              <a:t>Potential zur Verbesserung: Neuen Trainingsdatensatz erstellen (Kassenzettel optimiert)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</a:t>
            </a:r>
            <a:r>
              <a:rPr lang="de-DE" dirty="0" err="1" smtClean="0"/>
              <a:t>Parsing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Verarbeitung des Resultats der Texterkennung</a:t>
            </a:r>
          </a:p>
          <a:p>
            <a:r>
              <a:rPr lang="de-DE" dirty="0" smtClean="0"/>
              <a:t>Erkennung von</a:t>
            </a:r>
          </a:p>
          <a:p>
            <a:pPr lvl="1"/>
            <a:r>
              <a:rPr lang="de-DE" dirty="0" smtClean="0"/>
              <a:t>Supermarkt</a:t>
            </a:r>
          </a:p>
          <a:p>
            <a:pPr lvl="1"/>
            <a:r>
              <a:rPr lang="de-DE" dirty="0" smtClean="0"/>
              <a:t>Ort</a:t>
            </a:r>
          </a:p>
          <a:p>
            <a:pPr lvl="1"/>
            <a:r>
              <a:rPr lang="de-DE" dirty="0" smtClean="0"/>
              <a:t>Datum</a:t>
            </a:r>
          </a:p>
          <a:p>
            <a:pPr lvl="1"/>
            <a:r>
              <a:rPr lang="de-DE" dirty="0" smtClean="0"/>
              <a:t>Einzelne Produkte</a:t>
            </a:r>
          </a:p>
          <a:p>
            <a:r>
              <a:rPr lang="de-DE" dirty="0" smtClean="0"/>
              <a:t>Weitergabe an Datenbank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SQLite</a:t>
            </a:r>
            <a:r>
              <a:rPr lang="de-DE" dirty="0" smtClean="0"/>
              <a:t> Datenbank zur Speicherung der Ergebnisse</a:t>
            </a:r>
          </a:p>
          <a:p>
            <a:r>
              <a:rPr lang="de-DE" dirty="0" smtClean="0"/>
              <a:t>Grundlage für viele neue Features</a:t>
            </a:r>
          </a:p>
          <a:p>
            <a:r>
              <a:rPr lang="de-DE" dirty="0" smtClean="0"/>
              <a:t>Darstellung einzelner Einkäufe in Listenform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Potential zum Veröffentlichen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Einkaufsübersicht darstellen</a:t>
            </a:r>
          </a:p>
          <a:p>
            <a:r>
              <a:rPr lang="de-DE" dirty="0" smtClean="0"/>
              <a:t>Hinzufügen einzelner Operationen wie:</a:t>
            </a:r>
          </a:p>
          <a:p>
            <a:pPr lvl="1"/>
            <a:r>
              <a:rPr lang="de-DE" dirty="0" smtClean="0"/>
              <a:t>„Wie viel habe ich in Monat </a:t>
            </a:r>
            <a:r>
              <a:rPr lang="de-DE" dirty="0" err="1" smtClean="0"/>
              <a:t>xy</a:t>
            </a:r>
            <a:r>
              <a:rPr lang="de-DE" dirty="0" smtClean="0"/>
              <a:t> Ausgegeben?“</a:t>
            </a:r>
          </a:p>
          <a:p>
            <a:pPr lvl="1"/>
            <a:r>
              <a:rPr lang="de-DE" dirty="0" smtClean="0"/>
              <a:t>„Wo wurde eingekauft?“</a:t>
            </a:r>
          </a:p>
          <a:p>
            <a:pPr lvl="1"/>
            <a:r>
              <a:rPr lang="de-DE" dirty="0" smtClean="0"/>
              <a:t>„Für welche Produkte wurde Geld ausgegeben?“</a:t>
            </a:r>
          </a:p>
          <a:p>
            <a:pPr lvl="1"/>
            <a:r>
              <a:rPr lang="mr-IN" dirty="0" smtClean="0"/>
              <a:t>…</a:t>
            </a:r>
            <a:r>
              <a:rPr lang="de-DE" dirty="0" smtClean="0"/>
              <a:t> und vieles mehr</a:t>
            </a:r>
          </a:p>
          <a:p>
            <a:r>
              <a:rPr lang="de-DE" dirty="0" smtClean="0"/>
              <a:t>Wenn Zettel nicht erkannt wird, manuelles zurechtschneiden</a:t>
            </a:r>
          </a:p>
          <a:p>
            <a:r>
              <a:rPr lang="de-DE" dirty="0" smtClean="0"/>
              <a:t>Alles kann man schöner machen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141</Words>
  <Application>Microsoft Macintosh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Mangal</vt:lpstr>
      <vt:lpstr>Trebuchet MS</vt:lpstr>
      <vt:lpstr>Wingdings 3</vt:lpstr>
      <vt:lpstr>Arial</vt:lpstr>
      <vt:lpstr>Facette</vt:lpstr>
      <vt:lpstr>Kassenzettelerkennung</vt:lpstr>
      <vt:lpstr>Abschlusspräsentation</vt:lpstr>
      <vt:lpstr>Usability</vt:lpstr>
      <vt:lpstr>Preprocessing</vt:lpstr>
      <vt:lpstr>OCR</vt:lpstr>
      <vt:lpstr>String Parsing</vt:lpstr>
      <vt:lpstr>Database</vt:lpstr>
      <vt:lpstr>Live Demo</vt:lpstr>
      <vt:lpstr>Potential zum Veröffentlichen</vt:lpstr>
      <vt:lpstr>Dankeschön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Projektbeschreibung</dc:title>
  <dc:creator>Marius Herr</dc:creator>
  <cp:lastModifiedBy>Marius Herr</cp:lastModifiedBy>
  <cp:revision>21</cp:revision>
  <dcterms:created xsi:type="dcterms:W3CDTF">2017-05-15T13:37:01Z</dcterms:created>
  <dcterms:modified xsi:type="dcterms:W3CDTF">2017-07-23T14:06:08Z</dcterms:modified>
</cp:coreProperties>
</file>