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79"/>
    <p:restoredTop sz="94709"/>
  </p:normalViewPr>
  <p:slideViewPr>
    <p:cSldViewPr snapToGrid="0" snapToObjects="1">
      <p:cViewPr>
        <p:scale>
          <a:sx n="77" d="100"/>
          <a:sy n="77" d="100"/>
        </p:scale>
        <p:origin x="2144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0146D-6AA8-3741-B310-7BE79915B5F9}" type="datetimeFigureOut">
              <a:rPr lang="en-US" smtClean="0"/>
              <a:t>6/21/17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42470-C62F-E14B-A8A5-11418B549C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7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21.06.17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21.06.17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21.06.17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21.06.17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21.06.17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21.06.17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21.06.17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21.06.17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ctr">
              <a:defRPr/>
            </a:lvl1pPr>
          </a:lstStyle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21.06.17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21.06.17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21.06.17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21.06.17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21.06.17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21.06.17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21.06.17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6164-FC4F-8341-9BF7-6BFA5E1B9C49}" type="datetimeFigureOut">
              <a:rPr lang="de-DE" smtClean="0"/>
              <a:t>21.06.17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6164-FC4F-8341-9BF7-6BFA5E1B9C49}" type="datetimeFigureOut">
              <a:rPr lang="de-DE" smtClean="0"/>
              <a:t>21.06.17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28E0CE-0C25-3245-A36D-1DDD9B0DA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42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007047" cy="1646303"/>
          </a:xfrm>
        </p:spPr>
        <p:txBody>
          <a:bodyPr/>
          <a:lstStyle/>
          <a:p>
            <a:r>
              <a:rPr lang="de-DE" dirty="0"/>
              <a:t>Kassenzettelerkennung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07067" y="4355633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21.06.2017 </a:t>
            </a:r>
            <a:r>
              <a:rPr lang="de-DE" dirty="0"/>
              <a:t>Michael Graf</a:t>
            </a:r>
          </a:p>
          <a:p>
            <a:r>
              <a:rPr lang="de-DE" dirty="0"/>
              <a:t>									</a:t>
            </a:r>
            <a:r>
              <a:rPr lang="de-DE" dirty="0" smtClean="0"/>
              <a:t>Kocak </a:t>
            </a:r>
            <a:r>
              <a:rPr lang="de-DE" dirty="0"/>
              <a:t>Ersoy</a:t>
            </a:r>
          </a:p>
          <a:p>
            <a:r>
              <a:rPr lang="de-DE" dirty="0"/>
              <a:t>											Marius Herr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047" y="5539047"/>
            <a:ext cx="1318953" cy="131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3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38" y="1303249"/>
            <a:ext cx="7682413" cy="4765041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 smtClean="0"/>
              <a:t>Zwischenpräsentation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047" y="5539047"/>
            <a:ext cx="1318953" cy="131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r>
              <a:rPr lang="de-DE" dirty="0" smtClean="0"/>
              <a:t> - Kassenzettelerkennung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 smtClean="0"/>
          </a:p>
          <a:p>
            <a:r>
              <a:rPr lang="de-DE" dirty="0" smtClean="0"/>
              <a:t>Aufbereitung des gesamten Bildes</a:t>
            </a:r>
          </a:p>
          <a:p>
            <a:pPr lvl="1"/>
            <a:r>
              <a:rPr lang="de-DE" dirty="0" err="1" smtClean="0"/>
              <a:t>GreyScale</a:t>
            </a:r>
            <a:endParaRPr lang="de-DE" dirty="0" smtClean="0"/>
          </a:p>
          <a:p>
            <a:pPr lvl="1"/>
            <a:r>
              <a:rPr lang="de-DE" dirty="0" err="1" smtClean="0"/>
              <a:t>GaussianBlur</a:t>
            </a:r>
            <a:endParaRPr lang="de-DE" dirty="0" smtClean="0"/>
          </a:p>
          <a:p>
            <a:pPr lvl="1"/>
            <a:r>
              <a:rPr lang="de-DE" dirty="0" err="1" smtClean="0"/>
              <a:t>Thresholding</a:t>
            </a:r>
            <a:endParaRPr lang="de-DE" dirty="0"/>
          </a:p>
          <a:p>
            <a:r>
              <a:rPr lang="de-DE" dirty="0" err="1" smtClean="0"/>
              <a:t>Blob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/>
          </a:p>
          <a:p>
            <a:pPr lvl="1"/>
            <a:r>
              <a:rPr lang="de-DE" dirty="0" smtClean="0"/>
              <a:t>Auswahl des größten Blobs</a:t>
            </a:r>
          </a:p>
          <a:p>
            <a:r>
              <a:rPr lang="de-DE" dirty="0" smtClean="0"/>
              <a:t>Zuschneiden und Ausrichtung</a:t>
            </a:r>
          </a:p>
          <a:p>
            <a:pPr lvl="1"/>
            <a:r>
              <a:rPr lang="de-DE" dirty="0" smtClean="0"/>
              <a:t>Rotation des Blobs um detektierten Winkel</a:t>
            </a:r>
          </a:p>
          <a:p>
            <a:pPr lvl="1"/>
            <a:r>
              <a:rPr lang="de-DE" dirty="0" smtClean="0"/>
              <a:t>Zuschneiden des Bildes basierend auf </a:t>
            </a:r>
            <a:r>
              <a:rPr lang="de-DE" dirty="0" err="1" smtClean="0"/>
              <a:t>Blob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047" y="5539047"/>
            <a:ext cx="1318953" cy="131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37427" y="2663305"/>
            <a:ext cx="5317145" cy="1531389"/>
          </a:xfrm>
        </p:spPr>
        <p:txBody>
          <a:bodyPr>
            <a:normAutofit/>
          </a:bodyPr>
          <a:lstStyle/>
          <a:p>
            <a:pPr algn="ctr"/>
            <a:r>
              <a:rPr lang="de-DE" sz="7000" dirty="0" smtClean="0"/>
              <a:t>Live Demo</a:t>
            </a:r>
            <a:endParaRPr lang="de-DE" sz="7000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047" y="5539047"/>
            <a:ext cx="1318953" cy="131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r>
              <a:rPr lang="de-DE" dirty="0" smtClean="0"/>
              <a:t> - Produktbereich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Erkennung von horizontalen Doppellinien</a:t>
            </a:r>
          </a:p>
          <a:p>
            <a:r>
              <a:rPr lang="de-DE" dirty="0" smtClean="0"/>
              <a:t>Auswahl der obersten Doppellinie</a:t>
            </a:r>
          </a:p>
          <a:p>
            <a:r>
              <a:rPr lang="de-DE" dirty="0" smtClean="0"/>
              <a:t>Zuschneiden des Bildes basierend auf Doppellinie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866860" y="140663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047" y="5539047"/>
            <a:ext cx="1318953" cy="131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37427" y="2663305"/>
            <a:ext cx="5317145" cy="1531389"/>
          </a:xfrm>
        </p:spPr>
        <p:txBody>
          <a:bodyPr>
            <a:normAutofit/>
          </a:bodyPr>
          <a:lstStyle/>
          <a:p>
            <a:pPr algn="ctr"/>
            <a:r>
              <a:rPr lang="de-DE" sz="7000" dirty="0" smtClean="0"/>
              <a:t>Live Demo</a:t>
            </a:r>
            <a:endParaRPr lang="de-DE" sz="7000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047" y="5539047"/>
            <a:ext cx="1318953" cy="131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0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OCR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Aufgearbeitetes Bild wird an Tesseract übergeben</a:t>
            </a:r>
          </a:p>
          <a:p>
            <a:r>
              <a:rPr lang="de-DE" dirty="0" smtClean="0"/>
              <a:t>Erkennung des Texts</a:t>
            </a:r>
          </a:p>
          <a:p>
            <a:r>
              <a:rPr lang="de-DE" dirty="0" smtClean="0"/>
              <a:t>Darstellung des Resultats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047" y="5539047"/>
            <a:ext cx="1318953" cy="131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37427" y="2663305"/>
            <a:ext cx="5317145" cy="1531389"/>
          </a:xfrm>
        </p:spPr>
        <p:txBody>
          <a:bodyPr>
            <a:normAutofit/>
          </a:bodyPr>
          <a:lstStyle/>
          <a:p>
            <a:pPr algn="ctr"/>
            <a:r>
              <a:rPr lang="de-DE" sz="7000" dirty="0" smtClean="0"/>
              <a:t>Live Demo</a:t>
            </a:r>
            <a:endParaRPr lang="de-DE" sz="7000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047" y="5539047"/>
            <a:ext cx="1318953" cy="131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0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Tests durchführen um Ergebnisse zu optimieren</a:t>
            </a:r>
          </a:p>
          <a:p>
            <a:r>
              <a:rPr lang="de-DE" dirty="0" smtClean="0"/>
              <a:t>Optimierung der Zuverlässigkeit in sämtlichen Schritten</a:t>
            </a:r>
          </a:p>
          <a:p>
            <a:r>
              <a:rPr lang="de-DE" dirty="0" smtClean="0"/>
              <a:t>Verbesserung der Texterkennung</a:t>
            </a:r>
          </a:p>
          <a:p>
            <a:r>
              <a:rPr lang="de-DE" dirty="0"/>
              <a:t>Intuitive Darstellung (Usability)</a:t>
            </a:r>
          </a:p>
          <a:p>
            <a:r>
              <a:rPr lang="de-DE" dirty="0" smtClean="0"/>
              <a:t>Design</a:t>
            </a:r>
          </a:p>
          <a:p>
            <a:r>
              <a:rPr lang="de-DE" dirty="0" smtClean="0"/>
              <a:t>Darstellung der Texte optimieren</a:t>
            </a:r>
          </a:p>
          <a:p>
            <a:r>
              <a:rPr lang="de-DE" dirty="0" smtClean="0"/>
              <a:t>Auswertung der Resultate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047" y="5539047"/>
            <a:ext cx="1318953" cy="131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101</Words>
  <Application>Microsoft Macintosh PowerPoint</Application>
  <PresentationFormat>Breitbild</PresentationFormat>
  <Paragraphs>36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Facette</vt:lpstr>
      <vt:lpstr>Kassenzettelerkennung</vt:lpstr>
      <vt:lpstr>Zwischenpräsentation</vt:lpstr>
      <vt:lpstr>Preprocessing - Kassenzettelerkennung</vt:lpstr>
      <vt:lpstr>Live Demo</vt:lpstr>
      <vt:lpstr>Preprocessing - Produktbereich</vt:lpstr>
      <vt:lpstr>Live Demo</vt:lpstr>
      <vt:lpstr>OCR</vt:lpstr>
      <vt:lpstr>Live Demo</vt:lpstr>
      <vt:lpstr>Ausblick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Projektbeschreibung</dc:title>
  <dc:creator>Marius Herr</dc:creator>
  <cp:lastModifiedBy>Marius Herr</cp:lastModifiedBy>
  <cp:revision>18</cp:revision>
  <dcterms:created xsi:type="dcterms:W3CDTF">2017-05-15T13:37:01Z</dcterms:created>
  <dcterms:modified xsi:type="dcterms:W3CDTF">2017-06-21T09:18:59Z</dcterms:modified>
</cp:coreProperties>
</file>