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4"/>
    <p:restoredTop sz="94694"/>
  </p:normalViewPr>
  <p:slideViewPr>
    <p:cSldViewPr snapToGrid="0" snapToObjects="1">
      <p:cViewPr>
        <p:scale>
          <a:sx n="59" d="100"/>
          <a:sy n="59" d="100"/>
        </p:scale>
        <p:origin x="2048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15.05.17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15.05.17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15.05.17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15.05.17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15.05.17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15.05.17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15.05.17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15.05.17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15.05.17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15.05.17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15.05.17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15.05.17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15.05.17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15.05.17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15.05.17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15.05.17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06164-FC4F-8341-9BF7-6BFA5E1B9C49}" type="datetimeFigureOut">
              <a:rPr lang="de-DE" smtClean="0"/>
              <a:t>15.05.17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991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Projektbeschreibung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07067" y="4355633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17.05.2017 </a:t>
            </a:r>
            <a:r>
              <a:rPr lang="de-DE" dirty="0"/>
              <a:t>Michael Graf</a:t>
            </a:r>
          </a:p>
          <a:p>
            <a:r>
              <a:rPr lang="de-DE" dirty="0"/>
              <a:t>									</a:t>
            </a:r>
            <a:r>
              <a:rPr lang="de-DE" dirty="0" smtClean="0"/>
              <a:t>Kocak </a:t>
            </a:r>
            <a:r>
              <a:rPr lang="de-DE" dirty="0"/>
              <a:t>Ersoy</a:t>
            </a:r>
          </a:p>
          <a:p>
            <a:r>
              <a:rPr lang="de-DE" dirty="0"/>
              <a:t>											Marius Herr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403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automatische Kassenzettel Erkennung unter </a:t>
            </a:r>
            <a:r>
              <a:rPr lang="de-DE" dirty="0" smtClean="0"/>
              <a:t>Android</a:t>
            </a:r>
          </a:p>
          <a:p>
            <a:r>
              <a:rPr lang="de-DE" dirty="0" smtClean="0"/>
              <a:t>einem </a:t>
            </a:r>
            <a:r>
              <a:rPr lang="de-DE" dirty="0"/>
              <a:t>abfotografierten Kassenzettel </a:t>
            </a:r>
            <a:r>
              <a:rPr lang="de-DE" dirty="0" smtClean="0"/>
              <a:t> für ein </a:t>
            </a:r>
            <a:r>
              <a:rPr lang="de-DE" dirty="0"/>
              <a:t>OCR Programm </a:t>
            </a:r>
            <a:r>
              <a:rPr lang="de-DE" dirty="0" smtClean="0"/>
              <a:t>vorbereiten z.B. OpenCV</a:t>
            </a:r>
          </a:p>
          <a:p>
            <a:r>
              <a:rPr lang="de-DE" dirty="0" smtClean="0"/>
              <a:t>Zettel auslesen mit Hilfe von OCR z.B. tesseract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16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Milestone: </a:t>
            </a:r>
            <a:r>
              <a:rPr lang="de-DE" dirty="0" err="1" smtClean="0"/>
              <a:t>Preprocessing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257" y="1801245"/>
            <a:ext cx="3176056" cy="4351338"/>
          </a:xfrm>
        </p:spPr>
      </p:pic>
      <p:pic>
        <p:nvPicPr>
          <p:cNvPr id="5" name="Bild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253" b="40318"/>
          <a:stretch/>
        </p:blipFill>
        <p:spPr>
          <a:xfrm>
            <a:off x="6224322" y="1930400"/>
            <a:ext cx="2222992" cy="4093029"/>
          </a:xfrm>
          <a:prstGeom prst="rect">
            <a:avLst/>
          </a:prstGeom>
        </p:spPr>
      </p:pic>
      <p:sp>
        <p:nvSpPr>
          <p:cNvPr id="6" name="Pfeil nach rechts 5"/>
          <p:cNvSpPr/>
          <p:nvPr/>
        </p:nvSpPr>
        <p:spPr>
          <a:xfrm>
            <a:off x="4920321" y="3290377"/>
            <a:ext cx="1004175" cy="1502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77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Milestone: OCR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4501960" y="277712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smtClean="0">
                <a:solidFill>
                  <a:srgbClr val="444444"/>
                </a:solidFill>
                <a:latin typeface="Courier New" charset="0"/>
              </a:rPr>
              <a:t>Maus Bro1				3,58</a:t>
            </a:r>
          </a:p>
          <a:p>
            <a:r>
              <a:rPr lang="de-DE" dirty="0" smtClean="0">
                <a:solidFill>
                  <a:srgbClr val="444444"/>
                </a:solidFill>
                <a:latin typeface="Courier New" charset="0"/>
              </a:rPr>
              <a:t>	2 </a:t>
            </a:r>
            <a:r>
              <a:rPr lang="de-DE" dirty="0" err="1" smtClean="0">
                <a:solidFill>
                  <a:srgbClr val="444444"/>
                </a:solidFill>
                <a:latin typeface="Courier New" charset="0"/>
              </a:rPr>
              <a:t>Stk</a:t>
            </a:r>
            <a:r>
              <a:rPr lang="de-DE" dirty="0" smtClean="0">
                <a:solidFill>
                  <a:srgbClr val="444444"/>
                </a:solidFill>
                <a:latin typeface="Courier New" charset="0"/>
              </a:rPr>
              <a:t> x 1,99</a:t>
            </a:r>
          </a:p>
          <a:p>
            <a:r>
              <a:rPr lang="de-DE" dirty="0" err="1" smtClean="0">
                <a:solidFill>
                  <a:srgbClr val="444444"/>
                </a:solidFill>
                <a:latin typeface="Courier New" charset="0"/>
              </a:rPr>
              <a:t>Baname</a:t>
            </a:r>
            <a:r>
              <a:rPr lang="de-DE" dirty="0" smtClean="0">
                <a:solidFill>
                  <a:srgbClr val="444444"/>
                </a:solidFill>
                <a:latin typeface="Courier New" charset="0"/>
              </a:rPr>
              <a:t> </a:t>
            </a:r>
            <a:r>
              <a:rPr lang="de-DE" dirty="0" err="1" smtClean="0">
                <a:solidFill>
                  <a:srgbClr val="444444"/>
                </a:solidFill>
                <a:latin typeface="Courier New" charset="0"/>
              </a:rPr>
              <a:t>Chlqulta</a:t>
            </a:r>
            <a:endParaRPr lang="de-DE" dirty="0" smtClean="0">
              <a:solidFill>
                <a:srgbClr val="444444"/>
              </a:solidFill>
              <a:latin typeface="Courier New" charset="0"/>
            </a:endParaRPr>
          </a:p>
          <a:p>
            <a:r>
              <a:rPr lang="de-DE" dirty="0" smtClean="0">
                <a:solidFill>
                  <a:srgbClr val="444444"/>
                </a:solidFill>
                <a:latin typeface="Courier New" charset="0"/>
              </a:rPr>
              <a:t>	0,864 kg 1,59 EUR/KG		0,58</a:t>
            </a:r>
          </a:p>
          <a:p>
            <a:r>
              <a:rPr lang="de-DE" dirty="0" smtClean="0">
                <a:solidFill>
                  <a:srgbClr val="444444"/>
                </a:solidFill>
                <a:latin typeface="Courier New" charset="0"/>
              </a:rPr>
              <a:t>...</a:t>
            </a:r>
          </a:p>
          <a:p>
            <a:endParaRPr lang="de-DE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253" b="40318"/>
          <a:stretch/>
        </p:blipFill>
        <p:spPr>
          <a:xfrm>
            <a:off x="1478151" y="1930400"/>
            <a:ext cx="2222992" cy="409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Milestone - optional OCR Optimierung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4866860" y="140663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501348" y="425758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smtClean="0">
                <a:solidFill>
                  <a:srgbClr val="444444"/>
                </a:solidFill>
                <a:latin typeface="Courier New" charset="0"/>
              </a:rPr>
              <a:t>Maus Brot				3,58</a:t>
            </a:r>
          </a:p>
          <a:p>
            <a:r>
              <a:rPr lang="de-DE" dirty="0" smtClean="0">
                <a:solidFill>
                  <a:srgbClr val="444444"/>
                </a:solidFill>
                <a:latin typeface="Courier New" charset="0"/>
              </a:rPr>
              <a:t>	2 </a:t>
            </a:r>
            <a:r>
              <a:rPr lang="de-DE" dirty="0" err="1" smtClean="0">
                <a:solidFill>
                  <a:srgbClr val="444444"/>
                </a:solidFill>
                <a:latin typeface="Courier New" charset="0"/>
              </a:rPr>
              <a:t>Stk</a:t>
            </a:r>
            <a:r>
              <a:rPr lang="de-DE" dirty="0" smtClean="0">
                <a:solidFill>
                  <a:srgbClr val="444444"/>
                </a:solidFill>
                <a:latin typeface="Courier New" charset="0"/>
              </a:rPr>
              <a:t> x 1,99</a:t>
            </a:r>
          </a:p>
          <a:p>
            <a:r>
              <a:rPr lang="de-DE" dirty="0" smtClean="0">
                <a:solidFill>
                  <a:srgbClr val="444444"/>
                </a:solidFill>
                <a:latin typeface="Courier New" charset="0"/>
              </a:rPr>
              <a:t>Banane Chiquita</a:t>
            </a:r>
          </a:p>
          <a:p>
            <a:r>
              <a:rPr lang="de-DE" dirty="0" smtClean="0">
                <a:solidFill>
                  <a:srgbClr val="444444"/>
                </a:solidFill>
                <a:latin typeface="Courier New" charset="0"/>
              </a:rPr>
              <a:t>	0,364 kg 1,59 EUR/KG		0,58</a:t>
            </a:r>
          </a:p>
          <a:p>
            <a:r>
              <a:rPr lang="de-DE" dirty="0" smtClean="0">
                <a:solidFill>
                  <a:srgbClr val="444444"/>
                </a:solidFill>
                <a:latin typeface="Courier New" charset="0"/>
              </a:rPr>
              <a:t>...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2501348" y="196416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smtClean="0">
                <a:solidFill>
                  <a:srgbClr val="444444"/>
                </a:solidFill>
                <a:latin typeface="Courier New" charset="0"/>
              </a:rPr>
              <a:t>Maus Bro1				3,68</a:t>
            </a:r>
          </a:p>
          <a:p>
            <a:r>
              <a:rPr lang="de-DE" dirty="0" smtClean="0">
                <a:solidFill>
                  <a:srgbClr val="444444"/>
                </a:solidFill>
                <a:latin typeface="Courier New" charset="0"/>
              </a:rPr>
              <a:t>	2 </a:t>
            </a:r>
            <a:r>
              <a:rPr lang="de-DE" dirty="0" err="1" smtClean="0">
                <a:solidFill>
                  <a:srgbClr val="444444"/>
                </a:solidFill>
                <a:latin typeface="Courier New" charset="0"/>
              </a:rPr>
              <a:t>Stk</a:t>
            </a:r>
            <a:r>
              <a:rPr lang="de-DE" dirty="0" smtClean="0">
                <a:solidFill>
                  <a:srgbClr val="444444"/>
                </a:solidFill>
                <a:latin typeface="Courier New" charset="0"/>
              </a:rPr>
              <a:t> x 1,99</a:t>
            </a:r>
          </a:p>
          <a:p>
            <a:r>
              <a:rPr lang="de-DE" dirty="0" err="1" smtClean="0">
                <a:solidFill>
                  <a:srgbClr val="444444"/>
                </a:solidFill>
                <a:latin typeface="Courier New" charset="0"/>
              </a:rPr>
              <a:t>Baname</a:t>
            </a:r>
            <a:r>
              <a:rPr lang="de-DE" dirty="0" smtClean="0">
                <a:solidFill>
                  <a:srgbClr val="444444"/>
                </a:solidFill>
                <a:latin typeface="Courier New" charset="0"/>
              </a:rPr>
              <a:t> </a:t>
            </a:r>
            <a:r>
              <a:rPr lang="de-DE" dirty="0" err="1" smtClean="0">
                <a:solidFill>
                  <a:srgbClr val="444444"/>
                </a:solidFill>
                <a:latin typeface="Courier New" charset="0"/>
              </a:rPr>
              <a:t>Chlqulta</a:t>
            </a:r>
            <a:endParaRPr lang="de-DE" dirty="0" smtClean="0">
              <a:solidFill>
                <a:srgbClr val="444444"/>
              </a:solidFill>
              <a:latin typeface="Courier New" charset="0"/>
            </a:endParaRPr>
          </a:p>
          <a:p>
            <a:r>
              <a:rPr lang="de-DE" dirty="0" smtClean="0">
                <a:solidFill>
                  <a:srgbClr val="444444"/>
                </a:solidFill>
                <a:latin typeface="Courier New" charset="0"/>
              </a:rPr>
              <a:t>	0,864 </a:t>
            </a:r>
            <a:r>
              <a:rPr lang="de-DE" smtClean="0">
                <a:solidFill>
                  <a:srgbClr val="444444"/>
                </a:solidFill>
                <a:latin typeface="Courier New" charset="0"/>
              </a:rPr>
              <a:t>kg 1,69 </a:t>
            </a:r>
            <a:r>
              <a:rPr lang="de-DE" dirty="0" smtClean="0">
                <a:solidFill>
                  <a:srgbClr val="444444"/>
                </a:solidFill>
                <a:latin typeface="Courier New" charset="0"/>
              </a:rPr>
              <a:t>EUR/KG	</a:t>
            </a:r>
            <a:r>
              <a:rPr lang="de-DE" smtClean="0">
                <a:solidFill>
                  <a:srgbClr val="444444"/>
                </a:solidFill>
                <a:latin typeface="Courier New" charset="0"/>
              </a:rPr>
              <a:t>	0,68</a:t>
            </a:r>
            <a:endParaRPr lang="de-DE" dirty="0" smtClean="0">
              <a:solidFill>
                <a:srgbClr val="444444"/>
              </a:solidFill>
              <a:latin typeface="Courier New" charset="0"/>
            </a:endParaRPr>
          </a:p>
          <a:p>
            <a:r>
              <a:rPr lang="de-DE" dirty="0" smtClean="0">
                <a:solidFill>
                  <a:srgbClr val="444444"/>
                </a:solidFill>
                <a:latin typeface="Courier New" charset="0"/>
              </a:rPr>
              <a:t>...</a:t>
            </a:r>
          </a:p>
          <a:p>
            <a:endParaRPr lang="de-DE" dirty="0"/>
          </a:p>
        </p:txBody>
      </p:sp>
      <p:sp>
        <p:nvSpPr>
          <p:cNvPr id="9" name="Pfeil nach unten 8"/>
          <p:cNvSpPr/>
          <p:nvPr/>
        </p:nvSpPr>
        <p:spPr>
          <a:xfrm>
            <a:off x="4049486" y="3483429"/>
            <a:ext cx="1698171" cy="5007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7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Wenn die Zeit reicht...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Gruppierung von Items nach Produktart</a:t>
            </a:r>
          </a:p>
          <a:p>
            <a:r>
              <a:rPr lang="de-DE" dirty="0" smtClean="0"/>
              <a:t>Visualisierung der Ausgaben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161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60</Words>
  <Application>Microsoft Macintosh PowerPoint</Application>
  <PresentationFormat>Breitbild</PresentationFormat>
  <Paragraphs>30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Courier New</vt:lpstr>
      <vt:lpstr>Trebuchet MS</vt:lpstr>
      <vt:lpstr>Wingdings 3</vt:lpstr>
      <vt:lpstr>Arial</vt:lpstr>
      <vt:lpstr>Facette</vt:lpstr>
      <vt:lpstr>Projektbeschreibung</vt:lpstr>
      <vt:lpstr>Ziel</vt:lpstr>
      <vt:lpstr>Milestone: Preprocessing</vt:lpstr>
      <vt:lpstr>Milestone: OCR</vt:lpstr>
      <vt:lpstr>Milestone - optional OCR Optimierung</vt:lpstr>
      <vt:lpstr>Wenn die Zeit reicht...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Projektbeschreibung</dc:title>
  <dc:creator>Marius Herr</dc:creator>
  <cp:lastModifiedBy>Marius Herr</cp:lastModifiedBy>
  <cp:revision>4</cp:revision>
  <dcterms:created xsi:type="dcterms:W3CDTF">2017-05-15T13:37:01Z</dcterms:created>
  <dcterms:modified xsi:type="dcterms:W3CDTF">2017-05-15T13:56:00Z</dcterms:modified>
</cp:coreProperties>
</file>