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5"/>
    <p:restoredTop sz="94709"/>
  </p:normalViewPr>
  <p:slideViewPr>
    <p:cSldViewPr snapToGrid="0" snapToObjects="1">
      <p:cViewPr>
        <p:scale>
          <a:sx n="77" d="100"/>
          <a:sy n="77" d="100"/>
        </p:scale>
        <p:origin x="1888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146D-6AA8-3741-B310-7BE79915B5F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2470-C62F-E14B-A8A5-11418B549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6164-FC4F-8341-9BF7-6BFA5E1B9C49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4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07047" cy="1646303"/>
          </a:xfrm>
        </p:spPr>
        <p:txBody>
          <a:bodyPr/>
          <a:lstStyle/>
          <a:p>
            <a:r>
              <a:rPr lang="de-DE" dirty="0"/>
              <a:t>Kassenzettelerkennung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07067" y="43556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21.06.2017 </a:t>
            </a:r>
            <a:r>
              <a:rPr lang="de-DE" dirty="0"/>
              <a:t>Michael Graf</a:t>
            </a:r>
          </a:p>
          <a:p>
            <a:r>
              <a:rPr lang="de-DE" dirty="0"/>
              <a:t>									</a:t>
            </a:r>
            <a:r>
              <a:rPr lang="de-DE" dirty="0" smtClean="0"/>
              <a:t>Kocak </a:t>
            </a:r>
            <a:r>
              <a:rPr lang="de-DE" dirty="0"/>
              <a:t>Ersoy</a:t>
            </a:r>
          </a:p>
          <a:p>
            <a:r>
              <a:rPr lang="de-DE" dirty="0"/>
              <a:t>											Marius Herr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0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8" y="1303249"/>
            <a:ext cx="7682413" cy="4765041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1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- Kassenzettelerkennung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 smtClean="0"/>
          </a:p>
          <a:p>
            <a:r>
              <a:rPr lang="de-DE" dirty="0" smtClean="0"/>
              <a:t>Aufbereitung des gesamten Bildes</a:t>
            </a:r>
          </a:p>
          <a:p>
            <a:pPr lvl="1"/>
            <a:r>
              <a:rPr lang="de-DE" dirty="0" err="1" smtClean="0"/>
              <a:t>GreyScale</a:t>
            </a:r>
            <a:endParaRPr lang="de-DE" dirty="0" smtClean="0"/>
          </a:p>
          <a:p>
            <a:pPr lvl="1"/>
            <a:r>
              <a:rPr lang="de-DE" dirty="0" err="1" smtClean="0"/>
              <a:t>GaussianBlur</a:t>
            </a:r>
            <a:endParaRPr lang="de-DE" dirty="0" smtClean="0"/>
          </a:p>
          <a:p>
            <a:pPr lvl="1"/>
            <a:r>
              <a:rPr lang="de-DE" dirty="0" err="1" smtClean="0"/>
              <a:t>Thresholding</a:t>
            </a:r>
            <a:endParaRPr lang="de-DE" dirty="0"/>
          </a:p>
          <a:p>
            <a:r>
              <a:rPr lang="de-DE" dirty="0" err="1" smtClean="0"/>
              <a:t>Blob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  <a:p>
            <a:pPr lvl="1"/>
            <a:r>
              <a:rPr lang="de-DE" dirty="0" smtClean="0"/>
              <a:t>Auswahl des größten Blobs</a:t>
            </a:r>
          </a:p>
          <a:p>
            <a:r>
              <a:rPr lang="de-DE" dirty="0" smtClean="0"/>
              <a:t>Zuschneiden und Ausrichtung</a:t>
            </a:r>
          </a:p>
          <a:p>
            <a:pPr lvl="1"/>
            <a:r>
              <a:rPr lang="de-DE" dirty="0" smtClean="0"/>
              <a:t>Rotation des Blobs um detektierten Winkel</a:t>
            </a:r>
          </a:p>
          <a:p>
            <a:pPr lvl="1"/>
            <a:r>
              <a:rPr lang="de-DE" dirty="0" smtClean="0"/>
              <a:t>Zuschneiden des Bildes basierend auf </a:t>
            </a:r>
            <a:r>
              <a:rPr lang="de-DE" dirty="0" err="1" smtClean="0"/>
              <a:t>Blob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7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7427" y="2663305"/>
            <a:ext cx="5317145" cy="1531389"/>
          </a:xfrm>
        </p:spPr>
        <p:txBody>
          <a:bodyPr>
            <a:normAutofit/>
          </a:bodyPr>
          <a:lstStyle/>
          <a:p>
            <a:pPr algn="ctr"/>
            <a:r>
              <a:rPr lang="de-DE" sz="7000" dirty="0" smtClean="0"/>
              <a:t>Live Demo</a:t>
            </a:r>
            <a:endParaRPr lang="de-DE" sz="7000" dirty="0"/>
          </a:p>
        </p:txBody>
      </p:sp>
    </p:spTree>
    <p:extLst>
      <p:ext uri="{BB962C8B-B14F-4D97-AF65-F5344CB8AC3E}">
        <p14:creationId xmlns:p14="http://schemas.microsoft.com/office/powerpoint/2010/main" val="3792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- Produktbereich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Erkennung von horizontalen Doppellinien</a:t>
            </a:r>
          </a:p>
          <a:p>
            <a:r>
              <a:rPr lang="de-DE" dirty="0" smtClean="0"/>
              <a:t>Auswahl der obersten Doppellinie</a:t>
            </a:r>
          </a:p>
          <a:p>
            <a:r>
              <a:rPr lang="de-DE" dirty="0" smtClean="0"/>
              <a:t>Zuschneiden des Bildes basierend auf Doppellinie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866860" y="14066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7427" y="2663305"/>
            <a:ext cx="5317145" cy="1531389"/>
          </a:xfrm>
        </p:spPr>
        <p:txBody>
          <a:bodyPr>
            <a:normAutofit/>
          </a:bodyPr>
          <a:lstStyle/>
          <a:p>
            <a:pPr algn="ctr"/>
            <a:r>
              <a:rPr lang="de-DE" sz="7000" dirty="0" smtClean="0"/>
              <a:t>Live Demo</a:t>
            </a:r>
            <a:endParaRPr lang="de-DE" sz="7000" dirty="0"/>
          </a:p>
        </p:txBody>
      </p:sp>
    </p:spTree>
    <p:extLst>
      <p:ext uri="{BB962C8B-B14F-4D97-AF65-F5344CB8AC3E}">
        <p14:creationId xmlns:p14="http://schemas.microsoft.com/office/powerpoint/2010/main" val="13962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OCR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Aufgearbeitetes </a:t>
            </a:r>
            <a:r>
              <a:rPr lang="de-DE" dirty="0" smtClean="0"/>
              <a:t>Bild wird an Tesseract übergeben</a:t>
            </a:r>
          </a:p>
          <a:p>
            <a:r>
              <a:rPr lang="de-DE" dirty="0" smtClean="0"/>
              <a:t>Erkennung des Texts</a:t>
            </a:r>
          </a:p>
          <a:p>
            <a:r>
              <a:rPr lang="de-DE" dirty="0" smtClean="0"/>
              <a:t>Darstellung des Resultats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1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7427" y="2663305"/>
            <a:ext cx="5317145" cy="1531389"/>
          </a:xfrm>
        </p:spPr>
        <p:txBody>
          <a:bodyPr>
            <a:normAutofit/>
          </a:bodyPr>
          <a:lstStyle/>
          <a:p>
            <a:pPr algn="ctr"/>
            <a:r>
              <a:rPr lang="de-DE" sz="7000" dirty="0" smtClean="0"/>
              <a:t>Live Demo</a:t>
            </a:r>
            <a:endParaRPr lang="de-DE" sz="7000" dirty="0"/>
          </a:p>
        </p:txBody>
      </p:sp>
    </p:spTree>
    <p:extLst>
      <p:ext uri="{BB962C8B-B14F-4D97-AF65-F5344CB8AC3E}">
        <p14:creationId xmlns:p14="http://schemas.microsoft.com/office/powerpoint/2010/main" val="4678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Tests durchführen um Ergebnisse zu optimieren</a:t>
            </a:r>
          </a:p>
          <a:p>
            <a:r>
              <a:rPr lang="de-DE" dirty="0" smtClean="0"/>
              <a:t>Optimierung der Zuverlässigkeit in sämtlichen Schritten</a:t>
            </a:r>
          </a:p>
          <a:p>
            <a:r>
              <a:rPr lang="de-DE" dirty="0" smtClean="0"/>
              <a:t>Verbesserung der Texterkennung</a:t>
            </a:r>
            <a:endParaRPr lang="de-DE" dirty="0" smtClean="0"/>
          </a:p>
          <a:p>
            <a:r>
              <a:rPr lang="de-DE" dirty="0"/>
              <a:t>Intuitive Darstellung (Usability)</a:t>
            </a:r>
          </a:p>
          <a:p>
            <a:r>
              <a:rPr lang="de-DE" dirty="0" smtClean="0"/>
              <a:t>Design</a:t>
            </a:r>
          </a:p>
          <a:p>
            <a:r>
              <a:rPr lang="de-DE" dirty="0" smtClean="0"/>
              <a:t>Darstellung der Texte optimieren</a:t>
            </a:r>
          </a:p>
          <a:p>
            <a:r>
              <a:rPr lang="de-DE" dirty="0" smtClean="0"/>
              <a:t>Auswertung der Resultate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101</Words>
  <Application>Microsoft Macintosh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Trebuchet MS</vt:lpstr>
      <vt:lpstr>Wingdings 3</vt:lpstr>
      <vt:lpstr>Arial</vt:lpstr>
      <vt:lpstr>Facette</vt:lpstr>
      <vt:lpstr>Kassenzettelerkennung</vt:lpstr>
      <vt:lpstr>Zwischenpräsentation</vt:lpstr>
      <vt:lpstr>Preprocessing - Kassenzettelerkennung</vt:lpstr>
      <vt:lpstr>Live Demo</vt:lpstr>
      <vt:lpstr>Preprocessing - Produktbereich</vt:lpstr>
      <vt:lpstr>Live Demo</vt:lpstr>
      <vt:lpstr>OCR</vt:lpstr>
      <vt:lpstr>Live Demo</vt:lpstr>
      <vt:lpstr>Ausblick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Projektbeschreibung</dc:title>
  <dc:creator>Marius Herr</dc:creator>
  <cp:lastModifiedBy>Marius Herr</cp:lastModifiedBy>
  <cp:revision>17</cp:revision>
  <dcterms:created xsi:type="dcterms:W3CDTF">2017-05-15T13:37:01Z</dcterms:created>
  <dcterms:modified xsi:type="dcterms:W3CDTF">2017-06-19T13:28:56Z</dcterms:modified>
</cp:coreProperties>
</file>