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7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1" r:id="rId14"/>
    <p:sldId id="300" r:id="rId15"/>
    <p:sldId id="299" r:id="rId16"/>
    <p:sldId id="302" r:id="rId17"/>
    <p:sldId id="303" r:id="rId18"/>
    <p:sldId id="305" r:id="rId19"/>
    <p:sldId id="306" r:id="rId20"/>
    <p:sldId id="304" r:id="rId21"/>
    <p:sldId id="307" r:id="rId22"/>
    <p:sldId id="308" r:id="rId23"/>
    <p:sldId id="309" r:id="rId24"/>
    <p:sldId id="310" r:id="rId25"/>
    <p:sldId id="312" r:id="rId26"/>
    <p:sldId id="313" r:id="rId27"/>
    <p:sldId id="311" r:id="rId28"/>
    <p:sldId id="289" r:id="rId2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46670-B721-4D35-8679-D6A8D00372F5}" v="61" dt="2024-08-28T16:14:59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2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Moreira" userId="678f6452-f853-4543-99d2-85f21f9bf637" providerId="ADAL" clId="{67346670-B721-4D35-8679-D6A8D00372F5}"/>
    <pc:docChg chg="undo custSel addSld delSld modSld sldOrd">
      <pc:chgData name="Edgar Moreira" userId="678f6452-f853-4543-99d2-85f21f9bf637" providerId="ADAL" clId="{67346670-B721-4D35-8679-D6A8D00372F5}" dt="2024-08-28T16:15:09.109" v="3944" actId="14100"/>
      <pc:docMkLst>
        <pc:docMk/>
      </pc:docMkLst>
      <pc:sldChg chg="addSp delSp modSp mod modClrScheme chgLayout">
        <pc:chgData name="Edgar Moreira" userId="678f6452-f853-4543-99d2-85f21f9bf637" providerId="ADAL" clId="{67346670-B721-4D35-8679-D6A8D00372F5}" dt="2024-08-28T16:10:30.086" v="3937" actId="14100"/>
        <pc:sldMkLst>
          <pc:docMk/>
          <pc:sldMk cId="3242998563" sldId="289"/>
        </pc:sldMkLst>
        <pc:spChg chg="del">
          <ac:chgData name="Edgar Moreira" userId="678f6452-f853-4543-99d2-85f21f9bf637" providerId="ADAL" clId="{67346670-B721-4D35-8679-D6A8D00372F5}" dt="2024-08-28T16:09:45.149" v="3927" actId="478"/>
          <ac:spMkLst>
            <pc:docMk/>
            <pc:sldMk cId="3242998563" sldId="289"/>
            <ac:spMk id="2" creationId="{BCCAEE93-8585-46D4-A7EC-F184E317CB2E}"/>
          </ac:spMkLst>
        </pc:spChg>
        <pc:spChg chg="del mod">
          <ac:chgData name="Edgar Moreira" userId="678f6452-f853-4543-99d2-85f21f9bf637" providerId="ADAL" clId="{67346670-B721-4D35-8679-D6A8D00372F5}" dt="2024-08-26T10:40:44.851" v="1" actId="478"/>
          <ac:spMkLst>
            <pc:docMk/>
            <pc:sldMk cId="3242998563" sldId="289"/>
            <ac:spMk id="3" creationId="{24AFFC60-19C3-4901-93F7-7AAF4C09F8C6}"/>
          </ac:spMkLst>
        </pc:spChg>
        <pc:spChg chg="add del mod">
          <ac:chgData name="Edgar Moreira" userId="678f6452-f853-4543-99d2-85f21f9bf637" providerId="ADAL" clId="{67346670-B721-4D35-8679-D6A8D00372F5}" dt="2024-08-28T16:09:47.052" v="3928" actId="478"/>
          <ac:spMkLst>
            <pc:docMk/>
            <pc:sldMk cId="3242998563" sldId="289"/>
            <ac:spMk id="4" creationId="{61002421-90D5-365F-B38B-55729703888D}"/>
          </ac:spMkLst>
        </pc:spChg>
        <pc:spChg chg="mod modVis">
          <ac:chgData name="Edgar Moreira" userId="678f6452-f853-4543-99d2-85f21f9bf637" providerId="ADAL" clId="{67346670-B721-4D35-8679-D6A8D00372F5}" dt="2024-08-28T16:10:09.132" v="3933" actId="26606"/>
          <ac:spMkLst>
            <pc:docMk/>
            <pc:sldMk cId="3242998563" sldId="289"/>
            <ac:spMk id="10" creationId="{EE046113-1034-4F4B-8AED-98885E8F62B9}"/>
          </ac:spMkLst>
        </pc:spChg>
        <pc:spChg chg="mod">
          <ac:chgData name="Edgar Moreira" userId="678f6452-f853-4543-99d2-85f21f9bf637" providerId="ADAL" clId="{67346670-B721-4D35-8679-D6A8D00372F5}" dt="2024-08-28T16:10:09.132" v="3933" actId="26606"/>
          <ac:spMkLst>
            <pc:docMk/>
            <pc:sldMk cId="3242998563" sldId="289"/>
            <ac:spMk id="11" creationId="{1BD5936D-597B-433D-BAF2-72206FECA924}"/>
          </ac:spMkLst>
        </pc:spChg>
        <pc:spChg chg="mod modVis">
          <ac:chgData name="Edgar Moreira" userId="678f6452-f853-4543-99d2-85f21f9bf637" providerId="ADAL" clId="{67346670-B721-4D35-8679-D6A8D00372F5}" dt="2024-08-28T16:10:09.132" v="3933" actId="26606"/>
          <ac:spMkLst>
            <pc:docMk/>
            <pc:sldMk cId="3242998563" sldId="289"/>
            <ac:spMk id="12" creationId="{2257BCF9-933D-4329-B564-4E404B1CAFF6}"/>
          </ac:spMkLst>
        </pc:spChg>
        <pc:picChg chg="add mod ord">
          <ac:chgData name="Edgar Moreira" userId="678f6452-f853-4543-99d2-85f21f9bf637" providerId="ADAL" clId="{67346670-B721-4D35-8679-D6A8D00372F5}" dt="2024-08-28T16:10:30.086" v="3937" actId="14100"/>
          <ac:picMkLst>
            <pc:docMk/>
            <pc:sldMk cId="3242998563" sldId="289"/>
            <ac:picMk id="6" creationId="{F8C9DAFC-8B35-76E5-0C0F-852FCE7DB734}"/>
          </ac:picMkLst>
        </pc:picChg>
      </pc:sldChg>
      <pc:sldChg chg="modSp mod">
        <pc:chgData name="Edgar Moreira" userId="678f6452-f853-4543-99d2-85f21f9bf637" providerId="ADAL" clId="{67346670-B721-4D35-8679-D6A8D00372F5}" dt="2024-08-26T16:00:18.766" v="2035" actId="20577"/>
        <pc:sldMkLst>
          <pc:docMk/>
          <pc:sldMk cId="473453853" sldId="294"/>
        </pc:sldMkLst>
        <pc:spChg chg="mod">
          <ac:chgData name="Edgar Moreira" userId="678f6452-f853-4543-99d2-85f21f9bf637" providerId="ADAL" clId="{67346670-B721-4D35-8679-D6A8D00372F5}" dt="2024-08-26T16:00:18.766" v="2035" actId="20577"/>
          <ac:spMkLst>
            <pc:docMk/>
            <pc:sldMk cId="473453853" sldId="294"/>
            <ac:spMk id="3" creationId="{35E3EA69-4E0E-41BD-8095-A124225A2647}"/>
          </ac:spMkLst>
        </pc:spChg>
      </pc:sldChg>
      <pc:sldChg chg="addSp delSp modSp add mod">
        <pc:chgData name="Edgar Moreira" userId="678f6452-f853-4543-99d2-85f21f9bf637" providerId="ADAL" clId="{67346670-B721-4D35-8679-D6A8D00372F5}" dt="2024-08-26T16:01:13.761" v="2036" actId="313"/>
        <pc:sldMkLst>
          <pc:docMk/>
          <pc:sldMk cId="1404983662" sldId="298"/>
        </pc:sldMkLst>
        <pc:spChg chg="mod">
          <ac:chgData name="Edgar Moreira" userId="678f6452-f853-4543-99d2-85f21f9bf637" providerId="ADAL" clId="{67346670-B721-4D35-8679-D6A8D00372F5}" dt="2024-08-26T14:19:13.740" v="775" actId="20577"/>
          <ac:spMkLst>
            <pc:docMk/>
            <pc:sldMk cId="1404983662" sldId="298"/>
            <ac:spMk id="2" creationId="{6719F29B-F233-48AF-8261-F33A4E079E3E}"/>
          </ac:spMkLst>
        </pc:spChg>
        <pc:spChg chg="add del mod">
          <ac:chgData name="Edgar Moreira" userId="678f6452-f853-4543-99d2-85f21f9bf637" providerId="ADAL" clId="{67346670-B721-4D35-8679-D6A8D00372F5}" dt="2024-08-26T14:08:44.188" v="11" actId="478"/>
          <ac:spMkLst>
            <pc:docMk/>
            <pc:sldMk cId="1404983662" sldId="298"/>
            <ac:spMk id="3" creationId="{24962A30-C01C-8727-DB41-8B5B186CBA5A}"/>
          </ac:spMkLst>
        </pc:spChg>
        <pc:spChg chg="add mod">
          <ac:chgData name="Edgar Moreira" userId="678f6452-f853-4543-99d2-85f21f9bf637" providerId="ADAL" clId="{67346670-B721-4D35-8679-D6A8D00372F5}" dt="2024-08-26T16:01:13.761" v="2036" actId="313"/>
          <ac:spMkLst>
            <pc:docMk/>
            <pc:sldMk cId="1404983662" sldId="298"/>
            <ac:spMk id="4" creationId="{15FB1026-A22F-8909-FB65-F5A1D81F5BCE}"/>
          </ac:spMkLst>
        </pc:spChg>
        <pc:picChg chg="add del mod">
          <ac:chgData name="Edgar Moreira" userId="678f6452-f853-4543-99d2-85f21f9bf637" providerId="ADAL" clId="{67346670-B721-4D35-8679-D6A8D00372F5}" dt="2024-08-26T14:10:53.495" v="36" actId="478"/>
          <ac:picMkLst>
            <pc:docMk/>
            <pc:sldMk cId="1404983662" sldId="298"/>
            <ac:picMk id="1026" creationId="{B61311A6-4FEA-3D6D-02AF-471584076602}"/>
          </ac:picMkLst>
        </pc:picChg>
        <pc:picChg chg="del">
          <ac:chgData name="Edgar Moreira" userId="678f6452-f853-4543-99d2-85f21f9bf637" providerId="ADAL" clId="{67346670-B721-4D35-8679-D6A8D00372F5}" dt="2024-08-26T14:08:41.242" v="10" actId="478"/>
          <ac:picMkLst>
            <pc:docMk/>
            <pc:sldMk cId="1404983662" sldId="298"/>
            <ac:picMk id="2050" creationId="{F186D73F-8EE1-D172-F3A5-C785B5460514}"/>
          </ac:picMkLst>
        </pc:picChg>
      </pc:sldChg>
      <pc:sldChg chg="add">
        <pc:chgData name="Edgar Moreira" userId="678f6452-f853-4543-99d2-85f21f9bf637" providerId="ADAL" clId="{67346670-B721-4D35-8679-D6A8D00372F5}" dt="2024-08-26T14:10:35.230" v="14" actId="2890"/>
        <pc:sldMkLst>
          <pc:docMk/>
          <pc:sldMk cId="594640596" sldId="299"/>
        </pc:sldMkLst>
      </pc:sldChg>
      <pc:sldChg chg="modSp add mod">
        <pc:chgData name="Edgar Moreira" userId="678f6452-f853-4543-99d2-85f21f9bf637" providerId="ADAL" clId="{67346670-B721-4D35-8679-D6A8D00372F5}" dt="2024-08-26T15:17:13.287" v="1932" actId="20577"/>
        <pc:sldMkLst>
          <pc:docMk/>
          <pc:sldMk cId="3719918369" sldId="300"/>
        </pc:sldMkLst>
        <pc:spChg chg="mod">
          <ac:chgData name="Edgar Moreira" userId="678f6452-f853-4543-99d2-85f21f9bf637" providerId="ADAL" clId="{67346670-B721-4D35-8679-D6A8D00372F5}" dt="2024-08-26T14:15:14.449" v="461" actId="20577"/>
          <ac:spMkLst>
            <pc:docMk/>
            <pc:sldMk cId="3719918369" sldId="300"/>
            <ac:spMk id="2" creationId="{6719F29B-F233-48AF-8261-F33A4E079E3E}"/>
          </ac:spMkLst>
        </pc:spChg>
        <pc:spChg chg="mod">
          <ac:chgData name="Edgar Moreira" userId="678f6452-f853-4543-99d2-85f21f9bf637" providerId="ADAL" clId="{67346670-B721-4D35-8679-D6A8D00372F5}" dt="2024-08-26T15:17:13.287" v="1932" actId="20577"/>
          <ac:spMkLst>
            <pc:docMk/>
            <pc:sldMk cId="3719918369" sldId="300"/>
            <ac:spMk id="4" creationId="{15FB1026-A22F-8909-FB65-F5A1D81F5BCE}"/>
          </ac:spMkLst>
        </pc:spChg>
      </pc:sldChg>
      <pc:sldChg chg="add">
        <pc:chgData name="Edgar Moreira" userId="678f6452-f853-4543-99d2-85f21f9bf637" providerId="ADAL" clId="{67346670-B721-4D35-8679-D6A8D00372F5}" dt="2024-08-26T14:19:06.375" v="765" actId="2890"/>
        <pc:sldMkLst>
          <pc:docMk/>
          <pc:sldMk cId="2367838629" sldId="301"/>
        </pc:sldMkLst>
      </pc:sldChg>
      <pc:sldChg chg="addSp delSp modSp add mod">
        <pc:chgData name="Edgar Moreira" userId="678f6452-f853-4543-99d2-85f21f9bf637" providerId="ADAL" clId="{67346670-B721-4D35-8679-D6A8D00372F5}" dt="2024-08-26T16:06:40.683" v="2050" actId="20577"/>
        <pc:sldMkLst>
          <pc:docMk/>
          <pc:sldMk cId="763156973" sldId="302"/>
        </pc:sldMkLst>
        <pc:spChg chg="mod">
          <ac:chgData name="Edgar Moreira" userId="678f6452-f853-4543-99d2-85f21f9bf637" providerId="ADAL" clId="{67346670-B721-4D35-8679-D6A8D00372F5}" dt="2024-08-26T15:19:03.461" v="1949" actId="20577"/>
          <ac:spMkLst>
            <pc:docMk/>
            <pc:sldMk cId="763156973" sldId="302"/>
            <ac:spMk id="2" creationId="{6719F29B-F233-48AF-8261-F33A4E079E3E}"/>
          </ac:spMkLst>
        </pc:spChg>
        <pc:spChg chg="add del">
          <ac:chgData name="Edgar Moreira" userId="678f6452-f853-4543-99d2-85f21f9bf637" providerId="ADAL" clId="{67346670-B721-4D35-8679-D6A8D00372F5}" dt="2024-08-26T14:25:37.527" v="1261" actId="478"/>
          <ac:spMkLst>
            <pc:docMk/>
            <pc:sldMk cId="763156973" sldId="302"/>
            <ac:spMk id="4" creationId="{B7CDEE9A-ECD4-3F48-C9F0-8684B3A8DB1D}"/>
          </ac:spMkLst>
        </pc:spChg>
        <pc:spChg chg="add mod">
          <ac:chgData name="Edgar Moreira" userId="678f6452-f853-4543-99d2-85f21f9bf637" providerId="ADAL" clId="{67346670-B721-4D35-8679-D6A8D00372F5}" dt="2024-08-26T16:06:40.683" v="2050" actId="20577"/>
          <ac:spMkLst>
            <pc:docMk/>
            <pc:sldMk cId="763156973" sldId="302"/>
            <ac:spMk id="5" creationId="{463139DE-D920-13BF-CA22-40BD39085657}"/>
          </ac:spMkLst>
        </pc:spChg>
        <pc:picChg chg="del">
          <ac:chgData name="Edgar Moreira" userId="678f6452-f853-4543-99d2-85f21f9bf637" providerId="ADAL" clId="{67346670-B721-4D35-8679-D6A8D00372F5}" dt="2024-08-26T14:25:23.801" v="1259" actId="478"/>
          <ac:picMkLst>
            <pc:docMk/>
            <pc:sldMk cId="763156973" sldId="302"/>
            <ac:picMk id="1026" creationId="{B61311A6-4FEA-3D6D-02AF-471584076602}"/>
          </ac:picMkLst>
        </pc:picChg>
      </pc:sldChg>
      <pc:sldChg chg="addSp modSp add mod">
        <pc:chgData name="Edgar Moreira" userId="678f6452-f853-4543-99d2-85f21f9bf637" providerId="ADAL" clId="{67346670-B721-4D35-8679-D6A8D00372F5}" dt="2024-08-26T14:52:43.354" v="1931" actId="20577"/>
        <pc:sldMkLst>
          <pc:docMk/>
          <pc:sldMk cId="2447250980" sldId="303"/>
        </pc:sldMkLst>
        <pc:spChg chg="mod">
          <ac:chgData name="Edgar Moreira" userId="678f6452-f853-4543-99d2-85f21f9bf637" providerId="ADAL" clId="{67346670-B721-4D35-8679-D6A8D00372F5}" dt="2024-08-26T14:49:10.041" v="1782" actId="20577"/>
          <ac:spMkLst>
            <pc:docMk/>
            <pc:sldMk cId="2447250980" sldId="303"/>
            <ac:spMk id="2" creationId="{6719F29B-F233-48AF-8261-F33A4E079E3E}"/>
          </ac:spMkLst>
        </pc:spChg>
        <pc:spChg chg="mod ord">
          <ac:chgData name="Edgar Moreira" userId="678f6452-f853-4543-99d2-85f21f9bf637" providerId="ADAL" clId="{67346670-B721-4D35-8679-D6A8D00372F5}" dt="2024-08-26T14:52:43.354" v="1931" actId="20577"/>
          <ac:spMkLst>
            <pc:docMk/>
            <pc:sldMk cId="2447250980" sldId="303"/>
            <ac:spMk id="5" creationId="{463139DE-D920-13BF-CA22-40BD39085657}"/>
          </ac:spMkLst>
        </pc:spChg>
        <pc:picChg chg="add mod">
          <ac:chgData name="Edgar Moreira" userId="678f6452-f853-4543-99d2-85f21f9bf637" providerId="ADAL" clId="{67346670-B721-4D35-8679-D6A8D00372F5}" dt="2024-08-26T14:52:28.519" v="1910" actId="14100"/>
          <ac:picMkLst>
            <pc:docMk/>
            <pc:sldMk cId="2447250980" sldId="303"/>
            <ac:picMk id="3" creationId="{2176F8B0-5E54-4DD2-3388-65F5FDB4440F}"/>
          </ac:picMkLst>
        </pc:picChg>
      </pc:sldChg>
      <pc:sldChg chg="addSp delSp modSp add mod modClrScheme chgLayout">
        <pc:chgData name="Edgar Moreira" userId="678f6452-f853-4543-99d2-85f21f9bf637" providerId="ADAL" clId="{67346670-B721-4D35-8679-D6A8D00372F5}" dt="2024-08-26T15:58:12.450" v="1992" actId="1076"/>
        <pc:sldMkLst>
          <pc:docMk/>
          <pc:sldMk cId="2078826729" sldId="304"/>
        </pc:sldMkLst>
        <pc:spChg chg="mod">
          <ac:chgData name="Edgar Moreira" userId="678f6452-f853-4543-99d2-85f21f9bf637" providerId="ADAL" clId="{67346670-B721-4D35-8679-D6A8D00372F5}" dt="2024-08-26T15:48:34.730" v="1975" actId="26606"/>
          <ac:spMkLst>
            <pc:docMk/>
            <pc:sldMk cId="2078826729" sldId="304"/>
            <ac:spMk id="2" creationId="{6719F29B-F233-48AF-8261-F33A4E079E3E}"/>
          </ac:spMkLst>
        </pc:spChg>
        <pc:spChg chg="del mod">
          <ac:chgData name="Edgar Moreira" userId="678f6452-f853-4543-99d2-85f21f9bf637" providerId="ADAL" clId="{67346670-B721-4D35-8679-D6A8D00372F5}" dt="2024-08-26T15:29:10.950" v="1964" actId="478"/>
          <ac:spMkLst>
            <pc:docMk/>
            <pc:sldMk cId="2078826729" sldId="304"/>
            <ac:spMk id="5" creationId="{463139DE-D920-13BF-CA22-40BD39085657}"/>
          </ac:spMkLst>
        </pc:spChg>
        <pc:spChg chg="add del mod">
          <ac:chgData name="Edgar Moreira" userId="678f6452-f853-4543-99d2-85f21f9bf637" providerId="ADAL" clId="{67346670-B721-4D35-8679-D6A8D00372F5}" dt="2024-08-26T15:29:16.305" v="1966" actId="478"/>
          <ac:spMkLst>
            <pc:docMk/>
            <pc:sldMk cId="2078826729" sldId="304"/>
            <ac:spMk id="6" creationId="{B2AC8863-FB42-6289-FABB-B97C73EE3ED8}"/>
          </ac:spMkLst>
        </pc:spChg>
        <pc:spChg chg="add">
          <ac:chgData name="Edgar Moreira" userId="678f6452-f853-4543-99d2-85f21f9bf637" providerId="ADAL" clId="{67346670-B721-4D35-8679-D6A8D00372F5}" dt="2024-08-26T15:34:12.234" v="1967"/>
          <ac:spMkLst>
            <pc:docMk/>
            <pc:sldMk cId="2078826729" sldId="304"/>
            <ac:spMk id="7" creationId="{B91531F2-ACF0-C327-8939-0F9687D65383}"/>
          </ac:spMkLst>
        </pc:spChg>
        <pc:spChg chg="mod">
          <ac:chgData name="Edgar Moreira" userId="678f6452-f853-4543-99d2-85f21f9bf637" providerId="ADAL" clId="{67346670-B721-4D35-8679-D6A8D00372F5}" dt="2024-08-26T15:48:34.730" v="1975" actId="26606"/>
          <ac:spMkLst>
            <pc:docMk/>
            <pc:sldMk cId="2078826729" sldId="304"/>
            <ac:spMk id="11" creationId="{5837F6CC-F87E-4BF6-9EFE-DA537BAB6BE0}"/>
          </ac:spMkLst>
        </pc:spChg>
        <pc:spChg chg="mod">
          <ac:chgData name="Edgar Moreira" userId="678f6452-f853-4543-99d2-85f21f9bf637" providerId="ADAL" clId="{67346670-B721-4D35-8679-D6A8D00372F5}" dt="2024-08-26T15:48:34.730" v="1975" actId="26606"/>
          <ac:spMkLst>
            <pc:docMk/>
            <pc:sldMk cId="2078826729" sldId="304"/>
            <ac:spMk id="12" creationId="{E80EA4A2-4719-41C0-949E-AF9166CAEB49}"/>
          </ac:spMkLst>
        </pc:spChg>
        <pc:spChg chg="mod">
          <ac:chgData name="Edgar Moreira" userId="678f6452-f853-4543-99d2-85f21f9bf637" providerId="ADAL" clId="{67346670-B721-4D35-8679-D6A8D00372F5}" dt="2024-08-26T15:48:34.730" v="1975" actId="26606"/>
          <ac:spMkLst>
            <pc:docMk/>
            <pc:sldMk cId="2078826729" sldId="304"/>
            <ac:spMk id="13" creationId="{E97A1D68-0269-4F8D-8A4E-B8D9753C7D5A}"/>
          </ac:spMkLst>
        </pc:spChg>
        <pc:spChg chg="add del">
          <ac:chgData name="Edgar Moreira" userId="678f6452-f853-4543-99d2-85f21f9bf637" providerId="ADAL" clId="{67346670-B721-4D35-8679-D6A8D00372F5}" dt="2024-08-26T15:54:50.689" v="1978" actId="478"/>
          <ac:spMkLst>
            <pc:docMk/>
            <pc:sldMk cId="2078826729" sldId="304"/>
            <ac:spMk id="14" creationId="{300DEC9F-F0A0-E354-1BA9-1E14B911E8AB}"/>
          </ac:spMkLst>
        </pc:spChg>
        <pc:spChg chg="add del">
          <ac:chgData name="Edgar Moreira" userId="678f6452-f853-4543-99d2-85f21f9bf637" providerId="ADAL" clId="{67346670-B721-4D35-8679-D6A8D00372F5}" dt="2024-08-26T15:55:45.012" v="1980" actId="478"/>
          <ac:spMkLst>
            <pc:docMk/>
            <pc:sldMk cId="2078826729" sldId="304"/>
            <ac:spMk id="16" creationId="{105465BD-9FA1-AFE3-1A6B-C1E44BE1B95D}"/>
          </ac:spMkLst>
        </pc:spChg>
        <pc:spChg chg="add del mod">
          <ac:chgData name="Edgar Moreira" userId="678f6452-f853-4543-99d2-85f21f9bf637" providerId="ADAL" clId="{67346670-B721-4D35-8679-D6A8D00372F5}" dt="2024-08-26T15:48:34.730" v="1975" actId="26606"/>
          <ac:spMkLst>
            <pc:docMk/>
            <pc:sldMk cId="2078826729" sldId="304"/>
            <ac:spMk id="18" creationId="{6D50C97D-E5F6-C246-EFFD-045C92113025}"/>
          </ac:spMkLst>
        </pc:spChg>
        <pc:spChg chg="add del mod">
          <ac:chgData name="Edgar Moreira" userId="678f6452-f853-4543-99d2-85f21f9bf637" providerId="ADAL" clId="{67346670-B721-4D35-8679-D6A8D00372F5}" dt="2024-08-26T15:48:34.730" v="1975" actId="26606"/>
          <ac:spMkLst>
            <pc:docMk/>
            <pc:sldMk cId="2078826729" sldId="304"/>
            <ac:spMk id="20" creationId="{659B7BF8-8054-D339-561F-B62B11F2D65E}"/>
          </ac:spMkLst>
        </pc:spChg>
        <pc:spChg chg="add del mod">
          <ac:chgData name="Edgar Moreira" userId="678f6452-f853-4543-99d2-85f21f9bf637" providerId="ADAL" clId="{67346670-B721-4D35-8679-D6A8D00372F5}" dt="2024-08-26T15:48:34.730" v="1975" actId="26606"/>
          <ac:spMkLst>
            <pc:docMk/>
            <pc:sldMk cId="2078826729" sldId="304"/>
            <ac:spMk id="22" creationId="{E6587EB2-1BAC-3627-710B-6D477166EB69}"/>
          </ac:spMkLst>
        </pc:spChg>
        <pc:picChg chg="del">
          <ac:chgData name="Edgar Moreira" userId="678f6452-f853-4543-99d2-85f21f9bf637" providerId="ADAL" clId="{67346670-B721-4D35-8679-D6A8D00372F5}" dt="2024-08-26T15:29:13.048" v="1965" actId="478"/>
          <ac:picMkLst>
            <pc:docMk/>
            <pc:sldMk cId="2078826729" sldId="304"/>
            <ac:picMk id="3" creationId="{2176F8B0-5E54-4DD2-3388-65F5FDB4440F}"/>
          </ac:picMkLst>
        </pc:picChg>
        <pc:picChg chg="add del mod ord">
          <ac:chgData name="Edgar Moreira" userId="678f6452-f853-4543-99d2-85f21f9bf637" providerId="ADAL" clId="{67346670-B721-4D35-8679-D6A8D00372F5}" dt="2024-08-26T15:54:44.878" v="1976" actId="478"/>
          <ac:picMkLst>
            <pc:docMk/>
            <pc:sldMk cId="2078826729" sldId="304"/>
            <ac:picMk id="9" creationId="{BFEF26D7-C2BD-C03B-71AE-086D18308300}"/>
          </ac:picMkLst>
        </pc:picChg>
        <pc:picChg chg="add del mod">
          <ac:chgData name="Edgar Moreira" userId="678f6452-f853-4543-99d2-85f21f9bf637" providerId="ADAL" clId="{67346670-B721-4D35-8679-D6A8D00372F5}" dt="2024-08-26T15:57:56.275" v="1987" actId="478"/>
          <ac:picMkLst>
            <pc:docMk/>
            <pc:sldMk cId="2078826729" sldId="304"/>
            <ac:picMk id="19" creationId="{7BFAF7AE-D57C-65CB-2551-B55B5B3EDA58}"/>
          </ac:picMkLst>
        </pc:picChg>
        <pc:picChg chg="add mod">
          <ac:chgData name="Edgar Moreira" userId="678f6452-f853-4543-99d2-85f21f9bf637" providerId="ADAL" clId="{67346670-B721-4D35-8679-D6A8D00372F5}" dt="2024-08-26T15:58:12.450" v="1992" actId="1076"/>
          <ac:picMkLst>
            <pc:docMk/>
            <pc:sldMk cId="2078826729" sldId="304"/>
            <ac:picMk id="23" creationId="{936CDF69-3F0B-D341-7EDD-FE07601F541E}"/>
          </ac:picMkLst>
        </pc:picChg>
      </pc:sldChg>
      <pc:sldChg chg="modSp add mod ord">
        <pc:chgData name="Edgar Moreira" userId="678f6452-f853-4543-99d2-85f21f9bf637" providerId="ADAL" clId="{67346670-B721-4D35-8679-D6A8D00372F5}" dt="2024-08-28T13:35:47.534" v="3726"/>
        <pc:sldMkLst>
          <pc:docMk/>
          <pc:sldMk cId="3255503592" sldId="305"/>
        </pc:sldMkLst>
        <pc:spChg chg="mod">
          <ac:chgData name="Edgar Moreira" userId="678f6452-f853-4543-99d2-85f21f9bf637" providerId="ADAL" clId="{67346670-B721-4D35-8679-D6A8D00372F5}" dt="2024-08-26T16:10:33.069" v="2052" actId="20577"/>
          <ac:spMkLst>
            <pc:docMk/>
            <pc:sldMk cId="3255503592" sldId="305"/>
            <ac:spMk id="2" creationId="{6719F29B-F233-48AF-8261-F33A4E079E3E}"/>
          </ac:spMkLst>
        </pc:spChg>
        <pc:spChg chg="mod">
          <ac:chgData name="Edgar Moreira" userId="678f6452-f853-4543-99d2-85f21f9bf637" providerId="ADAL" clId="{67346670-B721-4D35-8679-D6A8D00372F5}" dt="2024-08-26T16:14:33.480" v="2410" actId="20577"/>
          <ac:spMkLst>
            <pc:docMk/>
            <pc:sldMk cId="3255503592" sldId="305"/>
            <ac:spMk id="4" creationId="{15FB1026-A22F-8909-FB65-F5A1D81F5BCE}"/>
          </ac:spMkLst>
        </pc:spChg>
      </pc:sldChg>
      <pc:sldChg chg="modSp add mod">
        <pc:chgData name="Edgar Moreira" userId="678f6452-f853-4543-99d2-85f21f9bf637" providerId="ADAL" clId="{67346670-B721-4D35-8679-D6A8D00372F5}" dt="2024-08-28T13:38:50.347" v="3812" actId="20577"/>
        <pc:sldMkLst>
          <pc:docMk/>
          <pc:sldMk cId="4221312204" sldId="306"/>
        </pc:sldMkLst>
        <pc:spChg chg="mod">
          <ac:chgData name="Edgar Moreira" userId="678f6452-f853-4543-99d2-85f21f9bf637" providerId="ADAL" clId="{67346670-B721-4D35-8679-D6A8D00372F5}" dt="2024-08-26T16:15:47.609" v="2415" actId="20577"/>
          <ac:spMkLst>
            <pc:docMk/>
            <pc:sldMk cId="4221312204" sldId="306"/>
            <ac:spMk id="2" creationId="{6719F29B-F233-48AF-8261-F33A4E079E3E}"/>
          </ac:spMkLst>
        </pc:spChg>
        <pc:spChg chg="mod">
          <ac:chgData name="Edgar Moreira" userId="678f6452-f853-4543-99d2-85f21f9bf637" providerId="ADAL" clId="{67346670-B721-4D35-8679-D6A8D00372F5}" dt="2024-08-28T13:38:50.347" v="3812" actId="20577"/>
          <ac:spMkLst>
            <pc:docMk/>
            <pc:sldMk cId="4221312204" sldId="306"/>
            <ac:spMk id="4" creationId="{15FB1026-A22F-8909-FB65-F5A1D81F5BCE}"/>
          </ac:spMkLst>
        </pc:spChg>
      </pc:sldChg>
      <pc:sldChg chg="addSp delSp modSp add mod">
        <pc:chgData name="Edgar Moreira" userId="678f6452-f853-4543-99d2-85f21f9bf637" providerId="ADAL" clId="{67346670-B721-4D35-8679-D6A8D00372F5}" dt="2024-08-27T11:03:55.101" v="2791" actId="1038"/>
        <pc:sldMkLst>
          <pc:docMk/>
          <pc:sldMk cId="38605531" sldId="307"/>
        </pc:sldMkLst>
        <pc:spChg chg="mod">
          <ac:chgData name="Edgar Moreira" userId="678f6452-f853-4543-99d2-85f21f9bf637" providerId="ADAL" clId="{67346670-B721-4D35-8679-D6A8D00372F5}" dt="2024-08-27T10:35:00.813" v="2762" actId="20577"/>
          <ac:spMkLst>
            <pc:docMk/>
            <pc:sldMk cId="38605531" sldId="307"/>
            <ac:spMk id="2" creationId="{6719F29B-F233-48AF-8261-F33A4E079E3E}"/>
          </ac:spMkLst>
        </pc:spChg>
        <pc:picChg chg="add mod">
          <ac:chgData name="Edgar Moreira" userId="678f6452-f853-4543-99d2-85f21f9bf637" providerId="ADAL" clId="{67346670-B721-4D35-8679-D6A8D00372F5}" dt="2024-08-27T11:03:55.101" v="2791" actId="1038"/>
          <ac:picMkLst>
            <pc:docMk/>
            <pc:sldMk cId="38605531" sldId="307"/>
            <ac:picMk id="4" creationId="{00A86B55-DFBE-FDBA-AE7D-54568F84E537}"/>
          </ac:picMkLst>
        </pc:picChg>
        <pc:picChg chg="del">
          <ac:chgData name="Edgar Moreira" userId="678f6452-f853-4543-99d2-85f21f9bf637" providerId="ADAL" clId="{67346670-B721-4D35-8679-D6A8D00372F5}" dt="2024-08-27T11:03:49.296" v="2771" actId="478"/>
          <ac:picMkLst>
            <pc:docMk/>
            <pc:sldMk cId="38605531" sldId="307"/>
            <ac:picMk id="23" creationId="{936CDF69-3F0B-D341-7EDD-FE07601F541E}"/>
          </ac:picMkLst>
        </pc:picChg>
      </pc:sldChg>
      <pc:sldChg chg="addSp delSp modSp add mod">
        <pc:chgData name="Edgar Moreira" userId="678f6452-f853-4543-99d2-85f21f9bf637" providerId="ADAL" clId="{67346670-B721-4D35-8679-D6A8D00372F5}" dt="2024-08-27T15:17:11.345" v="2824" actId="1076"/>
        <pc:sldMkLst>
          <pc:docMk/>
          <pc:sldMk cId="3578306576" sldId="308"/>
        </pc:sldMkLst>
        <pc:spChg chg="mod">
          <ac:chgData name="Edgar Moreira" userId="678f6452-f853-4543-99d2-85f21f9bf637" providerId="ADAL" clId="{67346670-B721-4D35-8679-D6A8D00372F5}" dt="2024-08-27T11:11:40.242" v="2804" actId="20577"/>
          <ac:spMkLst>
            <pc:docMk/>
            <pc:sldMk cId="3578306576" sldId="308"/>
            <ac:spMk id="2" creationId="{6719F29B-F233-48AF-8261-F33A4E079E3E}"/>
          </ac:spMkLst>
        </pc:spChg>
        <pc:spChg chg="add">
          <ac:chgData name="Edgar Moreira" userId="678f6452-f853-4543-99d2-85f21f9bf637" providerId="ADAL" clId="{67346670-B721-4D35-8679-D6A8D00372F5}" dt="2024-08-27T15:10:50.018" v="2812"/>
          <ac:spMkLst>
            <pc:docMk/>
            <pc:sldMk cId="3578306576" sldId="308"/>
            <ac:spMk id="3" creationId="{AE2A1DDB-3181-00CB-31CB-07D4E4B68A9F}"/>
          </ac:spMkLst>
        </pc:spChg>
        <pc:spChg chg="add del mod">
          <ac:chgData name="Edgar Moreira" userId="678f6452-f853-4543-99d2-85f21f9bf637" providerId="ADAL" clId="{67346670-B721-4D35-8679-D6A8D00372F5}" dt="2024-08-27T15:10:56.013" v="2814" actId="478"/>
          <ac:spMkLst>
            <pc:docMk/>
            <pc:sldMk cId="3578306576" sldId="308"/>
            <ac:spMk id="5" creationId="{62A7CCC1-63BA-4850-11DE-481862971490}"/>
          </ac:spMkLst>
        </pc:spChg>
        <pc:picChg chg="del">
          <ac:chgData name="Edgar Moreira" userId="678f6452-f853-4543-99d2-85f21f9bf637" providerId="ADAL" clId="{67346670-B721-4D35-8679-D6A8D00372F5}" dt="2024-08-27T11:11:43.212" v="2805" actId="478"/>
          <ac:picMkLst>
            <pc:docMk/>
            <pc:sldMk cId="3578306576" sldId="308"/>
            <ac:picMk id="4" creationId="{00A86B55-DFBE-FDBA-AE7D-54568F84E537}"/>
          </ac:picMkLst>
        </pc:picChg>
        <pc:picChg chg="add mod">
          <ac:chgData name="Edgar Moreira" userId="678f6452-f853-4543-99d2-85f21f9bf637" providerId="ADAL" clId="{67346670-B721-4D35-8679-D6A8D00372F5}" dt="2024-08-27T15:15:27.446" v="2819" actId="1076"/>
          <ac:picMkLst>
            <pc:docMk/>
            <pc:sldMk cId="3578306576" sldId="308"/>
            <ac:picMk id="8" creationId="{19750161-2AC6-CD78-AF94-8E27051D931D}"/>
          </ac:picMkLst>
        </pc:picChg>
        <pc:picChg chg="add mod">
          <ac:chgData name="Edgar Moreira" userId="678f6452-f853-4543-99d2-85f21f9bf637" providerId="ADAL" clId="{67346670-B721-4D35-8679-D6A8D00372F5}" dt="2024-08-27T15:17:11.345" v="2824" actId="1076"/>
          <ac:picMkLst>
            <pc:docMk/>
            <pc:sldMk cId="3578306576" sldId="308"/>
            <ac:picMk id="10" creationId="{A7756546-5270-EB3F-6724-780CF63502AA}"/>
          </ac:picMkLst>
        </pc:picChg>
        <pc:picChg chg="add del mod">
          <ac:chgData name="Edgar Moreira" userId="678f6452-f853-4543-99d2-85f21f9bf637" providerId="ADAL" clId="{67346670-B721-4D35-8679-D6A8D00372F5}" dt="2024-08-27T15:10:48.299" v="2811" actId="478"/>
          <ac:picMkLst>
            <pc:docMk/>
            <pc:sldMk cId="3578306576" sldId="308"/>
            <ac:picMk id="1026" creationId="{9208A583-AC81-5323-294C-F09F58203DD4}"/>
          </ac:picMkLst>
        </pc:picChg>
        <pc:picChg chg="add del">
          <ac:chgData name="Edgar Moreira" userId="678f6452-f853-4543-99d2-85f21f9bf637" providerId="ADAL" clId="{67346670-B721-4D35-8679-D6A8D00372F5}" dt="2024-08-27T15:09:14.322" v="2810" actId="478"/>
          <ac:picMkLst>
            <pc:docMk/>
            <pc:sldMk cId="3578306576" sldId="308"/>
            <ac:picMk id="1028" creationId="{9240520B-E573-7A8B-2D14-3117C60D4441}"/>
          </ac:picMkLst>
        </pc:picChg>
      </pc:sldChg>
      <pc:sldChg chg="modSp add mod ord">
        <pc:chgData name="Edgar Moreira" userId="678f6452-f853-4543-99d2-85f21f9bf637" providerId="ADAL" clId="{67346670-B721-4D35-8679-D6A8D00372F5}" dt="2024-08-27T15:19:40.834" v="3113" actId="5793"/>
        <pc:sldMkLst>
          <pc:docMk/>
          <pc:sldMk cId="848947710" sldId="309"/>
        </pc:sldMkLst>
        <pc:spChg chg="mod">
          <ac:chgData name="Edgar Moreira" userId="678f6452-f853-4543-99d2-85f21f9bf637" providerId="ADAL" clId="{67346670-B721-4D35-8679-D6A8D00372F5}" dt="2024-08-27T15:17:49.338" v="2843" actId="20577"/>
          <ac:spMkLst>
            <pc:docMk/>
            <pc:sldMk cId="848947710" sldId="309"/>
            <ac:spMk id="2" creationId="{6719F29B-F233-48AF-8261-F33A4E079E3E}"/>
          </ac:spMkLst>
        </pc:spChg>
        <pc:spChg chg="mod">
          <ac:chgData name="Edgar Moreira" userId="678f6452-f853-4543-99d2-85f21f9bf637" providerId="ADAL" clId="{67346670-B721-4D35-8679-D6A8D00372F5}" dt="2024-08-27T15:19:40.834" v="3113" actId="5793"/>
          <ac:spMkLst>
            <pc:docMk/>
            <pc:sldMk cId="848947710" sldId="309"/>
            <ac:spMk id="4" creationId="{15FB1026-A22F-8909-FB65-F5A1D81F5BCE}"/>
          </ac:spMkLst>
        </pc:spChg>
      </pc:sldChg>
      <pc:sldChg chg="addSp delSp modSp add mod">
        <pc:chgData name="Edgar Moreira" userId="678f6452-f853-4543-99d2-85f21f9bf637" providerId="ADAL" clId="{67346670-B721-4D35-8679-D6A8D00372F5}" dt="2024-08-28T13:45:23.807" v="3814" actId="207"/>
        <pc:sldMkLst>
          <pc:docMk/>
          <pc:sldMk cId="2480982551" sldId="310"/>
        </pc:sldMkLst>
        <pc:spChg chg="mod">
          <ac:chgData name="Edgar Moreira" userId="678f6452-f853-4543-99d2-85f21f9bf637" providerId="ADAL" clId="{67346670-B721-4D35-8679-D6A8D00372F5}" dt="2024-08-28T11:42:05.124" v="3237" actId="20577"/>
          <ac:spMkLst>
            <pc:docMk/>
            <pc:sldMk cId="2480982551" sldId="310"/>
            <ac:spMk id="2" creationId="{6719F29B-F233-48AF-8261-F33A4E079E3E}"/>
          </ac:spMkLst>
        </pc:spChg>
        <pc:spChg chg="del mod">
          <ac:chgData name="Edgar Moreira" userId="678f6452-f853-4543-99d2-85f21f9bf637" providerId="ADAL" clId="{67346670-B721-4D35-8679-D6A8D00372F5}" dt="2024-08-28T11:36:36.939" v="3135"/>
          <ac:spMkLst>
            <pc:docMk/>
            <pc:sldMk cId="2480982551" sldId="310"/>
            <ac:spMk id="4" creationId="{15FB1026-A22F-8909-FB65-F5A1D81F5BCE}"/>
          </ac:spMkLst>
        </pc:spChg>
        <pc:graphicFrameChg chg="add mod modGraphic">
          <ac:chgData name="Edgar Moreira" userId="678f6452-f853-4543-99d2-85f21f9bf637" providerId="ADAL" clId="{67346670-B721-4D35-8679-D6A8D00372F5}" dt="2024-08-28T13:45:23.807" v="3814" actId="207"/>
          <ac:graphicFrameMkLst>
            <pc:docMk/>
            <pc:sldMk cId="2480982551" sldId="310"/>
            <ac:graphicFrameMk id="3" creationId="{4B6BD8BF-7D34-E411-D294-CCCB9CAA1AF5}"/>
          </ac:graphicFrameMkLst>
        </pc:graphicFrameChg>
        <pc:picChg chg="add mod">
          <ac:chgData name="Edgar Moreira" userId="678f6452-f853-4543-99d2-85f21f9bf637" providerId="ADAL" clId="{67346670-B721-4D35-8679-D6A8D00372F5}" dt="2024-08-28T11:41:45.636" v="3235" actId="1076"/>
          <ac:picMkLst>
            <pc:docMk/>
            <pc:sldMk cId="2480982551" sldId="310"/>
            <ac:picMk id="2050" creationId="{6A6809CF-E938-DCBC-8B29-2842D6697FB1}"/>
          </ac:picMkLst>
        </pc:picChg>
      </pc:sldChg>
      <pc:sldChg chg="addSp delSp modSp add del mod">
        <pc:chgData name="Edgar Moreira" userId="678f6452-f853-4543-99d2-85f21f9bf637" providerId="ADAL" clId="{67346670-B721-4D35-8679-D6A8D00372F5}" dt="2024-08-28T15:58:21.519" v="3903" actId="2696"/>
        <pc:sldMkLst>
          <pc:docMk/>
          <pc:sldMk cId="2195180804" sldId="311"/>
        </pc:sldMkLst>
        <pc:spChg chg="mod">
          <ac:chgData name="Edgar Moreira" userId="678f6452-f853-4543-99d2-85f21f9bf637" providerId="ADAL" clId="{67346670-B721-4D35-8679-D6A8D00372F5}" dt="2024-08-28T11:46:17.023" v="3268" actId="20577"/>
          <ac:spMkLst>
            <pc:docMk/>
            <pc:sldMk cId="2195180804" sldId="311"/>
            <ac:spMk id="2" creationId="{6719F29B-F233-48AF-8261-F33A4E079E3E}"/>
          </ac:spMkLst>
        </pc:spChg>
        <pc:spChg chg="add del mod">
          <ac:chgData name="Edgar Moreira" userId="678f6452-f853-4543-99d2-85f21f9bf637" providerId="ADAL" clId="{67346670-B721-4D35-8679-D6A8D00372F5}" dt="2024-08-28T11:46:28.070" v="3273" actId="478"/>
          <ac:spMkLst>
            <pc:docMk/>
            <pc:sldMk cId="2195180804" sldId="311"/>
            <ac:spMk id="4" creationId="{7E323CE4-AE45-7AA3-5BC0-1CCF0A42AFCF}"/>
          </ac:spMkLst>
        </pc:spChg>
        <pc:spChg chg="add del mod">
          <ac:chgData name="Edgar Moreira" userId="678f6452-f853-4543-99d2-85f21f9bf637" providerId="ADAL" clId="{67346670-B721-4D35-8679-D6A8D00372F5}" dt="2024-08-28T11:47:06.986" v="3278" actId="478"/>
          <ac:spMkLst>
            <pc:docMk/>
            <pc:sldMk cId="2195180804" sldId="311"/>
            <ac:spMk id="6" creationId="{5D8A19F8-1794-3772-2772-AD23729CA2FA}"/>
          </ac:spMkLst>
        </pc:spChg>
        <pc:spChg chg="add mod">
          <ac:chgData name="Edgar Moreira" userId="678f6452-f853-4543-99d2-85f21f9bf637" providerId="ADAL" clId="{67346670-B721-4D35-8679-D6A8D00372F5}" dt="2024-08-28T13:49:15.720" v="3902" actId="20577"/>
          <ac:spMkLst>
            <pc:docMk/>
            <pc:sldMk cId="2195180804" sldId="311"/>
            <ac:spMk id="7" creationId="{08E78E6D-DC17-7E66-7FD6-E8FD7D687CAE}"/>
          </ac:spMkLst>
        </pc:spChg>
        <pc:spChg chg="add">
          <ac:chgData name="Edgar Moreira" userId="678f6452-f853-4543-99d2-85f21f9bf637" providerId="ADAL" clId="{67346670-B721-4D35-8679-D6A8D00372F5}" dt="2024-08-28T11:48:09.744" v="3302"/>
          <ac:spMkLst>
            <pc:docMk/>
            <pc:sldMk cId="2195180804" sldId="311"/>
            <ac:spMk id="8" creationId="{07C78A97-E3C6-FD41-E5B8-47DFBED4A21D}"/>
          </ac:spMkLst>
        </pc:spChg>
        <pc:graphicFrameChg chg="del modGraphic">
          <ac:chgData name="Edgar Moreira" userId="678f6452-f853-4543-99d2-85f21f9bf637" providerId="ADAL" clId="{67346670-B721-4D35-8679-D6A8D00372F5}" dt="2024-08-28T11:46:23.166" v="3272" actId="478"/>
          <ac:graphicFrameMkLst>
            <pc:docMk/>
            <pc:sldMk cId="2195180804" sldId="311"/>
            <ac:graphicFrameMk id="3" creationId="{4B6BD8BF-7D34-E411-D294-CCCB9CAA1AF5}"/>
          </ac:graphicFrameMkLst>
        </pc:graphicFrameChg>
        <pc:picChg chg="del">
          <ac:chgData name="Edgar Moreira" userId="678f6452-f853-4543-99d2-85f21f9bf637" providerId="ADAL" clId="{67346670-B721-4D35-8679-D6A8D00372F5}" dt="2024-08-28T11:46:20.827" v="3269" actId="478"/>
          <ac:picMkLst>
            <pc:docMk/>
            <pc:sldMk cId="2195180804" sldId="311"/>
            <ac:picMk id="2050" creationId="{6A6809CF-E938-DCBC-8B29-2842D6697FB1}"/>
          </ac:picMkLst>
        </pc:picChg>
      </pc:sldChg>
      <pc:sldChg chg="addSp delSp modSp add mod setBg modClrScheme chgLayout">
        <pc:chgData name="Edgar Moreira" userId="678f6452-f853-4543-99d2-85f21f9bf637" providerId="ADAL" clId="{67346670-B721-4D35-8679-D6A8D00372F5}" dt="2024-08-28T16:07:36.009" v="3924" actId="26606"/>
        <pc:sldMkLst>
          <pc:docMk/>
          <pc:sldMk cId="3975216771" sldId="311"/>
        </pc:sldMkLst>
        <pc:spChg chg="del mod">
          <ac:chgData name="Edgar Moreira" userId="678f6452-f853-4543-99d2-85f21f9bf637" providerId="ADAL" clId="{67346670-B721-4D35-8679-D6A8D00372F5}" dt="2024-08-28T16:06:37.746" v="3913" actId="478"/>
          <ac:spMkLst>
            <pc:docMk/>
            <pc:sldMk cId="3975216771" sldId="311"/>
            <ac:spMk id="2" creationId="{6719F29B-F233-48AF-8261-F33A4E079E3E}"/>
          </ac:spMkLst>
        </pc:spChg>
        <pc:spChg chg="add del mod">
          <ac:chgData name="Edgar Moreira" userId="678f6452-f853-4543-99d2-85f21f9bf637" providerId="ADAL" clId="{67346670-B721-4D35-8679-D6A8D00372F5}" dt="2024-08-28T16:06:30.682" v="3911" actId="478"/>
          <ac:spMkLst>
            <pc:docMk/>
            <pc:sldMk cId="3975216771" sldId="311"/>
            <ac:spMk id="4" creationId="{BA1AF9B8-55FD-3A3E-03B1-D79438294E94}"/>
          </ac:spMkLst>
        </pc:spChg>
        <pc:spChg chg="add del mod">
          <ac:chgData name="Edgar Moreira" userId="678f6452-f853-4543-99d2-85f21f9bf637" providerId="ADAL" clId="{67346670-B721-4D35-8679-D6A8D00372F5}" dt="2024-08-28T16:06:49.114" v="3916" actId="478"/>
          <ac:spMkLst>
            <pc:docMk/>
            <pc:sldMk cId="3975216771" sldId="311"/>
            <ac:spMk id="6" creationId="{521133DC-DA34-DD8F-6AE1-1ABBAC0E8B7C}"/>
          </ac:spMkLst>
        </pc:spChg>
        <pc:spChg chg="mod ord modVis">
          <ac:chgData name="Edgar Moreira" userId="678f6452-f853-4543-99d2-85f21f9bf637" providerId="ADAL" clId="{67346670-B721-4D35-8679-D6A8D00372F5}" dt="2024-08-28T16:07:29.803" v="3923" actId="26606"/>
          <ac:spMkLst>
            <pc:docMk/>
            <pc:sldMk cId="3975216771" sldId="311"/>
            <ac:spMk id="11" creationId="{5837F6CC-F87E-4BF6-9EFE-DA537BAB6BE0}"/>
          </ac:spMkLst>
        </pc:spChg>
        <pc:spChg chg="mod">
          <ac:chgData name="Edgar Moreira" userId="678f6452-f853-4543-99d2-85f21f9bf637" providerId="ADAL" clId="{67346670-B721-4D35-8679-D6A8D00372F5}" dt="2024-08-28T16:07:36.009" v="3924" actId="26606"/>
          <ac:spMkLst>
            <pc:docMk/>
            <pc:sldMk cId="3975216771" sldId="311"/>
            <ac:spMk id="12" creationId="{E80EA4A2-4719-41C0-949E-AF9166CAEB49}"/>
          </ac:spMkLst>
        </pc:spChg>
        <pc:spChg chg="mod modVis">
          <ac:chgData name="Edgar Moreira" userId="678f6452-f853-4543-99d2-85f21f9bf637" providerId="ADAL" clId="{67346670-B721-4D35-8679-D6A8D00372F5}" dt="2024-08-28T16:07:23.789" v="3922" actId="26606"/>
          <ac:spMkLst>
            <pc:docMk/>
            <pc:sldMk cId="3975216771" sldId="311"/>
            <ac:spMk id="13" creationId="{E97A1D68-0269-4F8D-8A4E-B8D9753C7D5A}"/>
          </ac:spMkLst>
        </pc:spChg>
        <pc:spChg chg="add del">
          <ac:chgData name="Edgar Moreira" userId="678f6452-f853-4543-99d2-85f21f9bf637" providerId="ADAL" clId="{67346670-B721-4D35-8679-D6A8D00372F5}" dt="2024-08-28T16:07:36.009" v="3924" actId="26606"/>
          <ac:spMkLst>
            <pc:docMk/>
            <pc:sldMk cId="3975216771" sldId="311"/>
            <ac:spMk id="15" creationId="{42A4FC2C-047E-45A5-965D-8E1E3BF09BC6}"/>
          </ac:spMkLst>
        </pc:spChg>
        <pc:spChg chg="add del mod">
          <ac:chgData name="Edgar Moreira" userId="678f6452-f853-4543-99d2-85f21f9bf637" providerId="ADAL" clId="{67346670-B721-4D35-8679-D6A8D00372F5}" dt="2024-08-28T16:07:23.786" v="3921" actId="26606"/>
          <ac:spMkLst>
            <pc:docMk/>
            <pc:sldMk cId="3975216771" sldId="311"/>
            <ac:spMk id="18" creationId="{FB8683A3-59F9-0D3C-8910-0388F915655D}"/>
          </ac:spMkLst>
        </pc:spChg>
        <pc:spChg chg="add">
          <ac:chgData name="Edgar Moreira" userId="678f6452-f853-4543-99d2-85f21f9bf637" providerId="ADAL" clId="{67346670-B721-4D35-8679-D6A8D00372F5}" dt="2024-08-28T16:07:36.009" v="3924" actId="26606"/>
          <ac:spMkLst>
            <pc:docMk/>
            <pc:sldMk cId="3975216771" sldId="311"/>
            <ac:spMk id="20" creationId="{9C6777B5-64F4-4200-B099-34168B69FE53}"/>
          </ac:spMkLst>
        </pc:spChg>
        <pc:grpChg chg="add">
          <ac:chgData name="Edgar Moreira" userId="678f6452-f853-4543-99d2-85f21f9bf637" providerId="ADAL" clId="{67346670-B721-4D35-8679-D6A8D00372F5}" dt="2024-08-28T16:07:36.009" v="3924" actId="26606"/>
          <ac:grpSpMkLst>
            <pc:docMk/>
            <pc:sldMk cId="3975216771" sldId="311"/>
            <ac:grpSpMk id="22" creationId="{4252769E-B9F0-4068-A645-5BBEF16E9C28}"/>
          </ac:grpSpMkLst>
        </pc:grpChg>
        <pc:graphicFrameChg chg="del">
          <ac:chgData name="Edgar Moreira" userId="678f6452-f853-4543-99d2-85f21f9bf637" providerId="ADAL" clId="{67346670-B721-4D35-8679-D6A8D00372F5}" dt="2024-08-28T15:59:05.432" v="3909" actId="478"/>
          <ac:graphicFrameMkLst>
            <pc:docMk/>
            <pc:sldMk cId="3975216771" sldId="311"/>
            <ac:graphicFrameMk id="3" creationId="{4B6BD8BF-7D34-E411-D294-CCCB9CAA1AF5}"/>
          </ac:graphicFrameMkLst>
        </pc:graphicFrameChg>
        <pc:picChg chg="add mod ord">
          <ac:chgData name="Edgar Moreira" userId="678f6452-f853-4543-99d2-85f21f9bf637" providerId="ADAL" clId="{67346670-B721-4D35-8679-D6A8D00372F5}" dt="2024-08-28T16:07:36.009" v="3924" actId="26606"/>
          <ac:picMkLst>
            <pc:docMk/>
            <pc:sldMk cId="3975216771" sldId="311"/>
            <ac:picMk id="8" creationId="{846A60E5-B2FB-4449-AE39-9ECE46A16404}"/>
          </ac:picMkLst>
        </pc:picChg>
        <pc:picChg chg="del">
          <ac:chgData name="Edgar Moreira" userId="678f6452-f853-4543-99d2-85f21f9bf637" providerId="ADAL" clId="{67346670-B721-4D35-8679-D6A8D00372F5}" dt="2024-08-28T15:59:03.136" v="3908" actId="478"/>
          <ac:picMkLst>
            <pc:docMk/>
            <pc:sldMk cId="3975216771" sldId="311"/>
            <ac:picMk id="2050" creationId="{6A6809CF-E938-DCBC-8B29-2842D6697FB1}"/>
          </ac:picMkLst>
        </pc:picChg>
      </pc:sldChg>
      <pc:sldChg chg="addSp delSp modSp add mod ord">
        <pc:chgData name="Edgar Moreira" userId="678f6452-f853-4543-99d2-85f21f9bf637" providerId="ADAL" clId="{67346670-B721-4D35-8679-D6A8D00372F5}" dt="2024-08-28T16:15:09.109" v="3944" actId="14100"/>
        <pc:sldMkLst>
          <pc:docMk/>
          <pc:sldMk cId="4063078868" sldId="312"/>
        </pc:sldMkLst>
        <pc:spChg chg="del mod">
          <ac:chgData name="Edgar Moreira" userId="678f6452-f853-4543-99d2-85f21f9bf637" providerId="ADAL" clId="{67346670-B721-4D35-8679-D6A8D00372F5}" dt="2024-08-28T16:14:47.433" v="3941" actId="478"/>
          <ac:spMkLst>
            <pc:docMk/>
            <pc:sldMk cId="4063078868" sldId="312"/>
            <ac:spMk id="2" creationId="{6719F29B-F233-48AF-8261-F33A4E079E3E}"/>
          </ac:spMkLst>
        </pc:spChg>
        <pc:spChg chg="del">
          <ac:chgData name="Edgar Moreira" userId="678f6452-f853-4543-99d2-85f21f9bf637" providerId="ADAL" clId="{67346670-B721-4D35-8679-D6A8D00372F5}" dt="2024-08-28T16:11:21.654" v="3938" actId="478"/>
          <ac:spMkLst>
            <pc:docMk/>
            <pc:sldMk cId="4063078868" sldId="312"/>
            <ac:spMk id="4" creationId="{BA1AF9B8-55FD-3A3E-03B1-D79438294E94}"/>
          </ac:spMkLst>
        </pc:spChg>
        <pc:picChg chg="add mod">
          <ac:chgData name="Edgar Moreira" userId="678f6452-f853-4543-99d2-85f21f9bf637" providerId="ADAL" clId="{67346670-B721-4D35-8679-D6A8D00372F5}" dt="2024-08-28T16:15:09.109" v="3944" actId="14100"/>
          <ac:picMkLst>
            <pc:docMk/>
            <pc:sldMk cId="4063078868" sldId="312"/>
            <ac:picMk id="4" creationId="{478052F2-BAF1-7E36-1D51-EC45E8E9E3BA}"/>
          </ac:picMkLst>
        </pc:picChg>
      </pc:sldChg>
      <pc:sldChg chg="new del">
        <pc:chgData name="Edgar Moreira" userId="678f6452-f853-4543-99d2-85f21f9bf637" providerId="ADAL" clId="{67346670-B721-4D35-8679-D6A8D00372F5}" dt="2024-08-28T12:16:30.532" v="3724" actId="47"/>
        <pc:sldMkLst>
          <pc:docMk/>
          <pc:sldMk cId="4269270825" sldId="312"/>
        </pc:sldMkLst>
      </pc:sldChg>
      <pc:sldChg chg="add">
        <pc:chgData name="Edgar Moreira" userId="678f6452-f853-4543-99d2-85f21f9bf637" providerId="ADAL" clId="{67346670-B721-4D35-8679-D6A8D00372F5}" dt="2024-08-28T16:14:39.704" v="3939" actId="2890"/>
        <pc:sldMkLst>
          <pc:docMk/>
          <pc:sldMk cId="2300967681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A4D0B-D289-44C5-ACD1-1D74B1774596}" type="datetime1">
              <a:rPr lang="pt-PT" smtClean="0"/>
              <a:t>28/08/2024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EF8C-F73B-419C-893B-8D7151F15D37}" type="datetime1">
              <a:rPr lang="pt-PT" smtClean="0"/>
              <a:pPr/>
              <a:t>28/08/2024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9489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59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6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166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448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3150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387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335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978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214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1572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5838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4071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767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967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55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64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73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213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00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01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3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56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2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5" name="Marcador de Posição do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7" name="Marcador de Posição do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9" name="Marcador de Posição do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Posição d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42" name="Marcador de Posição do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43" name="Marcador de Posição do Número do Diapositivo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 fechar diapositiv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equip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7" name="Marcador de Posição d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8" name="Marcador de Posição d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2" name="Marcador de Posição do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4" name="Marcador de Posição d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5" name="Marcador de Posição do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6" name="Marcador de Posição do Número do Diapositivo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up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esqu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 com limite superi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: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Marcador de Posição d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t-PT" noProof="0"/>
          </a:p>
        </p:txBody>
      </p:sp>
      <p:sp>
        <p:nvSpPr>
          <p:cNvPr id="25" name="Marcador de Posição d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6" name="Marcador de Posição do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7" name="Marcador de Posição do Número do Diapositivo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t-PT" noProof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8" name="Marcador de Posição do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31" name="Marcador de Posição do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32" name="Marcador de Posição do Número do Diapositivo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pt-PT" dirty="0"/>
              <a:t>Partilha de ideias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PT" dirty="0"/>
              <a:t>Edgar  Moreira</a:t>
            </a:r>
          </a:p>
          <a:p>
            <a:pPr rtl="0"/>
            <a:r>
              <a:rPr lang="pt-PT" dirty="0"/>
              <a:t>© 2024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Definition of Ready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5FB1026-A22F-8909-FB65-F5A1D81F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É um conjunto de critérios que uma User Story deve conter para que seja considerado pronto para que os developers comecem a trabalhar sobre ela.</a:t>
            </a:r>
          </a:p>
          <a:p>
            <a:endParaRPr lang="pt-PT" dirty="0"/>
          </a:p>
          <a:p>
            <a:r>
              <a:rPr lang="pt-PT" dirty="0"/>
              <a:t>Exemplo: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Clareza nos requisitos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Todas as informações necessárias estão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Ausência de bloqueios que possam impedir o progresso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36783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Definition of Done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11</a:t>
            </a:fld>
            <a:endParaRPr lang="pt-PT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5FB1026-A22F-8909-FB65-F5A1D81F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É um conjunto de critérios que uma User Story deve cumprir para que seja considerada pronta para deployment</a:t>
            </a:r>
          </a:p>
          <a:p>
            <a:endParaRPr lang="pt-PT" dirty="0"/>
          </a:p>
          <a:p>
            <a:r>
              <a:rPr lang="pt-PT" dirty="0"/>
              <a:t>Exemplo: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Todos os requisitos implementados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Código revisto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Não existem bugs críticos associados que ainda não estejam finalizados</a:t>
            </a:r>
          </a:p>
        </p:txBody>
      </p:sp>
    </p:spTree>
    <p:extLst>
      <p:ext uri="{BB962C8B-B14F-4D97-AF65-F5344CB8AC3E}">
        <p14:creationId xmlns:p14="http://schemas.microsoft.com/office/powerpoint/2010/main" val="371991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Backlog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12</a:t>
            </a:fld>
            <a:endParaRPr lang="pt-PT"/>
          </a:p>
        </p:txBody>
      </p:sp>
      <p:pic>
        <p:nvPicPr>
          <p:cNvPr id="1026" name="Picture 2" descr="Backlog da Sprint: Definição, Priorização e Papeis envolvidos -">
            <a:extLst>
              <a:ext uri="{FF2B5EF4-FFF2-40B4-BE49-F238E27FC236}">
                <a16:creationId xmlns:a16="http://schemas.microsoft.com/office/drawing/2014/main" id="{B61311A6-4FEA-3D6D-02AF-47158407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160" y="1078149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4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Backlog de Produto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13</a:t>
            </a:fld>
            <a:endParaRPr lang="pt-PT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63139DE-D920-13BF-CA22-40BD3908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O que é um bom Backlog de Produto?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Cada item deve ser claro e compreensível a cada elemento da equipa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Prioridades bem definidas (stakeholders devem ter opinião)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Revisão e refinamento contínuo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DOR deve estar garantido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Estimativas de esforço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315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Proposta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14</a:t>
            </a:fld>
            <a:endParaRPr lang="pt-P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6F8B0-5E54-4DD2-3388-65F5FDB44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49" y="0"/>
            <a:ext cx="8007351" cy="68580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463139DE-D920-13BF-CA22-40BD3908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 se tentássemos tornar os nossos processos diários, mais simples, práticos, intuitivos,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725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Definition of Ready 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15</a:t>
            </a:fld>
            <a:endParaRPr lang="pt-PT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5FB1026-A22F-8909-FB65-F5A1D81F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Requisitos funcionais e não funcionados documentados e compreendidos pela equipa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Critérios de aceitação acordados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User Interface (quando aplicável) definida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Dependências identificadas e desbloqueadas (quando aplicável)</a:t>
            </a:r>
          </a:p>
        </p:txBody>
      </p:sp>
    </p:spTree>
    <p:extLst>
      <p:ext uri="{BB962C8B-B14F-4D97-AF65-F5344CB8AC3E}">
        <p14:creationId xmlns:p14="http://schemas.microsoft.com/office/powerpoint/2010/main" val="325550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Definition of Done 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16</a:t>
            </a:fld>
            <a:endParaRPr lang="pt-PT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5FB1026-A22F-8909-FB65-F5A1D81F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Todo o código revisto e aprovado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Testes unitários escritos para a funcionalidade e a funcionar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Testes e2e escritos para a funcionalidade e a funcionar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Funcionalidade aprovada por QA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Funcionalidade aprovada por Produto (PO)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Documentação quando aplicável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Cobertura de testes mínima (90%)</a:t>
            </a:r>
          </a:p>
        </p:txBody>
      </p:sp>
    </p:spTree>
    <p:extLst>
      <p:ext uri="{BB962C8B-B14F-4D97-AF65-F5344CB8AC3E}">
        <p14:creationId xmlns:p14="http://schemas.microsoft.com/office/powerpoint/2010/main" val="422131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/>
              <a:t>Scrum Board</a:t>
            </a:r>
            <a:endParaRPr lang="pt-PT" dirty="0"/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17</a:t>
            </a:fld>
            <a:endParaRPr lang="pt-P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91531F2-ACF0-C327-8939-0F9687D6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3" name="Picture 2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36CDF69-3F0B-D341-7EDD-FE07601F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289" y="864614"/>
            <a:ext cx="6169497" cy="46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2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issue</a:t>
            </a:r>
            <a:r>
              <a:rPr lang="pt-PT" dirty="0"/>
              <a:t> </a:t>
            </a:r>
            <a:r>
              <a:rPr lang="pt-PT" dirty="0" err="1"/>
              <a:t>types</a:t>
            </a:r>
            <a:endParaRPr lang="pt-PT" dirty="0"/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18</a:t>
            </a:fld>
            <a:endParaRPr lang="pt-P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91531F2-ACF0-C327-8939-0F9687D6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4" name="Picture 3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00A86B55-DFBE-FDBA-AE7D-54568F84E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03" y="864617"/>
            <a:ext cx="6169493" cy="4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types</a:t>
            </a:r>
            <a:endParaRPr lang="pt-PT" dirty="0"/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19</a:t>
            </a:fld>
            <a:endParaRPr lang="pt-P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91531F2-ACF0-C327-8939-0F9687D6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AutoShape 6" descr="image">
            <a:extLst>
              <a:ext uri="{FF2B5EF4-FFF2-40B4-BE49-F238E27FC236}">
                <a16:creationId xmlns:a16="http://schemas.microsoft.com/office/drawing/2014/main" id="{AE2A1DDB-3181-00CB-31CB-07D4E4B68A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50161-2AC6-CD78-AF94-8E27051D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586" y="659079"/>
            <a:ext cx="5205814" cy="1726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756546-5270-EB3F-6724-780CF6350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21" y="3374957"/>
            <a:ext cx="5226079" cy="21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0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PT" dirty="0"/>
              <a:t>O objetivo é demonstrar a importância dos testes no ciclo de desenvolvimento de um produto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© 2024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Edgar Moreira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Proposta Testes 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20</a:t>
            </a:fld>
            <a:endParaRPr lang="pt-PT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5FB1026-A22F-8909-FB65-F5A1D81F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Nesta primeira fase, a minha sugestão seria que se investisse maioritariamente nos testes unitários (frontend e </a:t>
            </a:r>
            <a:r>
              <a:rPr lang="pt-PT" dirty="0" err="1"/>
              <a:t>backend</a:t>
            </a:r>
            <a:r>
              <a:rPr lang="pt-PT" dirty="0"/>
              <a:t>), e nos testes </a:t>
            </a:r>
            <a:r>
              <a:rPr lang="pt-PT" dirty="0" err="1"/>
              <a:t>end</a:t>
            </a:r>
            <a:r>
              <a:rPr lang="pt-PT" dirty="0"/>
              <a:t>-to-</a:t>
            </a:r>
            <a:r>
              <a:rPr lang="pt-PT" dirty="0" err="1"/>
              <a:t>end</a:t>
            </a:r>
            <a:r>
              <a:rPr lang="pt-PT" dirty="0"/>
              <a:t> na parte do frontend  </a:t>
            </a:r>
          </a:p>
        </p:txBody>
      </p:sp>
    </p:spTree>
    <p:extLst>
      <p:ext uri="{BB962C8B-B14F-4D97-AF65-F5344CB8AC3E}">
        <p14:creationId xmlns:p14="http://schemas.microsoft.com/office/powerpoint/2010/main" val="84894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Ferramentas testes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21</a:t>
            </a:fld>
            <a:endParaRPr lang="pt-PT"/>
          </a:p>
        </p:txBody>
      </p:sp>
      <p:pic>
        <p:nvPicPr>
          <p:cNvPr id="2050" name="Picture 2" descr="cypress vs playwright">
            <a:extLst>
              <a:ext uri="{FF2B5EF4-FFF2-40B4-BE49-F238E27FC236}">
                <a16:creationId xmlns:a16="http://schemas.microsoft.com/office/drawing/2014/main" id="{6A6809CF-E938-DCBC-8B29-2842D6697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15440"/>
            <a:ext cx="3348919" cy="188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BD8BF-7D34-E411-D294-CCCB9CAA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89297"/>
              </p:ext>
            </p:extLst>
          </p:nvPr>
        </p:nvGraphicFramePr>
        <p:xfrm>
          <a:off x="4489450" y="2059532"/>
          <a:ext cx="7429500" cy="4296818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3081432125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884928993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1174612496"/>
                    </a:ext>
                  </a:extLst>
                </a:gridCol>
              </a:tblGrid>
              <a:tr h="171250">
                <a:tc>
                  <a:txBody>
                    <a:bodyPr/>
                    <a:lstStyle/>
                    <a:p>
                      <a:r>
                        <a:rPr lang="pt-PT" sz="1000" b="1">
                          <a:solidFill>
                            <a:schemeClr val="bg1"/>
                          </a:solidFill>
                        </a:rPr>
                        <a:t>Critério</a:t>
                      </a:r>
                      <a:endParaRPr lang="pt-PT" sz="1000">
                        <a:solidFill>
                          <a:schemeClr val="bg1"/>
                        </a:solidFill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b="1" dirty="0">
                          <a:solidFill>
                            <a:schemeClr val="bg1"/>
                          </a:solidFill>
                        </a:rPr>
                        <a:t>Cypress</a:t>
                      </a:r>
                      <a:endParaRPr lang="pt-PT" sz="1000" dirty="0">
                        <a:solidFill>
                          <a:schemeClr val="bg1"/>
                        </a:solidFill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b="1" dirty="0">
                          <a:solidFill>
                            <a:schemeClr val="bg1"/>
                          </a:solidFill>
                        </a:rPr>
                        <a:t>Playwright</a:t>
                      </a:r>
                      <a:endParaRPr lang="pt-PT" sz="1000" dirty="0">
                        <a:solidFill>
                          <a:schemeClr val="bg1"/>
                        </a:solidFill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800841"/>
                  </a:ext>
                </a:extLst>
              </a:tr>
              <a:tr h="688443">
                <a:tc>
                  <a:txBody>
                    <a:bodyPr/>
                    <a:lstStyle/>
                    <a:p>
                      <a:r>
                        <a:rPr lang="pt-PT" sz="1000" b="1">
                          <a:solidFill>
                            <a:schemeClr val="bg1"/>
                          </a:solidFill>
                        </a:rPr>
                        <a:t>Compatibilidade e Ecossistema</a:t>
                      </a:r>
                      <a:endParaRPr lang="pt-PT" sz="1000">
                        <a:solidFill>
                          <a:schemeClr val="bg1"/>
                        </a:solidFill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Principalmente para front-end e apps JavaScript</a:t>
                      </a:r>
                      <a:br>
                        <a:rPr lang="pt-PT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Requer integração com Node.js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Suporte para múltiplas linguagens (Python, Java, C#, Node.js)</a:t>
                      </a:r>
                      <a:br>
                        <a:rPr lang="pt-PT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Melhor escolha para projetos Python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5106"/>
                  </a:ext>
                </a:extLst>
              </a:tr>
              <a:tr h="559145">
                <a:tc>
                  <a:txBody>
                    <a:bodyPr/>
                    <a:lstStyle/>
                    <a:p>
                      <a:r>
                        <a:rPr lang="pt-PT" sz="1000" b="1">
                          <a:solidFill>
                            <a:schemeClr val="bg1"/>
                          </a:solidFill>
                        </a:rPr>
                        <a:t>Facilidade de Uso e Configuração</a:t>
                      </a:r>
                      <a:endParaRPr lang="pt-PT" sz="1000">
                        <a:solidFill>
                          <a:schemeClr val="bg1"/>
                        </a:solidFill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Fácil configuração para testes front-end</a:t>
                      </a:r>
                      <a:br>
                        <a:rPr lang="pt-PT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GUI intuitiva e ferramentas de depuração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Para utilizar com projeto Python é necessário configurar uma bridge</a:t>
                      </a:r>
                    </a:p>
                    <a:p>
                      <a:endParaRPr lang="pt-PT" sz="1000" dirty="0">
                        <a:solidFill>
                          <a:schemeClr val="bg1"/>
                        </a:solidFill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Fácil configuração para múltiplas linguagens</a:t>
                      </a:r>
                      <a:br>
                        <a:rPr lang="pt-PT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Simples para projetos Python, sem necessidade de JavaScript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070147"/>
                  </a:ext>
                </a:extLst>
              </a:tr>
              <a:tr h="688443">
                <a:tc>
                  <a:txBody>
                    <a:bodyPr/>
                    <a:lstStyle/>
                    <a:p>
                      <a:r>
                        <a:rPr lang="pt-PT" sz="1000" b="1">
                          <a:solidFill>
                            <a:schemeClr val="bg1"/>
                          </a:solidFill>
                        </a:rPr>
                        <a:t>Funcionalidades e Flexibilidade</a:t>
                      </a:r>
                      <a:endParaRPr lang="pt-PT" sz="1000">
                        <a:solidFill>
                          <a:schemeClr val="bg1"/>
                        </a:solidFill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Excelente para testes E2E de front-end</a:t>
                      </a:r>
                      <a:br>
                        <a:rPr lang="pt-PT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Funcionalidades como snapshots e GUI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Suporte para múltiplos navegadores</a:t>
                      </a:r>
                      <a:br>
                        <a:rPr lang="pt-PT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Flexível para testes front-end e back-end, APIs, e dispositivos móveis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921063"/>
                  </a:ext>
                </a:extLst>
              </a:tr>
              <a:tr h="559145">
                <a:tc>
                  <a:txBody>
                    <a:bodyPr/>
                    <a:lstStyle/>
                    <a:p>
                      <a:r>
                        <a:rPr lang="pt-PT" sz="1000" b="1">
                          <a:solidFill>
                            <a:schemeClr val="bg1"/>
                          </a:solidFill>
                        </a:rPr>
                        <a:t>Comunidade e Suporte</a:t>
                      </a:r>
                      <a:endParaRPr lang="pt-PT" sz="1000">
                        <a:solidFill>
                          <a:schemeClr val="bg1"/>
                        </a:solidFill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Comunidade ativa, especialmente para front-end</a:t>
                      </a:r>
                      <a:br>
                        <a:rPr lang="pt-PT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Muitos plugins e suporte sólido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>
                          <a:solidFill>
                            <a:schemeClr val="bg1"/>
                          </a:solidFill>
                        </a:rPr>
                        <a:t>- Comunidade menor, mas em crescimento rápido</a:t>
                      </a:r>
                      <a:br>
                        <a:rPr lang="pt-PT" sz="100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>
                          <a:solidFill>
                            <a:schemeClr val="bg1"/>
                          </a:solidFill>
                        </a:rPr>
                        <a:t>- Boa documentação e suporte oficial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19333"/>
                  </a:ext>
                </a:extLst>
              </a:tr>
              <a:tr h="688443">
                <a:tc>
                  <a:txBody>
                    <a:bodyPr/>
                    <a:lstStyle/>
                    <a:p>
                      <a:r>
                        <a:rPr lang="pt-PT" sz="1000" b="1">
                          <a:solidFill>
                            <a:schemeClr val="bg1"/>
                          </a:solidFill>
                        </a:rPr>
                        <a:t>Performance</a:t>
                      </a:r>
                      <a:endParaRPr lang="pt-PT" sz="1000">
                        <a:solidFill>
                          <a:schemeClr val="bg1"/>
                        </a:solidFill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>
                          <a:solidFill>
                            <a:schemeClr val="bg1"/>
                          </a:solidFill>
                        </a:rPr>
                        <a:t>- Limitações em testes com múltiplas janelas</a:t>
                      </a:r>
                      <a:br>
                        <a:rPr lang="pt-PT" sz="100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>
                          <a:solidFill>
                            <a:schemeClr val="bg1"/>
                          </a:solidFill>
                        </a:rPr>
                        <a:t>- Arquitetura de navegador único pode limitar paralelização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>
                          <a:solidFill>
                            <a:schemeClr val="bg1"/>
                          </a:solidFill>
                        </a:rPr>
                        <a:t>- Suporte a execução paralela nativa</a:t>
                      </a:r>
                      <a:br>
                        <a:rPr lang="pt-PT" sz="100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>
                          <a:solidFill>
                            <a:schemeClr val="bg1"/>
                          </a:solidFill>
                        </a:rPr>
                        <a:t>- Melhor para grandes suítes de testes e uso eficiente dos recursos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336013"/>
                  </a:ext>
                </a:extLst>
              </a:tr>
              <a:tr h="559145">
                <a:tc>
                  <a:txBody>
                    <a:bodyPr/>
                    <a:lstStyle/>
                    <a:p>
                      <a:r>
                        <a:rPr lang="pt-PT" sz="1000" b="1">
                          <a:solidFill>
                            <a:schemeClr val="bg1"/>
                          </a:solidFill>
                        </a:rPr>
                        <a:t>Integração com CI/CD</a:t>
                      </a:r>
                      <a:endParaRPr lang="pt-PT" sz="1000">
                        <a:solidFill>
                          <a:schemeClr val="bg1"/>
                        </a:solidFill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Integra-se facilmente com ferramentas CI/CD</a:t>
                      </a:r>
                      <a:br>
                        <a:rPr lang="pt-PT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Cypress Dashboard para monitoramento de testes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Integração fácil com CI/CD e controle de ambiente de teste</a:t>
                      </a:r>
                      <a:br>
                        <a:rPr lang="pt-PT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PT" sz="1000" dirty="0">
                          <a:solidFill>
                            <a:schemeClr val="bg1"/>
                          </a:solidFill>
                        </a:rPr>
                        <a:t>- Adequado para pipelines complexos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9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98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22</a:t>
            </a:fld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052F2-BAF1-7E36-1D51-EC45E8E9E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7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GIT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96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6A60E5-B2FB-4449-AE39-9ECE46A1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9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59713" y="6025942"/>
            <a:ext cx="3497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Edgar Moreira</a:t>
            </a:r>
          </a:p>
        </p:txBody>
      </p:sp>
      <p:sp>
        <p:nvSpPr>
          <p:cNvPr id="11" name="Marcador de Posição da Data 10" hidden="1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PT"/>
              <a:t>© 2024</a:t>
            </a:r>
          </a:p>
        </p:txBody>
      </p:sp>
      <p:sp>
        <p:nvSpPr>
          <p:cNvPr id="13" name="Marcador de Posição do Número do Diapositivo 12" hidden="1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pt-PT" smtClean="0"/>
              <a:pPr rtl="0">
                <a:spcAft>
                  <a:spcPts val="600"/>
                </a:spcAft>
              </a:pPr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521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a Data 9">
            <a:extLst>
              <a:ext uri="{FF2B5EF4-FFF2-40B4-BE49-F238E27FC236}">
                <a16:creationId xmlns:a16="http://schemas.microsoft.com/office/drawing/2014/main" id="{EE046113-1034-4F4B-8AED-98885E8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1BD5936D-597B-433D-BAF2-72206F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25</a:t>
            </a:fld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9DAFC-8B35-76E5-0C0F-852FCE7DB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Missão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PT" dirty="0"/>
              <a:t>O que todos nós na realidade pretendemos é entregar ao cliente final um produto com o máximo de qualidade possível e que de preferência ultrapasse as suas expectativas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© 2024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Edgar Moreira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981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Como trabalhamos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PT" dirty="0"/>
              <a:t>Maioritariamente, o nosso trabalho é feito recorrendo a Scrum, com um pouco de Kanban à mistura. </a:t>
            </a:r>
          </a:p>
          <a:p>
            <a:pPr algn="ctr" rtl="0"/>
            <a:r>
              <a:rPr lang="pt-PT" dirty="0"/>
              <a:t>A isto se chama Scrumban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© 2024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Edgar Moreira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08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Metodologia 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dirty="0"/>
              <a:t>Metodologia ágil que organiza o trabalho em sprints (intervalos de tempo fixos).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dirty="0"/>
              <a:t>As equipes trabalham com um </a:t>
            </a:r>
            <a:r>
              <a:rPr lang="pt-PT" dirty="0" err="1"/>
              <a:t>backlog</a:t>
            </a:r>
            <a:r>
              <a:rPr lang="pt-PT" dirty="0"/>
              <a:t> de tarefas priorizadas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dirty="0"/>
              <a:t>No início de cada sprint, escolhem o que irão implementar.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PT" dirty="0"/>
              <a:t>É focado em entregar incrementos de valor ao final de cada sprint.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© 2024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Edgar Moreira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345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Metodologia Kanban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É um método visual para gerenciar o fluxo de trabalho, focando em entregar continuamente o trabalho conforme as prioridades mudam.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As tarefas são representadas em cartões em um quadro e movidas por etapas (colunas) até a conclusão.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 ênfase é em limitar o trabalho em progresso (WIP) para melhorar a eficiência.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© 2024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Edgar Moreira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484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/>
              <a:t>Metodologia Scrumban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Combina elementos de Scrum e Kanban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Adapta a estrutura de sprints de Scrum com o fluxo contínuo de Kanban.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As equipes podem utilizar sprints, mas com flexibilidade para ajustar as prioridades e limitar o WIP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8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/>
              <a:t>Sprint</a:t>
            </a:r>
            <a:endParaRPr lang="pt-PT" dirty="0"/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8</a:t>
            </a:fld>
            <a:endParaRPr lang="pt-PT"/>
          </a:p>
        </p:txBody>
      </p:sp>
      <p:pic>
        <p:nvPicPr>
          <p:cNvPr id="2050" name="Picture 2" descr="Metodologia de desenvolvimento ágil. Sprints de desenvolvimento de  software, desenvolvimento de gerenciamento de processos e ilustração de  sprints de scrum | Vetor Premium">
            <a:extLst>
              <a:ext uri="{FF2B5EF4-FFF2-40B4-BE49-F238E27FC236}">
                <a16:creationId xmlns:a16="http://schemas.microsoft.com/office/drawing/2014/main" id="{F186D73F-8EE1-D172-F3A5-C785B54605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19" y="2237108"/>
            <a:ext cx="6090811" cy="238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00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21100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User Story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© 2024</a:t>
            </a:r>
            <a:endParaRPr lang="pt-PT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Edgar Moreira</a:t>
            </a:r>
            <a:endParaRPr lang="pt-PT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9</a:t>
            </a:fld>
            <a:endParaRPr lang="pt-PT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5FB1026-A22F-8909-FB65-F5A1D81F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0" y="0"/>
            <a:ext cx="800735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Descrição simples e curta de uma funcionalidade ou recurso do sistema, escrita da perspetiva do utilizador.</a:t>
            </a:r>
          </a:p>
          <a:p>
            <a:r>
              <a:rPr lang="pt-PT" dirty="0"/>
              <a:t>Deve manter o foco nas necessidades e valor para o utilizador, de modo a facilitar a comunicação entre developers, stakeholders e outros membros da equipa.</a:t>
            </a:r>
          </a:p>
          <a:p>
            <a:r>
              <a:rPr lang="pt-PT" dirty="0"/>
              <a:t>Deve também conter os critérios de aceitação inerentes.</a:t>
            </a:r>
          </a:p>
          <a:p>
            <a:endParaRPr lang="pt-PT" dirty="0"/>
          </a:p>
          <a:p>
            <a:r>
              <a:rPr lang="pt-PT" dirty="0"/>
              <a:t>Exemplo:</a:t>
            </a:r>
          </a:p>
          <a:p>
            <a:r>
              <a:rPr lang="pt-PT" dirty="0"/>
              <a:t>Como (tipo de utilizador)</a:t>
            </a:r>
          </a:p>
          <a:p>
            <a:r>
              <a:rPr lang="pt-PT" dirty="0"/>
              <a:t>Eu quero (funcionalidade)</a:t>
            </a:r>
          </a:p>
          <a:p>
            <a:r>
              <a:rPr lang="pt-PT" dirty="0"/>
              <a:t>Para que (objetivo)</a:t>
            </a:r>
          </a:p>
        </p:txBody>
      </p:sp>
    </p:spTree>
    <p:extLst>
      <p:ext uri="{BB962C8B-B14F-4D97-AF65-F5344CB8AC3E}">
        <p14:creationId xmlns:p14="http://schemas.microsoft.com/office/powerpoint/2010/main" val="1404983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1_TF03460514_Win32" id="{82D2ED73-FC48-416C-9223-11C87A53BE82}" vid="{652533D6-F04E-421C-9A54-99F9C35028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{86A97175-1F8C-4689-993E-5F4B8EE8FD5C}tf03460514_win32</Template>
  <TotalTime>2471</TotalTime>
  <Words>955</Words>
  <Application>Microsoft Office PowerPoint</Application>
  <PresentationFormat>Widescreen</PresentationFormat>
  <Paragraphs>215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Skeena</vt:lpstr>
      <vt:lpstr>Times New Roman</vt:lpstr>
      <vt:lpstr>Tema do Office</vt:lpstr>
      <vt:lpstr>Partilha de ideias</vt:lpstr>
      <vt:lpstr>Introdução</vt:lpstr>
      <vt:lpstr>Missão</vt:lpstr>
      <vt:lpstr>Como trabalhamos</vt:lpstr>
      <vt:lpstr>Metodologia Scrum</vt:lpstr>
      <vt:lpstr>Metodologia Kanban</vt:lpstr>
      <vt:lpstr>Metodologia Scrumban</vt:lpstr>
      <vt:lpstr>Sprint</vt:lpstr>
      <vt:lpstr>User Story</vt:lpstr>
      <vt:lpstr>Definition of Ready</vt:lpstr>
      <vt:lpstr>Definition of Done</vt:lpstr>
      <vt:lpstr>Backlog</vt:lpstr>
      <vt:lpstr>Backlog de Produto</vt:lpstr>
      <vt:lpstr>Proposta</vt:lpstr>
      <vt:lpstr>Definition of Ready </vt:lpstr>
      <vt:lpstr>Definition of Done </vt:lpstr>
      <vt:lpstr>Scrum Board</vt:lpstr>
      <vt:lpstr>Other issue types</vt:lpstr>
      <vt:lpstr>Test types</vt:lpstr>
      <vt:lpstr>Proposta Testes </vt:lpstr>
      <vt:lpstr>Ferramentas testes</vt:lpstr>
      <vt:lpstr>PowerPoint Presentation</vt:lpstr>
      <vt:lpstr>GIT</vt:lpstr>
      <vt:lpstr>PowerPoint Presentation</vt:lpstr>
      <vt:lpstr>PowerPoint Presentation</vt:lpstr>
    </vt:vector>
  </TitlesOfParts>
  <Company>PRIMAVERA BSS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Moreira</dc:creator>
  <cp:lastModifiedBy>Edgar Moreira</cp:lastModifiedBy>
  <cp:revision>1</cp:revision>
  <dcterms:created xsi:type="dcterms:W3CDTF">2024-08-22T10:19:13Z</dcterms:created>
  <dcterms:modified xsi:type="dcterms:W3CDTF">2024-08-28T16:15:09Z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