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1C03-5D58-473B-C0FC-78C016463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Ansible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22FF2-1C0B-F708-0B03-836DA2C2C7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5332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A93D-4184-EEA9-C301-78000AB3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AACC-A672-4684-BFA2-03067E1E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Ansible Collection</a:t>
            </a:r>
            <a:r>
              <a:rPr lang="en-US" dirty="0"/>
              <a:t> is a structured package of Ansible content, including modules, plugins, roles, and playbooks. Collections help organize and distribute Ansible content for better reusability and modularity. </a:t>
            </a:r>
          </a:p>
          <a:p>
            <a:r>
              <a:rPr lang="en-US" dirty="0"/>
              <a:t>They enable users to group related automation content into a single shareable unit.</a:t>
            </a:r>
          </a:p>
          <a:p>
            <a:r>
              <a:rPr lang="en-US" dirty="0"/>
              <a:t>We can create our own customize collection or can use the one which is predefined.</a:t>
            </a:r>
          </a:p>
          <a:p>
            <a:r>
              <a:rPr lang="en-US" dirty="0"/>
              <a:t>Lot of modules are by default not available by-default, we need to use collection for the same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458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618F-15CE-6C1D-9639-B78A2D54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BCAA9-A985-499A-222C-15924898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docs/</a:t>
            </a:r>
          </a:p>
          <a:p>
            <a:pPr lvl="1"/>
            <a:r>
              <a:rPr lang="en-US" dirty="0"/>
              <a:t>Contains documentation files such as README.md.</a:t>
            </a:r>
          </a:p>
          <a:p>
            <a:pPr lvl="1"/>
            <a:r>
              <a:rPr lang="en-US" dirty="0"/>
              <a:t>Helps users understand the collection and how to use it.</a:t>
            </a:r>
          </a:p>
          <a:p>
            <a:r>
              <a:rPr lang="en-US" dirty="0"/>
              <a:t>files/</a:t>
            </a:r>
          </a:p>
          <a:p>
            <a:pPr lvl="1"/>
            <a:r>
              <a:rPr lang="en-US" dirty="0"/>
              <a:t>Stores files that roles or playbooks might need, like configuration files or binaries.</a:t>
            </a:r>
          </a:p>
          <a:p>
            <a:r>
              <a:rPr lang="en-US" dirty="0"/>
              <a:t>plugins/</a:t>
            </a:r>
          </a:p>
          <a:p>
            <a:pPr lvl="1"/>
            <a:r>
              <a:rPr lang="en-US" dirty="0"/>
              <a:t>Contains custom plugins for Ansible. These are grouped by type:</a:t>
            </a:r>
          </a:p>
          <a:p>
            <a:pPr lvl="1"/>
            <a:r>
              <a:rPr lang="en-US" dirty="0"/>
              <a:t>action/: Custom action plugins.</a:t>
            </a:r>
          </a:p>
          <a:p>
            <a:pPr lvl="1"/>
            <a:r>
              <a:rPr lang="en-US" dirty="0"/>
              <a:t>connection/: Custom connection plugins for new communication methods.</a:t>
            </a:r>
          </a:p>
          <a:p>
            <a:pPr lvl="1"/>
            <a:r>
              <a:rPr lang="en-US" dirty="0"/>
              <a:t>filter/: Jinja2 filter plugins.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08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B61F-D172-AA15-7F3C-831E161E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434A2-414C-B573-78DB-73259A57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roles/</a:t>
            </a:r>
          </a:p>
          <a:p>
            <a:pPr lvl="1"/>
            <a:r>
              <a:rPr lang="en-US" dirty="0"/>
              <a:t>Contains reusable Ansible roles. Each role has its own directory and substructure (e.g., tasks, vars, templates, etc.).</a:t>
            </a:r>
          </a:p>
          <a:p>
            <a:r>
              <a:rPr lang="en-US" dirty="0"/>
              <a:t>playbooks/</a:t>
            </a:r>
          </a:p>
          <a:p>
            <a:pPr lvl="1"/>
            <a:r>
              <a:rPr lang="en-US" dirty="0"/>
              <a:t>Stores playbooks that use the collection's roles, modules, or plugins.</a:t>
            </a:r>
          </a:p>
          <a:p>
            <a:r>
              <a:rPr lang="en-US" dirty="0" err="1"/>
              <a:t>galaxy.yml</a:t>
            </a:r>
            <a:endParaRPr lang="en-US" dirty="0"/>
          </a:p>
          <a:p>
            <a:pPr lvl="1"/>
            <a:r>
              <a:rPr lang="en-US" dirty="0"/>
              <a:t>Metadata file required for publishing the collection to Ansible Galaxy.</a:t>
            </a:r>
          </a:p>
          <a:p>
            <a:pPr lvl="1"/>
            <a:r>
              <a:rPr lang="en-US" dirty="0"/>
              <a:t>Defines attributes like the collection's name, version, author, and dependencies.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47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3F28-CA5A-CF9D-A212-166AF99D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58733-D0CD-AC61-CF83-15CCAD951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572" y="2016125"/>
            <a:ext cx="8185180" cy="3449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C9245E-7450-09F1-C432-5A5460C0C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340" y="2322351"/>
            <a:ext cx="3111660" cy="31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9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744E-D946-4C51-9FC1-C3BBDF45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BEA54E-31FB-3FFC-BE56-C3E2C8BEB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912" y="2016830"/>
            <a:ext cx="8782501" cy="3448227"/>
          </a:xfrm>
        </p:spPr>
      </p:pic>
    </p:spTree>
    <p:extLst>
      <p:ext uri="{BB962C8B-B14F-4D97-AF65-F5344CB8AC3E}">
        <p14:creationId xmlns:p14="http://schemas.microsoft.com/office/powerpoint/2010/main" val="92853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EB6C-15F6-7906-1DBE-5ED8958E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DF4B10-A935-85EE-6068-64550247E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1524000"/>
            <a:ext cx="9604375" cy="4093029"/>
          </a:xfrm>
        </p:spPr>
      </p:pic>
    </p:spTree>
    <p:extLst>
      <p:ext uri="{BB962C8B-B14F-4D97-AF65-F5344CB8AC3E}">
        <p14:creationId xmlns:p14="http://schemas.microsoft.com/office/powerpoint/2010/main" val="37148186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20</TotalTime>
  <Words>238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Ansible collection</vt:lpstr>
      <vt:lpstr>overview</vt:lpstr>
      <vt:lpstr>Key directory</vt:lpstr>
      <vt:lpstr>..</vt:lpstr>
      <vt:lpstr>..</vt:lpstr>
      <vt:lpstr>..</vt:lpstr>
      <vt:lpstr>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8</cp:revision>
  <dcterms:created xsi:type="dcterms:W3CDTF">2024-12-05T05:34:19Z</dcterms:created>
  <dcterms:modified xsi:type="dcterms:W3CDTF">2024-12-05T05:55:13Z</dcterms:modified>
</cp:coreProperties>
</file>