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D73D-5664-6D3C-C2E4-7232B497D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Ansible vault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D972F-7DCE-5639-1B3F-4E0891EE7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13315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4110-708C-F993-92C9-870E666D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575E-E213-AF08-3873-B5A307556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Storing secrets securely is crucial, and Ansible Vault provides a secure way to manage sensitive information such as passwords, API keys, or any other confidential data within your Ansible playbooks or files.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Ansible Vault encrypts these sensitive values so that they are stored in an encrypted format and can only be decrypted with the correct password or secret key.</a:t>
            </a: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7819-7D0C-38A5-A331-8E1F4C01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C06A-2937-F21F-CFD0-E5F2AFF9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1Create a New Encrypted File:</a:t>
            </a:r>
          </a:p>
          <a:p>
            <a:r>
              <a:rPr lang="en-US" dirty="0"/>
              <a:t>Use the ansible-vault create command to create a new encrypted file. For example:</a:t>
            </a:r>
          </a:p>
          <a:p>
            <a:pPr marL="0" indent="0">
              <a:buNone/>
            </a:pPr>
            <a:r>
              <a:rPr lang="en-US" dirty="0"/>
              <a:t>       ansible-vault create </a:t>
            </a:r>
            <a:r>
              <a:rPr lang="en-US" dirty="0" err="1"/>
              <a:t>secret_vars.yml</a:t>
            </a:r>
            <a:endParaRPr lang="en-US" dirty="0"/>
          </a:p>
          <a:p>
            <a:r>
              <a:rPr lang="en-US" dirty="0"/>
              <a:t>This command will prompt you to enter and confirm a password for the new vault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7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6BBD-B057-D500-8559-E8CF2164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Add Secrets to the Encrypted File: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12E5-10BC-7EBA-0E2E-98C0D341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file will open in your default text editor. Add your secrets in the YAML format, for instance:</a:t>
            </a:r>
          </a:p>
          <a:p>
            <a:pPr lvl="1"/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database_password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your_secure_password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api_key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your_api_key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other_secret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sensitive_information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Save and close the file. It will now be encrypted with the password you provided.</a:t>
            </a: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71C8-AF98-5F53-4C44-4A875CC7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Editing an Existing Encrypted File: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B227-9B24-79AD-617E-715267E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edit an existing encrypted file, use the ansible-vault edit command:</a:t>
            </a:r>
          </a:p>
          <a:p>
            <a:pPr marL="0" indent="0">
              <a:buNone/>
            </a:pPr>
            <a:r>
              <a:rPr lang="en-US" dirty="0"/>
              <a:t>            ansible-vault edit </a:t>
            </a:r>
            <a:r>
              <a:rPr lang="en-US" dirty="0" err="1"/>
              <a:t>secret_vars.yml</a:t>
            </a:r>
            <a:endParaRPr lang="en-US" dirty="0"/>
          </a:p>
          <a:p>
            <a:r>
              <a:rPr lang="en-US" dirty="0"/>
              <a:t>This command will prompt you to enter the password to unlock and edit the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6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D026-2FE7-2739-4E70-72AC4D75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Running Playbooks with Encrypted Variables: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EC46-89DC-09E6-4886-CB6110B9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Ansible playbooks that use the encrypted file, specify the vault password using the --ask-vault-pass option: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ansible-playbook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your_playbook</a:t>
            </a:r>
            <a:r>
              <a:rPr lang="en-US" b="0" i="0" dirty="0" err="1">
                <a:solidFill>
                  <a:srgbClr val="9B703F"/>
                </a:solidFill>
                <a:effectLst/>
                <a:latin typeface="source-code-pro"/>
              </a:rPr>
              <a:t>.yml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>
                <a:solidFill>
                  <a:srgbClr val="836C28"/>
                </a:solidFill>
                <a:effectLst/>
                <a:latin typeface="source-code-pro"/>
              </a:rPr>
              <a:t>--ask-vault-pass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FEDD-AAF2-E78A-9BFC-740F9A3B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Using Encrypted Variables in Playbooks: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91FD-8D89-6C9E-3A9D-4BEF6D0C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---</a:t>
            </a:r>
          </a:p>
          <a:p>
            <a:pPr marL="0" indent="0">
              <a:buNone/>
            </a:pPr>
            <a:r>
              <a:rPr lang="en-IN" dirty="0"/>
              <a:t>- name: Example playbook with encrypted variables</a:t>
            </a:r>
          </a:p>
          <a:p>
            <a:pPr marL="0" indent="0">
              <a:buNone/>
            </a:pPr>
            <a:r>
              <a:rPr lang="en-IN" dirty="0"/>
              <a:t>  hosts: </a:t>
            </a:r>
            <a:r>
              <a:rPr lang="en-IN" dirty="0" err="1"/>
              <a:t>your_target_hosts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vars_files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- </a:t>
            </a:r>
            <a:r>
              <a:rPr lang="en-IN" dirty="0" err="1"/>
              <a:t>secret_vars</a:t>
            </a:r>
            <a:r>
              <a:rPr lang="en-IN" err="1"/>
              <a:t>.</a:t>
            </a:r>
            <a:r>
              <a:rPr lang="en-IN"/>
              <a:t>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tasks:</a:t>
            </a:r>
          </a:p>
          <a:p>
            <a:pPr marL="0" indent="0">
              <a:buNone/>
            </a:pPr>
            <a:r>
              <a:rPr lang="en-IN" dirty="0"/>
              <a:t>    - name: Print database password</a:t>
            </a:r>
          </a:p>
          <a:p>
            <a:pPr marL="0" indent="0">
              <a:buNone/>
            </a:pPr>
            <a:r>
              <a:rPr lang="en-IN" dirty="0"/>
              <a:t>      debug: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msg</a:t>
            </a:r>
            <a:r>
              <a:rPr lang="en-IN" dirty="0"/>
              <a:t>: "The database password is {{ </a:t>
            </a:r>
            <a:r>
              <a:rPr lang="en-IN" dirty="0" err="1"/>
              <a:t>database_password</a:t>
            </a:r>
            <a:r>
              <a:rPr lang="en-IN" dirty="0"/>
              <a:t> }}"</a:t>
            </a:r>
          </a:p>
        </p:txBody>
      </p:sp>
    </p:spTree>
    <p:extLst>
      <p:ext uri="{BB962C8B-B14F-4D97-AF65-F5344CB8AC3E}">
        <p14:creationId xmlns:p14="http://schemas.microsoft.com/office/powerpoint/2010/main" val="38089690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</TotalTime>
  <Words>328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 Light</vt:lpstr>
      <vt:lpstr>Gill Sans MT</vt:lpstr>
      <vt:lpstr>sohne</vt:lpstr>
      <vt:lpstr>source-code-pro</vt:lpstr>
      <vt:lpstr>Gallery</vt:lpstr>
      <vt:lpstr>Ansible vault</vt:lpstr>
      <vt:lpstr>definition</vt:lpstr>
      <vt:lpstr>..</vt:lpstr>
      <vt:lpstr>Add Secrets to the Encrypted File: </vt:lpstr>
      <vt:lpstr>Editing an Existing Encrypted File: </vt:lpstr>
      <vt:lpstr>Running Playbooks with Encrypted Variables: </vt:lpstr>
      <vt:lpstr>Using Encrypted Variables in Playbooks: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7</cp:revision>
  <dcterms:created xsi:type="dcterms:W3CDTF">2024-12-05T04:55:36Z</dcterms:created>
  <dcterms:modified xsi:type="dcterms:W3CDTF">2024-12-05T04:59:41Z</dcterms:modified>
</cp:coreProperties>
</file>