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ADC-1A84-99BB-70F9-2760EB1EF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 and when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7491-66FF-5086-6F0E-E93CCBD33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299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476-29FC-DC24-C40C-40A47BD4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4B01-32B2-9080-97F0-72C1153E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- name: Install security updates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ansible.builtin.apt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name: "{{ item }}"</a:t>
            </a:r>
          </a:p>
          <a:p>
            <a:pPr marL="0" indent="0">
              <a:buNone/>
            </a:pPr>
            <a:r>
              <a:rPr lang="en-IN" dirty="0"/>
              <a:t>    state: latest</a:t>
            </a:r>
          </a:p>
          <a:p>
            <a:pPr marL="0" indent="0">
              <a:buNone/>
            </a:pPr>
            <a:r>
              <a:rPr lang="en-IN" dirty="0"/>
              <a:t>  loop:</a:t>
            </a:r>
          </a:p>
          <a:p>
            <a:pPr marL="0" indent="0">
              <a:buNone/>
            </a:pPr>
            <a:r>
              <a:rPr lang="en-IN" dirty="0"/>
              <a:t>    - </a:t>
            </a:r>
            <a:r>
              <a:rPr lang="en-IN" dirty="0" err="1"/>
              <a:t>openssl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- </a:t>
            </a:r>
            <a:r>
              <a:rPr lang="en-IN" dirty="0" err="1"/>
              <a:t>openssh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ignore_errors</a:t>
            </a:r>
            <a:r>
              <a:rPr lang="en-IN" dirty="0"/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27835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A119-A3E0-5247-A92C-FC6A47E2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342F-833E-FE90-6103-F2D0F5D3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apt module to install or update </a:t>
            </a:r>
            <a:r>
              <a:rPr lang="en-US" dirty="0" err="1"/>
              <a:t>openssl</a:t>
            </a:r>
            <a:r>
              <a:rPr lang="en-US" dirty="0"/>
              <a:t> and </a:t>
            </a:r>
            <a:r>
              <a:rPr lang="en-US" dirty="0" err="1"/>
              <a:t>openssh</a:t>
            </a:r>
            <a:r>
              <a:rPr lang="en-US" dirty="0"/>
              <a:t> to their latest versions.</a:t>
            </a:r>
          </a:p>
          <a:p>
            <a:r>
              <a:rPr lang="en-US" dirty="0"/>
              <a:t>loop: Specifies a list of packages to iterate over.</a:t>
            </a:r>
          </a:p>
          <a:p>
            <a:r>
              <a:rPr lang="en-US" dirty="0" err="1"/>
              <a:t>ignore_errors</a:t>
            </a:r>
            <a:r>
              <a:rPr lang="en-US" dirty="0"/>
              <a:t>: yes: If an error occurs (e.g., a package is unavailable), the playbook will continue executing subsequent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9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C344-E409-E4AC-B145-83BF5500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18EA-364E-695A-0C86-6C8C486A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name: Check if docker is installed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ansible.builtin.command</a:t>
            </a:r>
            <a:r>
              <a:rPr lang="en-US" dirty="0"/>
              <a:t>: docker --version</a:t>
            </a:r>
          </a:p>
          <a:p>
            <a:pPr marL="0" indent="0">
              <a:buNone/>
            </a:pPr>
            <a:r>
              <a:rPr lang="en-US" dirty="0"/>
              <a:t>  register: output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ignore_errors</a:t>
            </a:r>
            <a:r>
              <a:rPr lang="en-US" dirty="0"/>
              <a:t>: yes</a:t>
            </a:r>
          </a:p>
          <a:p>
            <a:pPr marL="0" indent="0">
              <a:buNone/>
            </a:pPr>
            <a:r>
              <a:rPr lang="en-US" dirty="0"/>
              <a:t>Uses the command module to run the docker --version command.</a:t>
            </a:r>
          </a:p>
          <a:p>
            <a:pPr marL="0" indent="0">
              <a:buNone/>
            </a:pPr>
            <a:r>
              <a:rPr lang="en-US" dirty="0"/>
              <a:t>register: output: Captures the output of the command in a variable named output.</a:t>
            </a:r>
          </a:p>
          <a:p>
            <a:pPr marL="0" indent="0">
              <a:buNone/>
            </a:pPr>
            <a:r>
              <a:rPr lang="en-US" dirty="0" err="1"/>
              <a:t>ignore_errors</a:t>
            </a:r>
            <a:r>
              <a:rPr lang="en-US" dirty="0"/>
              <a:t>: yes: If the command fails (e.g., Docker is not installed), the playbook will continue to the next task.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31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72AD-6CE6-AF85-6096-FC88865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3586-C9D9-BC1C-DA6C-02F16AA7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name: Install docker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ansible.builtin.apt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name: docker.io</a:t>
            </a:r>
          </a:p>
          <a:p>
            <a:pPr marL="0" indent="0">
              <a:buNone/>
            </a:pPr>
            <a:r>
              <a:rPr lang="en-US" dirty="0"/>
              <a:t>    state: present</a:t>
            </a:r>
          </a:p>
          <a:p>
            <a:pPr marL="0" indent="0">
              <a:buNone/>
            </a:pPr>
            <a:r>
              <a:rPr lang="en-US" dirty="0"/>
              <a:t>  when: </a:t>
            </a:r>
            <a:r>
              <a:rPr lang="en-US" dirty="0" err="1"/>
              <a:t>output.failed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83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AC3-50A6-03FF-9ACC-8764F36B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B517-8415-B929-0188-A0A65A45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apt module to install the docker.io package if Docker is not already installed.</a:t>
            </a:r>
          </a:p>
          <a:p>
            <a:r>
              <a:rPr lang="en-US" dirty="0"/>
              <a:t>when: </a:t>
            </a:r>
            <a:r>
              <a:rPr lang="en-US" dirty="0" err="1"/>
              <a:t>output.failed</a:t>
            </a:r>
            <a:r>
              <a:rPr lang="en-US" dirty="0"/>
              <a:t>: Ensures this task runs only if the docker --version command failed</a:t>
            </a:r>
            <a:r>
              <a:rPr lang="en-US"/>
              <a:t>. </a:t>
            </a:r>
          </a:p>
          <a:p>
            <a:r>
              <a:rPr lang="en-US"/>
              <a:t>The </a:t>
            </a:r>
            <a:r>
              <a:rPr lang="en-US" dirty="0"/>
              <a:t>failed attribute is part of the output variable and is true if the command task was unsuccessful.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5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</TotalTime>
  <Words>272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Loop and when</vt:lpstr>
      <vt:lpstr>loop</vt:lpstr>
      <vt:lpstr>..</vt:lpstr>
      <vt:lpstr>when</vt:lpstr>
      <vt:lpstr>.. 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</cp:revision>
  <dcterms:created xsi:type="dcterms:W3CDTF">2024-12-05T04:40:47Z</dcterms:created>
  <dcterms:modified xsi:type="dcterms:W3CDTF">2024-12-05T04:54:42Z</dcterms:modified>
</cp:coreProperties>
</file>