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D901-9B02-7248-B10D-DC6A77A4B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4973F-DBE5-434D-8CF6-49A576E1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2440-B645-0942-9BAC-9D050A38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EB08-C871-6D4B-BDAF-4A6031D1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16E0-23FF-1545-A145-34F7D7DC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EB5B-913A-C342-A92B-102BBE12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78D9D-DB5F-3F49-B174-C465D7E2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AD55-D784-3441-8E97-E5DF0A45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CDA6F-71C0-F74F-AF31-184CB3BC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D9F2-21EB-FC47-AB5D-557FE56E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817D3-7576-3C43-9913-B4BAA4F50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9EBB3-0C62-DD46-B861-02C2B1B8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54F3B-7CD1-8543-A137-18D98EB8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7611-70A8-734A-B418-9F2C763E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A29B-FC08-244C-9C1D-8873627A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2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2B0F-C327-154A-A432-9F8B1C4E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99B7-9E28-234E-9BB6-CCE26FD1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AE64-00F0-8C48-B8C4-6C59527E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8D134-B9D5-3241-92D7-1C975E11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7995-E5E8-684E-BF8C-FD676EAB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BA07-D140-8B41-87E2-1582E6CC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72E6-70A6-644C-8FFC-4719B45E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30C3-1025-C74C-8415-6B5258C6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7F12-B709-4146-AFAF-0BF9B817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52DE-9232-3D40-B5EC-26AE62B3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A64C-663F-3745-A1AB-BB7507B6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C14B-E5E4-3A42-95C8-D60F97B19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9426D-6EA3-BA4C-9FF0-B03B2417C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A5296-03DE-854D-9A02-A48D2E43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2FA6A-E638-9B4A-B53F-8ADE54E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595FC-1846-F04C-A584-A209CF03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70CB-33AA-BA4A-ABA4-92D4F7EF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EF19-5FED-7240-B253-A5AF284E2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41A46-570A-C74D-9609-99E19BB7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E3240-45DD-9646-8E9A-338DD8B09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F57D4-F100-CA4B-829D-B06134725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AF9A3-0D56-634B-8583-CDAFCBE9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89CC9-A494-3649-BC32-D037E92D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7AF88-ED25-2345-AEB0-845CD75D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BF8A-DF58-D04B-ABFC-A36A5F99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96FED-1BC5-F844-82F5-84958F17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DD4D9-761D-0D47-AD48-3F66CA59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1E357-870D-A442-9B4C-84B0D6EA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6191A-7451-6D4B-8F6E-115F195B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1DF32-3D52-3247-9C81-FFFF544E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7B66F-97EC-5F4A-A711-D3BEA040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F873-F07F-964E-9EEC-18196A85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C78D-0800-D945-A095-2092F30B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FA4B-4265-A941-9234-E67980D4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72B3C-8DD2-CA4D-AAA8-8FA7C979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4227C-FFCC-9C45-9935-4A5B75E3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E741-7C63-9E44-A79A-9DD59B9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A8E7-E138-2D4C-BAFB-F15C827F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F19A1-5487-0345-B04E-FD91EE723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5AC53-0901-0640-B0B2-204FA34EA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CA28E-B2B7-2F41-8267-B0F1B8BD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EB1A0-4BB0-464B-B161-EC86CE64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30132-6D63-294F-96B1-98CE1234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58126-6B96-9945-A119-B87A80FE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CEA9F-DF16-F141-946B-F0D0EDC32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4C07-C036-DE47-9F8D-F747B50CA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0D0B-1EAE-2448-B735-BA8500DD2523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E848-A171-6B45-9050-1C4E5143B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B2AE-E964-BC41-B82A-0F7F660A3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B490-C563-3E47-8955-F3D1A979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9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40AE-7B6F-2B43-96AF-B85D7EACB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GPUs and </a:t>
            </a:r>
            <a:r>
              <a:rPr lang="en-US" dirty="0" err="1"/>
              <a:t>Keras</a:t>
            </a:r>
            <a:r>
              <a:rPr lang="en-US" dirty="0"/>
              <a:t> Callbacks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B07BB-6D28-D24F-A9B0-58160E3D8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8</a:t>
            </a:r>
          </a:p>
        </p:txBody>
      </p:sp>
    </p:spTree>
    <p:extLst>
      <p:ext uri="{BB962C8B-B14F-4D97-AF65-F5344CB8AC3E}">
        <p14:creationId xmlns:p14="http://schemas.microsoft.com/office/powerpoint/2010/main" val="201551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B232-05CD-EE41-92CF-CFB3AA36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vs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7A08-44CB-664E-A54E-F202AF81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D180-6E7F-F54B-9EA5-7750E0CE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283C-3BF3-0A4C-940E-59720991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to specify directory for log files</a:t>
            </a:r>
          </a:p>
          <a:p>
            <a:r>
              <a:rPr lang="en-US" dirty="0"/>
              <a:t>To run: &gt;&gt;</a:t>
            </a:r>
            <a:r>
              <a:rPr lang="en-US" dirty="0" err="1"/>
              <a:t>tensorboard</a:t>
            </a:r>
            <a:r>
              <a:rPr lang="en-US" dirty="0"/>
              <a:t> --</a:t>
            </a:r>
            <a:r>
              <a:rPr lang="en-US" dirty="0" err="1"/>
              <a:t>logdir</a:t>
            </a:r>
            <a:r>
              <a:rPr lang="en-US" dirty="0"/>
              <a:t>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61155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88F5-CE90-794D-8BA4-7D75CF8C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On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CE6-BBF6-EE4F-BA15-61C9B4BB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Causes model training to end rather than throw an error when the loss is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Triggered by </a:t>
            </a:r>
            <a:r>
              <a:rPr lang="en-US" dirty="0" err="1"/>
              <a:t>NaNs</a:t>
            </a:r>
            <a:r>
              <a:rPr lang="en-US" dirty="0"/>
              <a:t> in data, but we were unable to reproduce the behavior</a:t>
            </a:r>
          </a:p>
          <a:p>
            <a:r>
              <a:rPr lang="en-US" dirty="0"/>
              <a:t>No arguments </a:t>
            </a:r>
          </a:p>
        </p:txBody>
      </p:sp>
    </p:spTree>
    <p:extLst>
      <p:ext uri="{BB962C8B-B14F-4D97-AF65-F5344CB8AC3E}">
        <p14:creationId xmlns:p14="http://schemas.microsoft.com/office/powerpoint/2010/main" val="155181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0C0D-D628-EE4A-8DBE-74780F7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07E8-398C-D74F-A939-74FC9184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user to write a custom learning rate decay function</a:t>
            </a:r>
          </a:p>
          <a:p>
            <a:r>
              <a:rPr lang="en-US" dirty="0"/>
              <a:t>Function must take as arguments an epoch number and current learning rate and returns the new learning rate</a:t>
            </a:r>
          </a:p>
          <a:p>
            <a:r>
              <a:rPr lang="en-US" dirty="0"/>
              <a:t>Supports a verbose mode to view the learning rates</a:t>
            </a:r>
          </a:p>
          <a:p>
            <a:pPr marL="0" indent="0">
              <a:buNone/>
            </a:pPr>
            <a:endParaRPr lang="en-US" sz="19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def schedule(epoch, </a:t>
            </a:r>
            <a:r>
              <a:rPr lang="en-US" sz="1900" dirty="0" err="1">
                <a:latin typeface="Courier" pitchFamily="2" charset="0"/>
              </a:rPr>
              <a:t>lr</a:t>
            </a:r>
            <a:r>
              <a:rPr lang="en-US" sz="19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    drop = 0.9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    </a:t>
            </a:r>
            <a:r>
              <a:rPr lang="en-US" sz="1900" dirty="0" err="1">
                <a:latin typeface="Courier" pitchFamily="2" charset="0"/>
              </a:rPr>
              <a:t>epochs_drop</a:t>
            </a:r>
            <a:r>
              <a:rPr lang="en-US" sz="1900" dirty="0">
                <a:latin typeface="Courier" pitchFamily="2" charset="0"/>
              </a:rPr>
              <a:t> = 10.0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    return </a:t>
            </a:r>
            <a:r>
              <a:rPr lang="en-US" sz="1900" dirty="0" err="1">
                <a:latin typeface="Courier" pitchFamily="2" charset="0"/>
              </a:rPr>
              <a:t>lr</a:t>
            </a:r>
            <a:r>
              <a:rPr lang="en-US" sz="1900" dirty="0">
                <a:latin typeface="Courier" pitchFamily="2" charset="0"/>
              </a:rPr>
              <a:t> * </a:t>
            </a:r>
            <a:r>
              <a:rPr lang="en-US" sz="1900" dirty="0" err="1">
                <a:latin typeface="Courier" pitchFamily="2" charset="0"/>
              </a:rPr>
              <a:t>math.pow</a:t>
            </a:r>
            <a:r>
              <a:rPr lang="en-US" sz="1900" dirty="0">
                <a:latin typeface="Courier" pitchFamily="2" charset="0"/>
              </a:rPr>
              <a:t>(drop, </a:t>
            </a:r>
            <a:r>
              <a:rPr lang="en-US" sz="1900" dirty="0" err="1">
                <a:latin typeface="Courier" pitchFamily="2" charset="0"/>
              </a:rPr>
              <a:t>math.floor</a:t>
            </a:r>
            <a:r>
              <a:rPr lang="en-US" sz="1900" dirty="0">
                <a:latin typeface="Courier" pitchFamily="2" charset="0"/>
              </a:rPr>
              <a:t>((1+epoch)/</a:t>
            </a:r>
            <a:r>
              <a:rPr lang="en-US" sz="1900" dirty="0" err="1">
                <a:latin typeface="Courier" pitchFamily="2" charset="0"/>
              </a:rPr>
              <a:t>epochs_drop</a:t>
            </a:r>
            <a:r>
              <a:rPr lang="en-US" sz="1900" dirty="0">
                <a:latin typeface="Courier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6449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1CB3-E5DF-B341-BB63-71CE840D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6727-7CE2-8E4C-8DB1-D5793683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that inherit from </a:t>
            </a:r>
            <a:r>
              <a:rPr lang="en-US" dirty="0" err="1"/>
              <a:t>keras.callback.Callback</a:t>
            </a:r>
            <a:r>
              <a:rPr lang="en-US" dirty="0"/>
              <a:t> can be used to add custom functionality</a:t>
            </a:r>
          </a:p>
          <a:p>
            <a:r>
              <a:rPr lang="en-US" dirty="0"/>
              <a:t>Supports functions: </a:t>
            </a:r>
          </a:p>
          <a:p>
            <a:pPr lvl="1"/>
            <a:r>
              <a:rPr lang="en-US" dirty="0" err="1"/>
              <a:t>on_epoch_begin</a:t>
            </a:r>
            <a:endParaRPr lang="en-US" dirty="0"/>
          </a:p>
          <a:p>
            <a:pPr lvl="1"/>
            <a:r>
              <a:rPr lang="en-US" dirty="0" err="1"/>
              <a:t>on_epoch_end</a:t>
            </a:r>
            <a:endParaRPr lang="en-US" dirty="0"/>
          </a:p>
          <a:p>
            <a:pPr lvl="1"/>
            <a:r>
              <a:rPr lang="en-US" dirty="0" err="1"/>
              <a:t>on_batch_begin</a:t>
            </a:r>
            <a:endParaRPr lang="en-US" dirty="0"/>
          </a:p>
          <a:p>
            <a:pPr lvl="1"/>
            <a:r>
              <a:rPr lang="en-US" dirty="0" err="1"/>
              <a:t>on_batch_end</a:t>
            </a:r>
            <a:endParaRPr lang="en-US" dirty="0"/>
          </a:p>
          <a:p>
            <a:pPr lvl="1"/>
            <a:r>
              <a:rPr lang="en-US" dirty="0" err="1"/>
              <a:t>on_train_begin</a:t>
            </a:r>
            <a:endParaRPr lang="en-US" dirty="0"/>
          </a:p>
          <a:p>
            <a:pPr lvl="1"/>
            <a:r>
              <a:rPr lang="en-US" dirty="0" err="1"/>
              <a:t>on_train_end</a:t>
            </a:r>
            <a:endParaRPr lang="en-US" dirty="0"/>
          </a:p>
          <a:p>
            <a:r>
              <a:rPr lang="en-US" dirty="0"/>
              <a:t>Useful for tracking data about the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44544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9E17-1A6B-2046-8996-5E45A5FA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Custom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47A5-E30B-6741-8A36-ABC611B6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dirty="0"/>
              <a:t>To record the loss history: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LossHistory</a:t>
            </a:r>
            <a:r>
              <a:rPr lang="en-US" dirty="0"/>
              <a:t>(</a:t>
            </a:r>
            <a:r>
              <a:rPr lang="en-US" dirty="0" err="1"/>
              <a:t>keras.callbacks.Callback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def </a:t>
            </a:r>
            <a:r>
              <a:rPr lang="en-US" dirty="0" err="1"/>
              <a:t>on_train_begin</a:t>
            </a:r>
            <a:r>
              <a:rPr lang="en-US" dirty="0"/>
              <a:t>(self, logs={}):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self.losses</a:t>
            </a:r>
            <a:r>
              <a:rPr lang="en-US" dirty="0"/>
              <a:t> = []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def </a:t>
            </a:r>
            <a:r>
              <a:rPr lang="en-US" dirty="0" err="1"/>
              <a:t>on_batch_end</a:t>
            </a:r>
            <a:r>
              <a:rPr lang="en-US" dirty="0"/>
              <a:t>(self, batch, logs={}):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self.losses.append</a:t>
            </a:r>
            <a:r>
              <a:rPr lang="en-US" dirty="0"/>
              <a:t>(</a:t>
            </a:r>
            <a:r>
              <a:rPr lang="en-US" dirty="0" err="1"/>
              <a:t>logs.get</a:t>
            </a:r>
            <a:r>
              <a:rPr lang="en-US" dirty="0"/>
              <a:t>('loss’))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dirty="0"/>
              <a:t>To record the learning rate when using the learning rate scheduler: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keras</a:t>
            </a:r>
            <a:r>
              <a:rPr lang="en-US" dirty="0"/>
              <a:t> import backend as K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LearningRateHistory</a:t>
            </a:r>
            <a:r>
              <a:rPr lang="en-US" dirty="0"/>
              <a:t>(</a:t>
            </a:r>
            <a:r>
              <a:rPr lang="en-US" dirty="0" err="1"/>
              <a:t>keras.callbacks.Callback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def </a:t>
            </a:r>
            <a:r>
              <a:rPr lang="en-US" dirty="0" err="1"/>
              <a:t>on_train_begin</a:t>
            </a:r>
            <a:r>
              <a:rPr lang="en-US" dirty="0"/>
              <a:t>(self, logs={}):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self.lr_history</a:t>
            </a:r>
            <a:r>
              <a:rPr lang="en-US" dirty="0"/>
              <a:t> = []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</a:p>
          <a:p>
            <a:pPr marL="457200" lvl="1" indent="0">
              <a:buNone/>
            </a:pPr>
            <a:r>
              <a:rPr lang="en-US" dirty="0"/>
              <a:t>    def </a:t>
            </a:r>
            <a:r>
              <a:rPr lang="en-US" dirty="0" err="1"/>
              <a:t>on_epoch_end</a:t>
            </a:r>
            <a:r>
              <a:rPr lang="en-US" dirty="0"/>
              <a:t>(self, epoch, logs=None):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self.lr_history.append</a:t>
            </a:r>
            <a:r>
              <a:rPr lang="en-US" dirty="0"/>
              <a:t>(</a:t>
            </a:r>
            <a:r>
              <a:rPr lang="en-US" dirty="0" err="1"/>
              <a:t>K.eval</a:t>
            </a:r>
            <a:r>
              <a:rPr lang="en-US" dirty="0"/>
              <a:t>(</a:t>
            </a:r>
            <a:r>
              <a:rPr lang="en-US" dirty="0" err="1"/>
              <a:t>self.model.optimizer.lr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8014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347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GPUs and Keras Callbacks</vt:lpstr>
      <vt:lpstr>GPU vs CPU</vt:lpstr>
      <vt:lpstr>Tensorboard</vt:lpstr>
      <vt:lpstr>Terminate On NaN</vt:lpstr>
      <vt:lpstr>Learning Rate Scheduler</vt:lpstr>
      <vt:lpstr>Custom Callbacks</vt:lpstr>
      <vt:lpstr>Example Custom Callbacks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GPUs and Keras Callbacks</dc:title>
  <dc:creator>Emily Ruth Strong</dc:creator>
  <cp:lastModifiedBy>Emily Ruth Strong</cp:lastModifiedBy>
  <cp:revision>3</cp:revision>
  <dcterms:created xsi:type="dcterms:W3CDTF">2019-01-31T03:11:49Z</dcterms:created>
  <dcterms:modified xsi:type="dcterms:W3CDTF">2019-01-31T03:37:37Z</dcterms:modified>
</cp:coreProperties>
</file>