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4"/>
    <p:restoredTop sz="94599"/>
  </p:normalViewPr>
  <p:slideViewPr>
    <p:cSldViewPr snapToGrid="0" snapToObjects="1">
      <p:cViewPr varScale="1">
        <p:scale>
          <a:sx n="82" d="100"/>
          <a:sy n="82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52F48-57DE-BF40-B00B-9222ED01BB2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13457-CD73-0247-BE9E-038D296467EA}">
      <dgm:prSet phldrT="[Text]"/>
      <dgm:spPr/>
      <dgm:t>
        <a:bodyPr/>
        <a:lstStyle/>
        <a:p>
          <a:r>
            <a:rPr lang="en-US" dirty="0" smtClean="0"/>
            <a:t>Data Wrangling:</a:t>
          </a:r>
        </a:p>
        <a:p>
          <a:r>
            <a:rPr lang="en-US" dirty="0" smtClean="0"/>
            <a:t>Python Scripts</a:t>
          </a:r>
          <a:endParaRPr lang="en-US" dirty="0"/>
        </a:p>
      </dgm:t>
    </dgm:pt>
    <dgm:pt modelId="{F0135EDC-2B3F-1E44-AE55-6998A64809A4}" type="parTrans" cxnId="{BD566047-7D5E-6A4D-BBDB-CB73CBC98E02}">
      <dgm:prSet/>
      <dgm:spPr/>
      <dgm:t>
        <a:bodyPr/>
        <a:lstStyle/>
        <a:p>
          <a:endParaRPr lang="en-US"/>
        </a:p>
      </dgm:t>
    </dgm:pt>
    <dgm:pt modelId="{F4BB360D-535C-614D-8345-6DEA7567D360}" type="sibTrans" cxnId="{BD566047-7D5E-6A4D-BBDB-CB73CBC98E02}">
      <dgm:prSet/>
      <dgm:spPr/>
      <dgm:t>
        <a:bodyPr/>
        <a:lstStyle/>
        <a:p>
          <a:endParaRPr lang="en-US"/>
        </a:p>
      </dgm:t>
    </dgm:pt>
    <dgm:pt modelId="{3AFB7A77-10C8-2947-A4E4-C7FE06E2C502}">
      <dgm:prSet phldrT="[Text]"/>
      <dgm:spPr/>
      <dgm:t>
        <a:bodyPr/>
        <a:lstStyle/>
        <a:p>
          <a:r>
            <a:rPr lang="en-US" dirty="0" smtClean="0"/>
            <a:t>Exploratory Data Analysis and Feature Selection:</a:t>
          </a:r>
        </a:p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3CCDC9AF-7A42-A348-BA1E-A40A3C298F31}" type="parTrans" cxnId="{E34DCD4A-4232-F74E-BAA2-AA47E3AF03DF}">
      <dgm:prSet/>
      <dgm:spPr/>
      <dgm:t>
        <a:bodyPr/>
        <a:lstStyle/>
        <a:p>
          <a:endParaRPr lang="en-US"/>
        </a:p>
      </dgm:t>
    </dgm:pt>
    <dgm:pt modelId="{E71E9EA6-6265-B848-99E5-A652CEF77904}" type="sibTrans" cxnId="{E34DCD4A-4232-F74E-BAA2-AA47E3AF03DF}">
      <dgm:prSet/>
      <dgm:spPr/>
      <dgm:t>
        <a:bodyPr/>
        <a:lstStyle/>
        <a:p>
          <a:endParaRPr lang="en-US"/>
        </a:p>
      </dgm:t>
    </dgm:pt>
    <dgm:pt modelId="{8D88979A-8DB1-6B48-A2C7-2BEC51370AC8}">
      <dgm:prSet phldrT="[Text]"/>
      <dgm:spPr/>
      <dgm:t>
        <a:bodyPr/>
        <a:lstStyle/>
        <a:p>
          <a:r>
            <a:rPr lang="en-US" dirty="0" smtClean="0"/>
            <a:t>Model Building:</a:t>
          </a:r>
        </a:p>
        <a:p>
          <a:r>
            <a:rPr lang="en-US" dirty="0" err="1" smtClean="0"/>
            <a:t>Jupyter</a:t>
          </a:r>
          <a:r>
            <a:rPr lang="en-US" dirty="0" smtClean="0"/>
            <a:t> Notebook</a:t>
          </a:r>
        </a:p>
      </dgm:t>
    </dgm:pt>
    <dgm:pt modelId="{C37D3D8F-2F89-2146-861D-C4AA150DB972}" type="parTrans" cxnId="{5F9D5409-90B2-3E46-8D96-C600A82C7667}">
      <dgm:prSet/>
      <dgm:spPr/>
      <dgm:t>
        <a:bodyPr/>
        <a:lstStyle/>
        <a:p>
          <a:endParaRPr lang="en-US"/>
        </a:p>
      </dgm:t>
    </dgm:pt>
    <dgm:pt modelId="{150AC13F-DE37-8943-9D63-D0E3ADEAF5CD}" type="sibTrans" cxnId="{5F9D5409-90B2-3E46-8D96-C600A82C7667}">
      <dgm:prSet/>
      <dgm:spPr/>
      <dgm:t>
        <a:bodyPr/>
        <a:lstStyle/>
        <a:p>
          <a:endParaRPr lang="en-US"/>
        </a:p>
      </dgm:t>
    </dgm:pt>
    <dgm:pt modelId="{3EFEF7BA-7BC6-214C-88C0-7BCCA55FB2E7}">
      <dgm:prSet/>
      <dgm:spPr/>
      <dgm:t>
        <a:bodyPr/>
        <a:lstStyle/>
        <a:p>
          <a:r>
            <a:rPr lang="en-US" dirty="0" smtClean="0"/>
            <a:t>Azure ML Studio Rest APIs</a:t>
          </a:r>
        </a:p>
        <a:p>
          <a:r>
            <a:rPr lang="en-US" dirty="0" smtClean="0"/>
            <a:t>And Pickled Models</a:t>
          </a:r>
          <a:endParaRPr lang="en-US" dirty="0"/>
        </a:p>
      </dgm:t>
    </dgm:pt>
    <dgm:pt modelId="{77778FC2-7BC1-3D46-A185-96D4F7D72B4A}" type="parTrans" cxnId="{F9DDDD22-2934-E341-9B3D-00ADFB5A16B0}">
      <dgm:prSet/>
      <dgm:spPr/>
      <dgm:t>
        <a:bodyPr/>
        <a:lstStyle/>
        <a:p>
          <a:endParaRPr lang="en-US"/>
        </a:p>
      </dgm:t>
    </dgm:pt>
    <dgm:pt modelId="{D7990118-6DED-0A48-A49D-0D85869EA8E4}" type="sibTrans" cxnId="{F9DDDD22-2934-E341-9B3D-00ADFB5A16B0}">
      <dgm:prSet/>
      <dgm:spPr/>
      <dgm:t>
        <a:bodyPr/>
        <a:lstStyle/>
        <a:p>
          <a:endParaRPr lang="en-US"/>
        </a:p>
      </dgm:t>
    </dgm:pt>
    <dgm:pt modelId="{952D1E5B-56A1-4C46-AC79-5CB84D90BA42}">
      <dgm:prSet/>
      <dgm:spPr/>
      <dgm:t>
        <a:bodyPr/>
        <a:lstStyle/>
        <a:p>
          <a:r>
            <a:rPr lang="en-US" dirty="0" smtClean="0"/>
            <a:t>Flask App</a:t>
          </a:r>
          <a:endParaRPr lang="en-US" dirty="0"/>
        </a:p>
      </dgm:t>
    </dgm:pt>
    <dgm:pt modelId="{098A4E98-81C8-6C41-B6F6-B2E65687AF95}" type="parTrans" cxnId="{1F215E89-A516-A941-9F18-152781971394}">
      <dgm:prSet/>
      <dgm:spPr/>
      <dgm:t>
        <a:bodyPr/>
        <a:lstStyle/>
        <a:p>
          <a:endParaRPr lang="en-US"/>
        </a:p>
      </dgm:t>
    </dgm:pt>
    <dgm:pt modelId="{CD3BAB9C-6D50-D748-A803-1FF92BC432E1}" type="sibTrans" cxnId="{1F215E89-A516-A941-9F18-152781971394}">
      <dgm:prSet/>
      <dgm:spPr/>
      <dgm:t>
        <a:bodyPr/>
        <a:lstStyle/>
        <a:p>
          <a:endParaRPr lang="en-US"/>
        </a:p>
      </dgm:t>
    </dgm:pt>
    <dgm:pt modelId="{FC42828D-0227-144F-B314-95D4F3DFC5D9}" type="pres">
      <dgm:prSet presAssocID="{50752F48-57DE-BF40-B00B-9222ED01BB28}" presName="Name0" presStyleCnt="0">
        <dgm:presLayoutVars>
          <dgm:dir/>
          <dgm:resizeHandles val="exact"/>
        </dgm:presLayoutVars>
      </dgm:prSet>
      <dgm:spPr/>
    </dgm:pt>
    <dgm:pt modelId="{4C1A06C0-B104-B04A-AE1F-06567026B887}" type="pres">
      <dgm:prSet presAssocID="{58113457-CD73-0247-BE9E-038D296467EA}" presName="node" presStyleLbl="node1" presStyleIdx="0" presStyleCnt="5" custScaleX="92532" custScaleY="63469">
        <dgm:presLayoutVars>
          <dgm:bulletEnabled val="1"/>
        </dgm:presLayoutVars>
      </dgm:prSet>
      <dgm:spPr/>
    </dgm:pt>
    <dgm:pt modelId="{B3C71A7D-C15A-6F40-88B4-5C08911DCFC7}" type="pres">
      <dgm:prSet presAssocID="{F4BB360D-535C-614D-8345-6DEA7567D360}" presName="sibTrans" presStyleLbl="sibTrans2D1" presStyleIdx="0" presStyleCnt="4"/>
      <dgm:spPr/>
    </dgm:pt>
    <dgm:pt modelId="{139F3A9F-E582-AC4A-81F8-D8762930655F}" type="pres">
      <dgm:prSet presAssocID="{F4BB360D-535C-614D-8345-6DEA7567D360}" presName="connectorText" presStyleLbl="sibTrans2D1" presStyleIdx="0" presStyleCnt="4"/>
      <dgm:spPr/>
    </dgm:pt>
    <dgm:pt modelId="{697D6BB2-CF7E-4044-BC61-89EA8BFE50AC}" type="pres">
      <dgm:prSet presAssocID="{3AFB7A77-10C8-2947-A4E4-C7FE06E2C5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B4353-96A3-D844-BEFA-896195174CEA}" type="pres">
      <dgm:prSet presAssocID="{E71E9EA6-6265-B848-99E5-A652CEF77904}" presName="sibTrans" presStyleLbl="sibTrans2D1" presStyleIdx="1" presStyleCnt="4"/>
      <dgm:spPr/>
    </dgm:pt>
    <dgm:pt modelId="{DF840115-7817-C042-889F-D54DF69ACB2E}" type="pres">
      <dgm:prSet presAssocID="{E71E9EA6-6265-B848-99E5-A652CEF77904}" presName="connectorText" presStyleLbl="sibTrans2D1" presStyleIdx="1" presStyleCnt="4"/>
      <dgm:spPr/>
    </dgm:pt>
    <dgm:pt modelId="{8BF2A3A8-C3A4-4541-9CFE-ADDE3EAE4E50}" type="pres">
      <dgm:prSet presAssocID="{8D88979A-8DB1-6B48-A2C7-2BEC51370AC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28A72-3C0A-A946-89E8-3FEA4578F1C5}" type="pres">
      <dgm:prSet presAssocID="{150AC13F-DE37-8943-9D63-D0E3ADEAF5CD}" presName="sibTrans" presStyleLbl="sibTrans2D1" presStyleIdx="2" presStyleCnt="4"/>
      <dgm:spPr/>
    </dgm:pt>
    <dgm:pt modelId="{A75E9872-DBFF-554B-A8F1-3D4AB133519F}" type="pres">
      <dgm:prSet presAssocID="{150AC13F-DE37-8943-9D63-D0E3ADEAF5CD}" presName="connectorText" presStyleLbl="sibTrans2D1" presStyleIdx="2" presStyleCnt="4"/>
      <dgm:spPr/>
    </dgm:pt>
    <dgm:pt modelId="{CD717911-4398-EC42-9EFE-B00BE7D3E1A2}" type="pres">
      <dgm:prSet presAssocID="{3EFEF7BA-7BC6-214C-88C0-7BCCA55FB2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AE633-F47F-0F4C-82D4-0F8B4E2FB6D4}" type="pres">
      <dgm:prSet presAssocID="{D7990118-6DED-0A48-A49D-0D85869EA8E4}" presName="sibTrans" presStyleLbl="sibTrans2D1" presStyleIdx="3" presStyleCnt="4"/>
      <dgm:spPr/>
    </dgm:pt>
    <dgm:pt modelId="{4D008A4E-E506-3A44-9D49-83896FB75D9F}" type="pres">
      <dgm:prSet presAssocID="{D7990118-6DED-0A48-A49D-0D85869EA8E4}" presName="connectorText" presStyleLbl="sibTrans2D1" presStyleIdx="3" presStyleCnt="4"/>
      <dgm:spPr/>
    </dgm:pt>
    <dgm:pt modelId="{502C34A3-F8EF-EB42-8BF0-B8D82E05C8D6}" type="pres">
      <dgm:prSet presAssocID="{952D1E5B-56A1-4C46-AC79-5CB84D90BA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ADFD41-F1CB-CB4C-B428-FE917ECC978B}" type="presOf" srcId="{F4BB360D-535C-614D-8345-6DEA7567D360}" destId="{139F3A9F-E582-AC4A-81F8-D8762930655F}" srcOrd="1" destOrd="0" presId="urn:microsoft.com/office/officeart/2005/8/layout/process1"/>
    <dgm:cxn modelId="{F3E7597B-743F-EC4E-AAD7-96482C697C8D}" type="presOf" srcId="{3AFB7A77-10C8-2947-A4E4-C7FE06E2C502}" destId="{697D6BB2-CF7E-4044-BC61-89EA8BFE50AC}" srcOrd="0" destOrd="0" presId="urn:microsoft.com/office/officeart/2005/8/layout/process1"/>
    <dgm:cxn modelId="{BD566047-7D5E-6A4D-BBDB-CB73CBC98E02}" srcId="{50752F48-57DE-BF40-B00B-9222ED01BB28}" destId="{58113457-CD73-0247-BE9E-038D296467EA}" srcOrd="0" destOrd="0" parTransId="{F0135EDC-2B3F-1E44-AE55-6998A64809A4}" sibTransId="{F4BB360D-535C-614D-8345-6DEA7567D360}"/>
    <dgm:cxn modelId="{A0E5F379-6305-AD43-B4A9-E400713CDB1C}" type="presOf" srcId="{3EFEF7BA-7BC6-214C-88C0-7BCCA55FB2E7}" destId="{CD717911-4398-EC42-9EFE-B00BE7D3E1A2}" srcOrd="0" destOrd="0" presId="urn:microsoft.com/office/officeart/2005/8/layout/process1"/>
    <dgm:cxn modelId="{C27D0199-B470-0443-8E91-E023A68FCFE1}" type="presOf" srcId="{D7990118-6DED-0A48-A49D-0D85869EA8E4}" destId="{0A1AE633-F47F-0F4C-82D4-0F8B4E2FB6D4}" srcOrd="0" destOrd="0" presId="urn:microsoft.com/office/officeart/2005/8/layout/process1"/>
    <dgm:cxn modelId="{E34DCD4A-4232-F74E-BAA2-AA47E3AF03DF}" srcId="{50752F48-57DE-BF40-B00B-9222ED01BB28}" destId="{3AFB7A77-10C8-2947-A4E4-C7FE06E2C502}" srcOrd="1" destOrd="0" parTransId="{3CCDC9AF-7A42-A348-BA1E-A40A3C298F31}" sibTransId="{E71E9EA6-6265-B848-99E5-A652CEF77904}"/>
    <dgm:cxn modelId="{1F215E89-A516-A941-9F18-152781971394}" srcId="{50752F48-57DE-BF40-B00B-9222ED01BB28}" destId="{952D1E5B-56A1-4C46-AC79-5CB84D90BA42}" srcOrd="4" destOrd="0" parTransId="{098A4E98-81C8-6C41-B6F6-B2E65687AF95}" sibTransId="{CD3BAB9C-6D50-D748-A803-1FF92BC432E1}"/>
    <dgm:cxn modelId="{ED540195-996D-F14F-9EDD-8369EBF92A24}" type="presOf" srcId="{D7990118-6DED-0A48-A49D-0D85869EA8E4}" destId="{4D008A4E-E506-3A44-9D49-83896FB75D9F}" srcOrd="1" destOrd="0" presId="urn:microsoft.com/office/officeart/2005/8/layout/process1"/>
    <dgm:cxn modelId="{D3A97F9D-4E2E-8946-AAB1-2EC20B820EFA}" type="presOf" srcId="{150AC13F-DE37-8943-9D63-D0E3ADEAF5CD}" destId="{40128A72-3C0A-A946-89E8-3FEA4578F1C5}" srcOrd="0" destOrd="0" presId="urn:microsoft.com/office/officeart/2005/8/layout/process1"/>
    <dgm:cxn modelId="{5F9D5409-90B2-3E46-8D96-C600A82C7667}" srcId="{50752F48-57DE-BF40-B00B-9222ED01BB28}" destId="{8D88979A-8DB1-6B48-A2C7-2BEC51370AC8}" srcOrd="2" destOrd="0" parTransId="{C37D3D8F-2F89-2146-861D-C4AA150DB972}" sibTransId="{150AC13F-DE37-8943-9D63-D0E3ADEAF5CD}"/>
    <dgm:cxn modelId="{86302ED0-3014-5044-8F8D-2D23E1CF3CC3}" type="presOf" srcId="{50752F48-57DE-BF40-B00B-9222ED01BB28}" destId="{FC42828D-0227-144F-B314-95D4F3DFC5D9}" srcOrd="0" destOrd="0" presId="urn:microsoft.com/office/officeart/2005/8/layout/process1"/>
    <dgm:cxn modelId="{68567B67-4171-A043-AE9F-3E44C649A28E}" type="presOf" srcId="{952D1E5B-56A1-4C46-AC79-5CB84D90BA42}" destId="{502C34A3-F8EF-EB42-8BF0-B8D82E05C8D6}" srcOrd="0" destOrd="0" presId="urn:microsoft.com/office/officeart/2005/8/layout/process1"/>
    <dgm:cxn modelId="{63F00F31-9B15-4B49-B1CA-E5CEBCFD6143}" type="presOf" srcId="{58113457-CD73-0247-BE9E-038D296467EA}" destId="{4C1A06C0-B104-B04A-AE1F-06567026B887}" srcOrd="0" destOrd="0" presId="urn:microsoft.com/office/officeart/2005/8/layout/process1"/>
    <dgm:cxn modelId="{F87808A0-ED48-274B-A990-BCC6523383BC}" type="presOf" srcId="{E71E9EA6-6265-B848-99E5-A652CEF77904}" destId="{E05B4353-96A3-D844-BEFA-896195174CEA}" srcOrd="0" destOrd="0" presId="urn:microsoft.com/office/officeart/2005/8/layout/process1"/>
    <dgm:cxn modelId="{4565D177-5F7F-3648-9758-C45D6C4659B2}" type="presOf" srcId="{F4BB360D-535C-614D-8345-6DEA7567D360}" destId="{B3C71A7D-C15A-6F40-88B4-5C08911DCFC7}" srcOrd="0" destOrd="0" presId="urn:microsoft.com/office/officeart/2005/8/layout/process1"/>
    <dgm:cxn modelId="{0B4AB9EB-4972-8142-8D0A-E3AC756DE1F0}" type="presOf" srcId="{8D88979A-8DB1-6B48-A2C7-2BEC51370AC8}" destId="{8BF2A3A8-C3A4-4541-9CFE-ADDE3EAE4E50}" srcOrd="0" destOrd="0" presId="urn:microsoft.com/office/officeart/2005/8/layout/process1"/>
    <dgm:cxn modelId="{F9DDDD22-2934-E341-9B3D-00ADFB5A16B0}" srcId="{50752F48-57DE-BF40-B00B-9222ED01BB28}" destId="{3EFEF7BA-7BC6-214C-88C0-7BCCA55FB2E7}" srcOrd="3" destOrd="0" parTransId="{77778FC2-7BC1-3D46-A185-96D4F7D72B4A}" sibTransId="{D7990118-6DED-0A48-A49D-0D85869EA8E4}"/>
    <dgm:cxn modelId="{57D41BC6-BFB6-8E4E-8347-7985840CC10D}" type="presOf" srcId="{150AC13F-DE37-8943-9D63-D0E3ADEAF5CD}" destId="{A75E9872-DBFF-554B-A8F1-3D4AB133519F}" srcOrd="1" destOrd="0" presId="urn:microsoft.com/office/officeart/2005/8/layout/process1"/>
    <dgm:cxn modelId="{92C8BB5E-A9C9-5642-BE5E-3C753F424DEC}" type="presOf" srcId="{E71E9EA6-6265-B848-99E5-A652CEF77904}" destId="{DF840115-7817-C042-889F-D54DF69ACB2E}" srcOrd="1" destOrd="0" presId="urn:microsoft.com/office/officeart/2005/8/layout/process1"/>
    <dgm:cxn modelId="{7D12BD98-9BBF-944D-AD16-41FCC2F4D1E4}" type="presParOf" srcId="{FC42828D-0227-144F-B314-95D4F3DFC5D9}" destId="{4C1A06C0-B104-B04A-AE1F-06567026B887}" srcOrd="0" destOrd="0" presId="urn:microsoft.com/office/officeart/2005/8/layout/process1"/>
    <dgm:cxn modelId="{31C9EA66-F3B4-0E4E-AFAC-89F02F7A00DB}" type="presParOf" srcId="{FC42828D-0227-144F-B314-95D4F3DFC5D9}" destId="{B3C71A7D-C15A-6F40-88B4-5C08911DCFC7}" srcOrd="1" destOrd="0" presId="urn:microsoft.com/office/officeart/2005/8/layout/process1"/>
    <dgm:cxn modelId="{89F743BB-4A39-C046-A638-9E229F22A437}" type="presParOf" srcId="{B3C71A7D-C15A-6F40-88B4-5C08911DCFC7}" destId="{139F3A9F-E582-AC4A-81F8-D8762930655F}" srcOrd="0" destOrd="0" presId="urn:microsoft.com/office/officeart/2005/8/layout/process1"/>
    <dgm:cxn modelId="{1091C6C7-2EEA-1C43-BD2F-9509368FE8B4}" type="presParOf" srcId="{FC42828D-0227-144F-B314-95D4F3DFC5D9}" destId="{697D6BB2-CF7E-4044-BC61-89EA8BFE50AC}" srcOrd="2" destOrd="0" presId="urn:microsoft.com/office/officeart/2005/8/layout/process1"/>
    <dgm:cxn modelId="{084C16BA-E94E-DA4A-96C6-FBA0D452548B}" type="presParOf" srcId="{FC42828D-0227-144F-B314-95D4F3DFC5D9}" destId="{E05B4353-96A3-D844-BEFA-896195174CEA}" srcOrd="3" destOrd="0" presId="urn:microsoft.com/office/officeart/2005/8/layout/process1"/>
    <dgm:cxn modelId="{B27D6AF7-AC9E-1644-938E-1A08735907F7}" type="presParOf" srcId="{E05B4353-96A3-D844-BEFA-896195174CEA}" destId="{DF840115-7817-C042-889F-D54DF69ACB2E}" srcOrd="0" destOrd="0" presId="urn:microsoft.com/office/officeart/2005/8/layout/process1"/>
    <dgm:cxn modelId="{AA917E28-A257-0849-81CF-EA94972AD41A}" type="presParOf" srcId="{FC42828D-0227-144F-B314-95D4F3DFC5D9}" destId="{8BF2A3A8-C3A4-4541-9CFE-ADDE3EAE4E50}" srcOrd="4" destOrd="0" presId="urn:microsoft.com/office/officeart/2005/8/layout/process1"/>
    <dgm:cxn modelId="{03CF6A5A-2DF9-2F4D-935B-7B5C6BF146D4}" type="presParOf" srcId="{FC42828D-0227-144F-B314-95D4F3DFC5D9}" destId="{40128A72-3C0A-A946-89E8-3FEA4578F1C5}" srcOrd="5" destOrd="0" presId="urn:microsoft.com/office/officeart/2005/8/layout/process1"/>
    <dgm:cxn modelId="{FCF87C29-0297-EB44-BA5E-4D7C57F3CD91}" type="presParOf" srcId="{40128A72-3C0A-A946-89E8-3FEA4578F1C5}" destId="{A75E9872-DBFF-554B-A8F1-3D4AB133519F}" srcOrd="0" destOrd="0" presId="urn:microsoft.com/office/officeart/2005/8/layout/process1"/>
    <dgm:cxn modelId="{3989AF95-11AA-C146-87FB-D29A9B750148}" type="presParOf" srcId="{FC42828D-0227-144F-B314-95D4F3DFC5D9}" destId="{CD717911-4398-EC42-9EFE-B00BE7D3E1A2}" srcOrd="6" destOrd="0" presId="urn:microsoft.com/office/officeart/2005/8/layout/process1"/>
    <dgm:cxn modelId="{B991DDC0-1618-8642-9BEC-0F87AE1F5A52}" type="presParOf" srcId="{FC42828D-0227-144F-B314-95D4F3DFC5D9}" destId="{0A1AE633-F47F-0F4C-82D4-0F8B4E2FB6D4}" srcOrd="7" destOrd="0" presId="urn:microsoft.com/office/officeart/2005/8/layout/process1"/>
    <dgm:cxn modelId="{C48C86C8-0EDC-4E4B-9D17-A55973718950}" type="presParOf" srcId="{0A1AE633-F47F-0F4C-82D4-0F8B4E2FB6D4}" destId="{4D008A4E-E506-3A44-9D49-83896FB75D9F}" srcOrd="0" destOrd="0" presId="urn:microsoft.com/office/officeart/2005/8/layout/process1"/>
    <dgm:cxn modelId="{A193D812-CCC5-5D44-A687-3FC17217BA70}" type="presParOf" srcId="{FC42828D-0227-144F-B314-95D4F3DFC5D9}" destId="{502C34A3-F8EF-EB42-8BF0-B8D82E05C8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A06C0-B104-B04A-AE1F-06567026B887}">
      <dsp:nvSpPr>
        <dsp:cNvPr id="0" name=""/>
        <dsp:cNvSpPr/>
      </dsp:nvSpPr>
      <dsp:spPr>
        <a:xfrm>
          <a:off x="6200" y="2214269"/>
          <a:ext cx="1555793" cy="990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Wrangling: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Python Scripts</a:t>
          </a:r>
          <a:endParaRPr lang="en-US" sz="1600" kern="1200" dirty="0"/>
        </a:p>
      </dsp:txBody>
      <dsp:txXfrm>
        <a:off x="35200" y="2243269"/>
        <a:ext cx="1497793" cy="932127"/>
      </dsp:txXfrm>
    </dsp:sp>
    <dsp:sp modelId="{B3C71A7D-C15A-6F40-88B4-5C08911DCFC7}">
      <dsp:nvSpPr>
        <dsp:cNvPr id="0" name=""/>
        <dsp:cNvSpPr/>
      </dsp:nvSpPr>
      <dsp:spPr>
        <a:xfrm>
          <a:off x="1730130" y="2500845"/>
          <a:ext cx="356447" cy="4169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30130" y="2584240"/>
        <a:ext cx="249513" cy="250186"/>
      </dsp:txXfrm>
    </dsp:sp>
    <dsp:sp modelId="{697D6BB2-CF7E-4044-BC61-89EA8BFE50AC}">
      <dsp:nvSpPr>
        <dsp:cNvPr id="0" name=""/>
        <dsp:cNvSpPr/>
      </dsp:nvSpPr>
      <dsp:spPr>
        <a:xfrm>
          <a:off x="2234537" y="1929324"/>
          <a:ext cx="1681357" cy="15600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Exploratory Data Analysis and Feature Selection: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Jupyter</a:t>
          </a:r>
          <a:r>
            <a:rPr lang="en-US" sz="1600" kern="1200" dirty="0" smtClean="0"/>
            <a:t> Notebook</a:t>
          </a:r>
          <a:endParaRPr lang="en-US" sz="1600" kern="1200" dirty="0"/>
        </a:p>
      </dsp:txBody>
      <dsp:txXfrm>
        <a:off x="2280228" y="1975015"/>
        <a:ext cx="1589975" cy="1468635"/>
      </dsp:txXfrm>
    </dsp:sp>
    <dsp:sp modelId="{E05B4353-96A3-D844-BEFA-896195174CEA}">
      <dsp:nvSpPr>
        <dsp:cNvPr id="0" name=""/>
        <dsp:cNvSpPr/>
      </dsp:nvSpPr>
      <dsp:spPr>
        <a:xfrm>
          <a:off x="4084030" y="2500845"/>
          <a:ext cx="356447" cy="4169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084030" y="2584240"/>
        <a:ext cx="249513" cy="250186"/>
      </dsp:txXfrm>
    </dsp:sp>
    <dsp:sp modelId="{8BF2A3A8-C3A4-4541-9CFE-ADDE3EAE4E50}">
      <dsp:nvSpPr>
        <dsp:cNvPr id="0" name=""/>
        <dsp:cNvSpPr/>
      </dsp:nvSpPr>
      <dsp:spPr>
        <a:xfrm>
          <a:off x="4588438" y="1929324"/>
          <a:ext cx="1681357" cy="15600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Building: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Jupyter</a:t>
          </a:r>
          <a:r>
            <a:rPr lang="en-US" sz="1600" kern="1200" dirty="0" smtClean="0"/>
            <a:t> Notebook</a:t>
          </a:r>
        </a:p>
      </dsp:txBody>
      <dsp:txXfrm>
        <a:off x="4634129" y="1975015"/>
        <a:ext cx="1589975" cy="1468635"/>
      </dsp:txXfrm>
    </dsp:sp>
    <dsp:sp modelId="{40128A72-3C0A-A946-89E8-3FEA4578F1C5}">
      <dsp:nvSpPr>
        <dsp:cNvPr id="0" name=""/>
        <dsp:cNvSpPr/>
      </dsp:nvSpPr>
      <dsp:spPr>
        <a:xfrm>
          <a:off x="6437931" y="2500845"/>
          <a:ext cx="356447" cy="4169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37931" y="2584240"/>
        <a:ext cx="249513" cy="250186"/>
      </dsp:txXfrm>
    </dsp:sp>
    <dsp:sp modelId="{CD717911-4398-EC42-9EFE-B00BE7D3E1A2}">
      <dsp:nvSpPr>
        <dsp:cNvPr id="0" name=""/>
        <dsp:cNvSpPr/>
      </dsp:nvSpPr>
      <dsp:spPr>
        <a:xfrm>
          <a:off x="6942339" y="1929324"/>
          <a:ext cx="1681357" cy="15600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Azure ML Studio Rest APIs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And Pickled Models</a:t>
          </a:r>
          <a:endParaRPr lang="en-US" sz="1600" kern="1200" dirty="0"/>
        </a:p>
      </dsp:txBody>
      <dsp:txXfrm>
        <a:off x="6988030" y="1975015"/>
        <a:ext cx="1589975" cy="1468635"/>
      </dsp:txXfrm>
    </dsp:sp>
    <dsp:sp modelId="{0A1AE633-F47F-0F4C-82D4-0F8B4E2FB6D4}">
      <dsp:nvSpPr>
        <dsp:cNvPr id="0" name=""/>
        <dsp:cNvSpPr/>
      </dsp:nvSpPr>
      <dsp:spPr>
        <a:xfrm>
          <a:off x="8791832" y="2500845"/>
          <a:ext cx="356447" cy="4169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791832" y="2584240"/>
        <a:ext cx="249513" cy="250186"/>
      </dsp:txXfrm>
    </dsp:sp>
    <dsp:sp modelId="{502C34A3-F8EF-EB42-8BF0-B8D82E05C8D6}">
      <dsp:nvSpPr>
        <dsp:cNvPr id="0" name=""/>
        <dsp:cNvSpPr/>
      </dsp:nvSpPr>
      <dsp:spPr>
        <a:xfrm>
          <a:off x="9296239" y="1929324"/>
          <a:ext cx="1681357" cy="15600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Flask App</a:t>
          </a:r>
          <a:endParaRPr lang="en-US" sz="1600" kern="1200" dirty="0"/>
        </a:p>
      </dsp:txBody>
      <dsp:txXfrm>
        <a:off x="9341930" y="1975015"/>
        <a:ext cx="1589975" cy="146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Corporacion</a:t>
            </a:r>
            <a:r>
              <a:rPr lang="en-US" sz="5400" dirty="0" smtClean="0"/>
              <a:t> </a:t>
            </a:r>
            <a:r>
              <a:rPr lang="en-US" sz="5400" dirty="0" err="1" smtClean="0"/>
              <a:t>Favorita</a:t>
            </a:r>
            <a:r>
              <a:rPr lang="en-US" sz="5400" dirty="0" smtClean="0"/>
              <a:t> Grocery Sales Forecasting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13481"/>
            <a:ext cx="6831673" cy="1086237"/>
          </a:xfrm>
        </p:spPr>
        <p:txBody>
          <a:bodyPr/>
          <a:lstStyle/>
          <a:p>
            <a:r>
              <a:rPr lang="en-US" dirty="0" smtClean="0"/>
              <a:t>Emily Strong and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4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Time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56" y="1568233"/>
            <a:ext cx="7994650" cy="31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54748"/>
              </p:ext>
            </p:extLst>
          </p:nvPr>
        </p:nvGraphicFramePr>
        <p:xfrm>
          <a:off x="3669331" y="5017176"/>
          <a:ext cx="5346700" cy="1292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00"/>
                <a:gridCol w="825500"/>
                <a:gridCol w="825500"/>
                <a:gridCol w="825500"/>
                <a:gridCol w="825500"/>
                <a:gridCol w="762000"/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 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Forcast error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2917.716282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1331.051354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1998.506271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3925.654602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790.403602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Absolute error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2919.97953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1331.701283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1997.410354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3927.966568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790.815995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1157.3588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493.0613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1570.2317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1433.6683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186.9574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2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Time Series</a:t>
            </a:r>
            <a:endParaRPr lang="en-US" dirty="0"/>
          </a:p>
        </p:txBody>
      </p:sp>
      <p:sp>
        <p:nvSpPr>
          <p:cNvPr id="5" name="AutoShape 2" descr="data:image/png;base64,iVBORw0KGgoAAAANSUhEUgAAA9cAAAGSCAYAAADpfTLfAAAABHNCSVQICAgIfAhkiAAAAAlwSFlz%0AAAALEgAACxIB0t1+/AAAADl0RVh0U29mdHdhcmUAbWF0cGxvdGxpYiB2ZXJzaW9uIDIuMS4wLCBo%0AdHRwOi8vbWF0cGxvdGxpYi5vcmcvpW3flQAAIABJREFUeJzs3Xd4VGXe//HPyUx6h4SEltCbiAgq%0AioqKLqCoiBWV1bWuZV1Z+z7r7vrsoyKWXVwLKrr+1l4QKyqKgtIkFooCQpReEkjvyZTz+yMkZGom%0AfSZ5v67L63LOnJm5M5mEfM5939+vUVRUZAoAAAAAADRbWEcPAAAAAACAUEe4BgAAAACghQjXAAAA%0AAAC0EOEaAAAAAIAWIlwDAAAAANBChGsAAAAAAFqIcA0A6PSWL1+upKQkzZ492+X41KlTlZSU1EGj%0ACi6zZ89WUlKSli9f3mFjSEpK0tSpUzvs9QEAaAnCNQAgpGzYsEG33HKLxowZo549e6p3794aN26c%0A7rzzTm3btq1NX7sujDf8r1u3bhowYICmTZumBQsWtOnrB5O6MN7wv7S0NI0ePVo333yzsrOzO3qI%0AAAC0K2tHDwAAgECYpqkHHnhAjz32mMLCwnTKKado6tSpcjqd+uGHHzR//ny9+OKLeuihh3Tttde6%0APHbs2LHKyspS9+7dW2Usl156qTIyMiRJNTU12r59uz799FN99dVX+vnnn3Xvvfe2yuuEghNPPFEn%0AnXSSJKmwsFArVqzQq6++qnfffVcfffSRxowZE/BzZWVlKTo6uq2GCgBAmyJcAwBCwmOPPaZHH31U%0Affr00WuvvaZRo0a53P/111/riiuu0B133KGEhARdfPHF9ffFxMRoyJAhrTaWyy67TCeffLLLse+/%0A/16nn366nnzySd1xxx2KiopqtdcLZieddJL+/Oc/1982TVM33HCD3nzzTd1333364IMPAn6u1vwe%0AAQDQ3lgWDgAIert27dKcOXNktVr1+uuvewRrSZowYYKeffZZSdI999yjsrKy+vt87bluTWPHjlVy%0AcrKqqqpcXluSXnnlFc2cOVNHHXWU0tPT1bdvX02ePFmvv/661+eqW36+Y8cOPfHEEzr++OOVlpam%0Ayy67TJL06quv1n89a9as0fnnn6/MzEwlJSWpqKio/nm2bdumW265RSNHjlSPHj00cOBAXX755Vq3%0Abl2bvQ+GYei6666TVHvBoU4gY/a159rhcOill17SmWeeqczMTKWlpWnUqFG69tprtXbtWo/z33//%0AfU2bNk39+vVTjx49NGbMGN13330qKSnxOHf9+vW65pprdOSRRyotLU0DBgzQ+PHjdfvtt6u4uLi1%0A3hYAQBfAzDUAIOi98sorstlsmjZtmo488kif502ePFmjR4/WunXr9P777+vyyy9vtzGuW7dOhYWF%0AysjIUEpKist9d9xxh4YOHarx48crPT1d+fn5+uyzz3TjjTcqOztbf/vb37w+51133aU1a9Zo8uTJ%0AmjRpkuLi4lzuz8rK0j//+U+NHz9eV1xxhfbv3y+LxSJJ+uqrr3T55ZerqqpKkydP1sCBA7V//359%0A+OGHWrJkiV577TWdfvrpbfNm+OFvzN7U1NTosssu05IlS5Senq7p06crOTlZe/bs0fLlyzVw4EAd%0AffTR9efffvvteuGFF9S7d2+dffbZSkpK0nfffae5c+fqs88+0+LFixUfHy+pdv/+pEmTZBiGpkyZ%0Aov79+6usrEy7du3Sa6+9pptvvlmJiYlt/p4AADoHwjUAIOh98803kqSJEyc2eu7EiRO1bt06ffPN%0AN20Wrl977TWtWLFCUm3427lzpz799FP17dtX8+fP9zh/9erV6t+/v8ux6upqXXDBBfr3v/+ta665%0ARr179/Z43I8//qivv/5amZmZXsexdOlSzZ07V7/73e9cjhcXF+uqq65SeHi4lixZomHDhtXft2XL%0AFp1++um6+eabtX79ekVGRjb1y/fLNE298MILkuR1v7WvMfsyZ84cLVmyRKeeeqpee+01xcTE1N/n%0AcDh08ODB+ttvvvmmXnjhBZ199tmaP3++y/7tRx55RA888IBmz56tBx98UJL0xhtvqLq6Wi+//LLO%0AOeccl9ctLS1VREREwF83AACEawBA0MvNzZUkrwHUXd05OTk5bTYeb8u5Y2NjdfHFF2vkyJEe97kH%0Aa0mKjIzUddddpxUrVujrr7/WpZde6nHOLbfc4jNYS9LIkSO9htQ33nhDBQUFeuihh1yCtSQNHTpU%0AV1xxhZ5++mktW7ZMkydP9vn8gVixYkX9cvvi4mKtWLFCP/30k6Kjo73OyPsaszcOh0PPP/+8IiMj%0A9fjjj7sEa0myWCxKT0+vv/3000/LYrHoiSee8CiMdtttt+mZZ57RW2+9VR+uw8Jqd8e5P6+k+tlt%0AAAACRbgGAAQ90zQl1e7nDVRTzm2qDz/8sL6gmc1m065duzRv3jw99thjWrZsmRYvXiyr9fA/sbt3%0A79bjjz+uZcuWae/evaqsrHR5vv3793t9nWOOOcbvOHzdv2bNGknSxo0bve4z/+WXXyRJW7dubXG4%0AXrlypVauXClJioiIUHp6ui699FLdeuutHsHe35i92bp1q4qLi3XUUUf5vcggSZWVldqwYYOSk5P1%0AzDPPeD0nIiJC+/fvV0FBgbp166YLLrhAzzzzjC6//HKde+65mjBhgo477jgKqwEAmoVwDQAIemlp%0Aadq6dav27NnT6Ll79+6tf0x7CA8P18CBA/Xoo4/qp59+0jfffKOFCxfWVyvfsWOHJk6cqKKiIp1w%0AwgmaOHGiEhISZLFYtGvXLr3++uuqrq72+tw9evTw+9q+7i8oKJAkvfzyy34fX15e3tiX16i7777b%0ApVp4Yxr7mhqqKyjWq1evRs8tLCyUaZoqKCjQnDlz/J5bVlambt266eijj9bixYv16KOP6qOPPtJb%0Ab70lScrIyNCsWbN09dVXBzxWAAAI1wCAoHf88cdr+fLlWrp0qa688kq/5y5btqz+Me1t7Nix+uab%0Ab/TDDz/Uh+unnnpKBQUFeuqppzz2gC9YsMBnxXCp8dl3X/cnJCRIqn0vRo8e3ZQvoc01ZUVBXTEx%0AXzP7DdV9zSNGjNCqVasCfo2xY8fq9ddfV01NjTZs2KAvv/xS8+fP12233aaYmBjNmDEj4OcCAHRt%0AtOICAAS9yy+/XFarVYsWLdLGjRt9nvf555/rhx9+UHJysqZNm9aOI6xV11Kqbhm7VNsOS5LOPfdc%0Aj/PrllO3tmOPPVZSbSG1UDZkyBAlJiZq8+bN2r17t99z4+LiNGLECGVnZys/P7/JrxUREaFjjjlG%0Ad911V31Lt48++qhZ4wYAdE2EawBA0OvXr5/uuOMO2Ww2zZgxQz/99JPHOStWrND1118vqbbCtHvb%0Aqra2c+dOffjhh5Kkk046qf54RkaGpNpe2w198cUXeumll9pkLDNnzlRSUpIeeeQRZWVledxvmqZW%0Ar16tmpqaNnn91mKxWHTdddepurpas2bN8tir7nA4XArX3XzzzbLZbLrppptUWFjo8XylpaX67rvv%0A6m+vWrXKpS94nboCelFRUa31pQAAugCWhQMAQsLdd9+tqqoqzZ07V6eccopOPfVUHXHEEXI6nVq7%0Adq1Wrlwpq9WqRx55pH5Jdltp2IrLbrdr9+7dWrRokcrLyzVlyhSdffbZ9edec801evXVV3XVVVfp%0A3HPPVc+ePbV582YtWbJE06dP18KFC1t9fMnJyXrppZc0c+ZMTZo0SRMmTNCwYcMUHh6uvXv36rvv%0AvtOePXu0Y8eOoG83ddddd2nt2rX64osvNGbMGE2ZMkXJycnat2+fli9frpkzZ9bv+b788su1fv16%0APffccxo9erROP/10ZWRkqLi4WLt27dKqVat02mmn6bXXXpMkPfnkk/ryyy910kknqV+/foqPj9cv%0Av/yixYsXKzo6WjfeeGNHfukAgBBDuAYAhATDMHTffffpvPPO0/z587Vy5UqtWrVKhmGod+/euu66%0A63TDDTdo4MCBbT6WhvukDcNQQkKCRo0apUsuuUS//e1vXfYVjxw5Uh9++KHuv/9+ffbZZ3I4HBo5%0AcqRefvllJSYmtkm4lqQJEyZo5cqVevLJJ/XFF18oKytLVqtVaWlpOvbYY/X3v/+9fp9yMIuIiNBb%0Ab72l//73v3r99df19ttvy263Ky0tTSeeeKLOPPNMl/MffvhhTZo0SS+88IJWrFihwsJCJSYmqlev%0AXrrmmmt00UUX1Z977bXXKjk5Wd9//72ysrJks9nUs2dPzZgxQ3/4wx+oGg4AaBKjqKjIbPw0AAAA%0AAADgC3uuAQAAAABoIcI1AAAAAAAtRLgGAAAAAKCFCNcAAAAAALQQ4RoAAAAAgBYiXAMAAAAA0EKE%0A6xbKzs7u6CEAbYLPNjorPtvorPhsozPj841QQLgGAAAAAKCFCNcAAAAAALQQ4RoAAAAAgBYiXAMA%0AAAAA0EKEawAAAAAAWohwDQAAAABACxGuAQAAAABoIcI1AAAAAAAtRLgGAAAAAKCFCNcAAAAAALQQ%0A4RoAAAAAgBaydvQAgFBQZnPq6Y1lOljl1NVDYzU8ObyjhwQAAAAgiBCugQDMWVeqJ34qkyQt2lmp%0A1dPTlBjBwg8AAAAAtUgHgBd//7ZYma/u09mfHFRuhUMf7qysv29fRe0sNgAAAADUIVwDbr4/WKPH%0AfypTcY2pFTk1enZzmXaUOlzOeeHncpmm2UEjBAAAABBsCNeAm39tKHW5/c8NnrPUeVVO/ZBna68h%0AAQAAAAhyhGvAzYFKZ0DnvflrRRuPBAAAAECoIFwDbsrsgYXr7SX2Nh4JAAAAgFBBuAbclNsC20v9%0A+d5q5VY4Gj8RAAAAQKdHuAbcBDZvXeuiz/NV7aCwGQAAANDVEa4BN1X2wMPyhgKbTnr/gP64slA/%0AF1HgDAAAAOiqrB09AKClquymHl5folU5NTquR4T+NjZB1jBDkmR3mnolu0JF1U79bmiskiIbv55U%0A2YRwLUnZxXZlF9v18a4qbbo4XREWo1lfBzqvMptTL24pV3G1qSuGxigjjl+9AAAAnQ1/4SHk3f5N%0AkV7Nrq3c/c2BGvWOtej3I+IkSfd+W6xnNpVLkt7bUaml56TKMA6HX7vT1OYiu/rGWpQUGSbTNFXe%0AxHBdJ6/KqU93V+ncftEt/IrQmThNU//4vkTPba79HC7aVamvzu3BRRgAAIBOhmXhCHlvubXEqgva%0AkuqDtSSty7dpff7hpdt5VQ6d8dFBnfz+AY15J1crcqpV7ZBasoN6PwXOcMij60s14s39Svnvvvpg%0ALUmbi2pXOQAAAKBzIVwjpNmcpmxuFcg2FNi0cJv3HtTZxYfbZ92bVax1h8J2QbVTly3J15oDNS0a%0AD8XNIEkf7azU/T+UaF+FU04vH4nHNpTK5u0OAAAAhCzCNUJafpX32t5Xf1WoJXs8Zwd3lNaGa5vT%0A1Ls7Kl3uK7GZunJpfovGU0W4hqT5DWaqvfmxwKbMV/drVxm90gEAADoLwjVCWp6PcC1J/9niGXAe%0AWFuq7SV2vby1QtVeVnAX1biG40EJVl06KMblWEKE772yzFxDkjYWNl45vsJu6pF1pe0wGgAAALQH%0ACpoh5OwstesvWcUqs5s6OT3S53m+9rVe9Hm+jABrSUVbDf3jmASZpqncSqduGxWv8WkR2lHq0NiF%0AuR7nF1YTrrs60zRVUhNYt/SXsyt0+1Hx6hfPr2IAAIBQx190CDm3ry7Skr3VkqRl+6qb/PhfSgJf%0AihtrNZQabdEzE7q5HB+QYPF6fr636XB0KVUOKcBsLUk65p1cvXJ6N03uE+VSyR4AAAChhWXhCDl1%0Awbo9VPsoOmUYhvrGeQbsAj/L1NE1FPtJ1lFersnYTWnGkoImXShyOE3VsAUBAAAgqBCuEVJMs30D%0ARUqk7x+RpAjP+/KrCdddnXu4HpRg1ZZL0rVmeg/lXNFbn56VokgvIfv/bfVfBK3OipxqjXw7Rz1f%0A3qeH15W0xpABAADQCgjXCCn+ltuGNWNF7VHdwzVjYLTP+4cmhfu8L9FLYbNCwnWzOZymHllXonM+%0AOahnNpW1+4WU1lLiVhQvIcJQWoyl/rN0fFqk9s3spWFJrrtyGraJc/f+jkqdvzhPF36Wp+mL87S/%0AwimHKT20rlS7qTgOAAAQFAjXCCnl7k2tG3jwuES/lby9WXxWqs9iUkMSrbp2eKzPxyZ7mdUuqHaG%0AbCjsaO/tqNQDa0u1PKdG96wp1qrclvUcbws1DlMv/FymR9eX6uv91V57VbvPJid6WeFgCTP08Zkp%0ALse2ldjl9PLZyS626bqvCvTlvmot2Vvt0tfdaUrftrA3OwAAAFoH4RohpdzuPbjuntlTN4yIU1Oi%0AtdWQIi1Sgpfwc1T3cK08r4ffKs6zjoz3OFbt8D1G+HfTikKX209vLOugkfh25zdFun11se7/oUTn%0Afpqn49/N1caCw223sg5U63O3mgDewrUkdYuyqFuDCzRVDmmrl9nrJ38q87tiY0NB422/AAAA0PYI%0A1wgpvoJrfHjtR/m107sH/Fxx4YYMw/A629031qLwRtaZj0kJ19VDPWe2C1ga3izuhda3N6GqeyBM%0A01SF3amCKofsPgrVNfb4hdsrXY79WuLQZV/k169W+MRL+7c+sd4ry0vS6O6u2w4+2FHpcc6XjRQ6%0A25BPuAYAAAgGhGuElAqbZyi6eMDhPdMnpkeqV0xgH+u4Q4E8Pdoz/PT2E4jqGIahf45P8tg7u6nw%0AcNj5tdiulTnVcjQjzHUl3pbSp3r5vjTX8v3VOu7dA+r18n4NeD1Hma/u1xu/VDTpOb7aX61SL5+/%0AnWUOLT0UgNd4WaJ95dAYn885NTPK5facdaX6Yu/hgF5hdyqnwn97tw0FNrYiAAAABAHCNUJKmZeZ%0A6zuOcl2e/YeRnsu1vT7Xoc2r/b0s/e6fEHgL+ON7RLjcXrCtdvbxw52VGvdurqZ+kqezP80jAPmx%0At9wzQHqrqN1U5Tan7lxdpHM+zXMpGFZuN/WXrOImXfSYsSTf533nf5avKrupH/Jcw/XKaT00ONF3%0AUbzp/aIVYz28QsJhShd+lq/nNtUuiV+dWyM/ZQYkSXlVTuVUsloCAACgoxGuEVLcC5qNSQnXELeK%0A3jcdEae7RjcesIsOVXX21q86LTrwH42LBrrOTC7aWaVSm1NP/FimumsBq3NrNGnRQQK2D972Grd0%0AeX1BlUPnLc7T/J+9t7jKr3Z6nYn2xjRNVfmfQNaC7RUu5/SMCdOIZP8XabpFWfSnI+NcX0vSXWuK%0AlVfl0AWf+Q70DeU2MrsNAACAtke4RkipcJu5zozzHl6m9/PdXstdhMVzb/UgP7ON7k5Ii3DZV1vp%0AMPXRziplHXSdxfz2oE3J/2+f/rWhNODn7oycpqn/binXtV8V6P1De4x/LvISrquaH64/3lWpAa/n%0A6NuD/vcjlzU2LXxISQAh/O5vil1uH9cjQobReIm924+K19/HJni0khv0ek5AY5PU6Ow2AAAA2h7h%0AGiGjqNpZH8bqxIR7Dy89mjDzLEn3jkmo//9jU8M1spEZx4bCDEMXu/XKvnF5oY+zpf/9vkR7unBv%0A4k92VenWVUVasK1SVy4t0BkfHdD/ZBV7nNfcmWvTNHXZFwUBnettm4E3Bysbnxl2L7Z3bGqEjzNd%0AhRmG/jQqXlP6RjV+sg/eWoIBAACgfRGuERIKqhwa/16uPtjpWo052UebI289qC8b5Lp8+5phhyt9%0A3z4qTq+f3k3/PjFJ701OCWjGsaGLB/ouWuXNyLdzu+wS8U92u34Pv/Mxu1xUY/rta+5LXhNmvMsC%0AXBb+U0HTL4aM6xHZpPO9fWYDRbgGAADoeIRrhIQ3fq3UvgrP0HRyT+8BJsxLOL5tVFz9HtjkSENX%0ANWijZRiGzsyI1hVDYhUb3vQfi2FJ4TqyW+BLySXp24OelaW7gq/3+28t1dCQN3JU1MQZ7O2lnkF4%0A9nGJenViN41Ncf0eNbYsPOtAte5ZU6TfLXOdCR+R5H9lQ6+YMB3VvWmfhxpH8wOyvz7YAAAAaB+E%0Aa4SEb3I9A1lKVJhO8RGuJenPRx8uanZ670gNSgzXsnN66POpqfr2/DSNbGIYbox7cGvMpEV5OnZh%0Argoaq5TVyTQlQpbbTT21saxJz7+91PX9jLMauvGIOE3NjPZo7+WvoNnWIpumfJynZzZ5FkQ7pkeE%0Alp2TqtN6ef/8PXFSste9/P5cNKBpqx8aYuYaAACg4wW+sRToIKZpevQPthjSi6d2U5TVd4C566h4%0AHd09QiU2p87NrN0THWExdGyPwPbCNtV5/aP1/7Y2rXdydrFdw9/K0d6ZvWR1r2jVCdU4TK9tt/x5%0AZH2p/tJgT3xjdpe5Pv+VDVYoxLvt0f/tlwXa99ueirF6Xmf8149l8pVZT+kZqdEpEXp3cor2Vzj0%0A5E9l2l/h0DGpETonM0p9fRTa8+e03k1bRt4QBc0AAAA6HuEaQW9XmUO5Dfr4RlsM7ZrZU+GNhFHD%0AMDSpBUWimuqUnpE6v3+0Fm6vbPzkBqod0hd7qzW5HcfaUfaUO3wGVn+Kqp1K8rEnOafCIUNSWkzt%0ArHSh2zLyhsXt4rwUwHv710qXAF7n9V+8Xyi5e3S8pvc/XMCuZ4xFDxyX2OjX0JjwMEM3jIj1OlMu%0ASf86IUmf7alSTqVDW4vsLgXUWrKkHAAAAK2DZeEIeu57k8ekhjcarDuCYRj6z6ndtOnidF05pGlL%0AfH8u8t8yqrPY6WU/dEO+FiJ85WOf9jObynTEWzka+maOJn10UEv3VqnYbQNyYkTDcO35K+/WVUV6%0AdlNZQG25HjguUX8+OsHrnv7W0N1PUbOR3cL1+hndtfScHjon0/VCDMvCAQAAOh7hGkHPfRlxUwuH%0AtbdesRbdf1yijjhUPC3MkIYm+l8kEowXC9rCDrf90FMzonR2RpSSIgzNHByjq4d5ziBL0hd7qzyO%0AVdid+t/vSlQ3aZt1sEbnf5bvcW5ixOH3NtZHer97TbGu++pw+zRfVcpPTm+bLQV1En1Uv5dqi/DV%0Acd/PzbJwAACAjseycAS9EreZyJa0LGov8eFhWnRmqlblVqtfvFVOUzrp/QM+zy/tIunIfYb+iG7h%0A+p+jD++n/mpflZ7b7Lkseuk+z5nrlTk1qnRbDm1K2l/he+Z6RLLvCzOf7K7SrjK7nt9crvX5nisJ%0AhiZaW70InjtfS9+lw8veJc+LMcxcAwAAdLzgTyno8kpqXINDQjNaZXWEpMgwnZURrRHJ4RrZLVwz%0AB/teKj57bWk7jqxjOJymPtzpuh99RJJrWJ3QM1IvnpqsiwdEuxzfXeZQhd2pA5UOfbyrUgcrHVoR%0AYEuvhuF6St8oxfgpgnfRZ/n6909lXpehv3p6tzZbDl7n1F6R8jV5Hd/gc+/+I0ArLgAAgI4XGikF%0AXVqx26xuQkRoLqF+8qRk7bisp747v4fX+7eV+N+PHOq+2Fvt0qs81mroN31cK2QbhqHp/WP03Cnd%0A1CfWtW3WqpwaHfNOri77okDj3j2gj3YFVjiu4bLwCIuh1ed5f/8laUux9+/BJQOjNSix7bcj9Ii2%0A6L3JKY2ex8w1AABA8AkoXK9cuVIzZszQ8OHDlZSUpFdffdXlftM0NXv2bA0bNkzp6emaOnWqNm/e%0A7HJOUVGRrr/+emVkZCgjI0PXX3+9ioqKWu8rQaflMXPtZ19qsEuKDNOgxHCdleFZGXzJHs99xZ3F%0AUxvLdPGSfJdjUzOjFOtnFULfONdwfcc3RSo51Je6oNqpX0sCa+nlvo85M96qTLfnbsyYlLbda93Q%0A+PRITe7jvy2X+49AF9lVAAAAENQCSinl5eUaMWKEHnroIUVHR3vc//jjj+upp57SnDlz9OWXXyo1%0ANVXTp09Xaenhpa7XXnutNmzYoLffflsLFizQhg0b9Pvf/771vhJ0Wu57rkNlWbg/L5zSzePYipzA%0Aljm3lY0FNr2SXa59TexD7c8HOyo19p0c/SWr2OO+Swb6r6juHq7di6EFytvFmAePS/Toee1LZpxF%0Al/lZ0t8Wbjoi3uX21W6twtxnrmuYuQYAAOhwAaWUSZMm6W9/+5umTZumsDDXh5imqXnz5mnWrFma%0ANm2aRowYoXnz5qmsrEwLFiyQJG3ZskVLlizR3LlzNW7cOB133HH617/+pcWLFys7O7v1vyp0KnWz%0AlXUSQ3RZeEPRVkMvneYasFfm1MhpdkxIWr6/Wie+f0B/WFGkSYsOKr+q5QH7s91VumJpgdcZ5rTo%0AMJ3S0//srPuy8OY4rVekIi2en5epmdHaeXlP/XFknN/HhxnSsxOSXfY7t4eTe0bU9z3vE2vRDSP8%0Ah2sbfa4BAAA6XIurhe/cuVO5ubmaOHFi/bHo6GiNHz9ea9as0VVXXaWsrCzFxcVp3Lhx9eccf/zx%0Aio2N1Zo1azR48GCvzx0qwTtUxhmqCsqj1PA6UMG+XcouDP0wMcSUYi3RKnfUBqX8aqcWr/9Vg2Lb%0A/2ubuzlCdb8O9pQ7dP/y3bqpX8s+22/+Ei7J+z7l2zMrtf3XX/w+3l5ildT85dhX9rFpZu8KZWcX%0A+jwnqdoiyXfI/+uganUv2aXskmYPo9n+L0O6Nd1QvNWUcbBU2QcP31dc4PreHCgoVHa272r08MTv%0AbXRWfLbRmfH5RjDwlV2lVgjXubm5kqTU1FSX46mpqdq/f78k6cCBA+revbuMBpV2DcNQSkqKDhzw%0A/Qehv4EHi+zs7JAYZygrz9qn2iZLtUYN6a+UqJbPagaDk3bla/Huw3utd0Wk68zB/mdTW4vTNLUq%0At0bdI8P0Rb7rz+GLe8J1Q6ZNQ4c0/7Nt7i2Q5Fl0bPV5PTTcT0usOoPMcmlH8+oy/G5IjOaemNzo%0AeVf0deiBX3LkbeL3weMSddMR7fO98GWIj+M9a8qkHYeX2scmJGnw4KT2GVQnwO9tdFZ8ttGZ8flG%0AKGi1tY6GW4sa0zQ9wrQ793MAd3anqWK3gmZJIVzQzN3J6a4zs6ty22/f9W+/LNDZn+TphPe8X+Ba%0AW9yy97nYba/8tH5R2nxJekDBWgr8+xxmSGNTXJ/znH6etSG8SYmy6PrhsR7HT+0V6bd1WkeLcLu2%0ARLVwAACAjtfimeu0tDRJtbPGpOT7AAAgAElEQVTTffr0qT+el5dXP5vdo0cP5eXluYRp0zSVn5/v%0AMeMNNFRY7RrQkiIMWcM6zwWZsamu4Xpdnk2XfJ6nX0rs+uPIeF051DP4tYbsYpsW7fJfnfyDXKtm%0AtOA13MP1TSPi1DMm8BUHSZH+w/WiM1O0Iqdak/tEaXhyuOZtLNPyQ7dP7+1Zjd2XfxybqNN6RanK%0AYWpYklXWMEP94y1BfeHPsxVXBw0EAAAA9Vo8BZiZmam0tDQtXbq0/lhVVZVWr15dv8f6uOOOU1lZ%0AmbKysurPycrKUnl5ucs+bHRdPxXYdO6neZqy6KC+P1hTf7zALVx3j+o8s9aS1MNtefvOMocW76nW%0AryUO3ba6SFuLbK3yOg6nqaV7q/RTQe3z/Zjf+PNmNWPm2mmaqrLXzqK6rzhIbCQsu0vyU7jukoHR%0AOjE9UnePTtDolAhFWgzNGhWvdyal6PoRTVvKHR5maFLfKJ3bL1pDksI1IMEa1MFa8gzXBysdzF4D%0AAAB0sIBmrsvKyrRt2zZJktPp1J49e7RhwwYlJyerb9++uvHGG/XYY49p8ODBGjRokB599FHFxsbq%0AwgsvlCQNHTpUZ5xxhv70pz/p8ccfl2ma+tOf/qTJkyd32b0T1Q7TaxXjruqWlYVam1cb+KZ/lqfv%0Azk9Tj2iL8qvcwnVk59hrXcffxQKHKb35a4X+Ojaxxa9zyZJ8LdlbLUPSUyclaVsAPaLzasKUV+UI%0AeH97boVDFy/J1/p8m87OiFKB2/fOvd90Y/zNXHf1nx33t3LxnmodvSBX70zqru2ldu0td+iC/jGN%0Azv4DAACg9QT0l9fatWs1YcIETZgwQZWVlZo9e7YmTJigBx98UJJ066236qabbtKdd96p0047TTk5%0AOVq4cKHi4w/3ap0/f75Gjhyp888/XxdccIFGjhypZ599tm2+qiCWU+HQie/lqvfL+/SnVYUyO6j1%0AUrCospt6eF1JfbCWpJIaU29vqy2Ele82c92tk81cJ0YYsvrJid8dbPnM9aZCm5bsrd3LbUr6y7fF%0A2ljo+by9YsKU6vb+1s10B+L5n8u1/tCM+Ee7qjy+d01toZbsJxgek9r8KuKdgbetEXvKHRr37gHN%0AWFKg21cXa/Kig3J4mc12OE09v7lM92YV69die3sMFwAAoEsIaOb65JNPVlGR76q9hmHoz3/+s/78%0A5z/7PCc5OVnPPfdc00fYyfz122JtLKz9g/bFLRWa2DtK52QeLr6UW+FQfIShGGvnCpG+zFpVqDd+%0A9awovbO09j3Kq+zcy8INw1D3qDDlVnrfNJtT0fJ+01/scd1bXVhtapNbuL52WKxmHRmn//uhRG82%0A+H7sKgv89R9ZX+rzvvAwKbqJs83x4WEa1yNCaw7UuBwf1S1c0/sHVrCsswqkB/iWYrs+2V2lszNd%0A36u5P5bp/36o7S32xq8V2nBRWpf5fQMAANCW+IuqHZXZnPUzsnX+/m2x7Idml+77rlhD38xRr5f3%0A67ZVRa06q72xwKYdpXaV25zakF9Tvy+2IzlNU+/t8AzWklR5aHxr812DVa8mFMQKFf4uGByoalm4%0AvmdNkf76nWeT5p0NQnOYIf3fsYnqE2dVerTr+3vAR+hvKLvYpq/3+69y3i0yrFn7mJ8/JVm/GxKj%0A64bHassl6dpwUZqWnZuq+PCu/avr6JTwgAL2zC8LPC7Q1AVrScqrcmrhdu8/gwAAAGiaFlcLR+B+%0A8bIEc1upQ4t3V2loklVzfyyrP/6fLeVKjwnTXaMTWvy6/5NVpKc3lrscG5Fk1adTU5XQgW2t8qqc%0A8pUdK+ymDlQ69NLWCpfjJ6Z3vuXAadEWbSr0vjy3sNqUzWl6FLAKxLcHavTMpvJGzxsQb1X0obXp%0AKdGun4eDlf7D/T1rigJ6jeYu4+4bZw2oX3VXE2YYevC4RF2xtKDRc4e9maO9M3sq1scFiXV5Ns3s%0AmqUvAAAAWlXXnv5pZ+57UOs8s6lMH+30bIv00LpSbS+xt2gGO7/K4TX8bCqy6+NGWjG1tb3lvoPb%0AzjK7hryR43IsPEw6rkfnC9fDk/1f4zoYwOyxNw1nKP0Zk3q4R3QPt5nrg1W+Xzu/yqHnNjcerCVp%0AakbgrbEQmHP7RWvtBWkBnfv4T7UX7rz9LnFvdwcAAIDmIVy3ozwfQWV5To3u+94zCDlN6eh3cnXe%0A4nw5mxmwN+Tb5KtDzx4/4bY97Pazn9dbIa9jUiM65d7QI5LD/d5/oJHZY29+LbY3ulS7zrENZpV7%0AuC1R9/faGwvtPj9bDcWHG7pwQExAY0HT9E+w6vfDG++F/vC6UlXaTRXVeH7DOvr3AAAAQGfR+ZJK%0AEHNvKxWor/ZXa9m+wIKSux/9VHtuyYzVurwa/fvHUo/nf+vXCl33VYHe/LXCxyNrOU1Tu5v4R/1J%0A6ZFNHmcoOLaRJdPuxccC8UtJ4FWgGxbUS3GbufZ1QUiStgX4Gkd1D1dEF2+d1ZZ+NzTWb8X5Oj1f%0A3qevvPwe2VJk6/JdCwAAAFoDe67bWFG1U79fXqiNBbZmzUDWyTpQo4m9m760Nsut0rLL2GqaF67X%0A59do4kcH5TQly/clenliN52VEa3/binXratqq8q/va1S6dEWndLLNRBX2k39/usCfbK7SrYmvnxn%0ADddDksI1uU+kFu/xfgFleU6NLhvc+OxkQ3vKXYPvtH5Ren+H5zaAL85OVXqDInGeM9e+v0nZAbZx%0AOqVn5/y+BYvhyeF6+uRkPb+5XCOSrQozDP1ni/fl+ves8ez6UFRj6kClU2mdsFggAABAe2Lmug3l%0AVTl09qd5Wry7SnvKHWpmlpUkNWfizzRNrcr1E66bMXNtd5o65YOD9cuBHaZ02RcF+rHAVh+s63y0%0Ay7MK8Yc7K/XBzqYHa6lz7reu88yEbjo7I0ojkqy6dJDrEuqtRU2fud7jtuR+WFK4Lhzg2pLpf49J%0A0Fi3WfPuUWFq+FErqHbK5mPtd24AF4sshnReF2+b1R4uHhijz85O1dwTkxXhJyPn+LhYsoV+1wAA%0AAC1GuG4jK3KqdezCXP3kZ1l2U3jbK9mYnEqnCvwE6ObMXP/Dy95wSTr5/QMex9bneX7tzVniLEmz%0Ajoyrr2jdGSVHhumV07tr1fQ03TYqzuU+f99DqXY1QK5buyX3fbR9Yi26YUScog4Fr9Hdw3XNMM/Z%0AcGuYoW6Rrr8WfG1nKPCzZPyJE5N06aAYvXlGdw1O9L+nHK0rkH3w7q5cmq8Ku//P2cFKh65aWqAT%0A38vVS1sDK2QHAADQlRCu20C5zanLv8hXYbXvv3LDw6Rl56Qq0A5LzQnC7oHL4zmbOHP95d4q/fun%0AssZPPGRLsedeTveeu4H6bROXRYey7u7htsH3aUepXV/tq66fTf6xwKajF+Ro6Js5unpZQf377R6I%0A06ItOiY1QusvTNeHU1K06MwUxflozdQjOrCiZoU+PpMnpEXot0NiNe/kZJ3Rhyrh7a05l6AKq009%0A/qP/n+2nNpbp3R2V2lho16xVRVqX53tVDAAAQFdEuG4DPxbYVNzITPNvB8dqdEqEfr20pwYnHt76%0A/vC4RL39m+4a1c11tq85xcfc98sOiHddL1rkJ/y7M01T92YVN+n1i2tMldtdX8PXHt7r/VQ8thhS%0AWkzX+agmRrguzS6pqe11/cGOSo17N1fTFudpyqKDcpqm5m0sq1/qu3B7Zf02gBK3dfeJEbXPmBZj%0A0ck9I332PJak1ADbcXmbuR4Qb9H/HtPy3uxoviuHNu9C1Jx1pS63P99Tpac3ltVfXGlYpNBpSn9a%0A7bl/GwAAoCujoFkb8Ndiqs6fDi39TY4M04ppPbRoZ6XSYyw6IS1ChmEo0mLo3E/z6s9vzv7oA1Wu%0A4xiSFK5tpYePFdU4VWpzamOBTWNSIvxWdC6xmdpU1PR9mV/urdbOUrvO6BOl4cnhXvfp9om16M6j%0A4jV/c7m8xf2zMqJ8zrJ2RpYwQ8mRYS7LwVP/u8/lnO/zbMo6UKPXfnGtyj5vY5lOTI/0uLiTEBH4%0A+5caYFEz95nrbZemKzkyTIbReZfvh4IRyeG6fnhswD3IvXlpa7n+uLI2PD+9sUxZ5/fQ/grX7/fa%0APJvKbM4u9bMJAADgD38VtYHGWkz9cWSc+sYdvq4RaTF0/oAYjU+PrA8mSRGuAaVZ4dotFA1MsLos%0AQy+3mzrizRxN+ThPxy7MVbmfKmN5fqpG+3PF0gL99bsSjX/vgLYU2TzGtOA33bX2wjSlRlsU62VP%0AdZzV0JxxSc167VDWParxH819Xj5ndRcvSmrcZ66bEK7dloXnebkgYneaKmkQ4I1Dr0GwDg4PH5+k%0A/Ct7NflxdfuuX2xQbXxPuUOvZld4bBeQpHe3exYtBAAA6KoI161sW4ndo+jXSekRSj/0h+l9YxP0%0A97GNL5tNctt325w91+59iNOjw+qXB9cpsdUGpJ1lDi3Y5v0PZZvT1ILtrjOkR6eEa/fMnooOsIy5%0AKemV7AqXJcaGpFN6RSr8UOJP99IK6KyMKPWK7Xotgtz3XXvjrcjdD3k2VTtMFbt9XhIiAg+9PdyW%0AhR/wsvx7RY5r27DECEOWQAsIoF34+36MT/Neeb+uyvxat2KE7+2oVKmXz9sHOwjXAAAAdQjXreiX%0AYpvGvJPrcfz64XH6eUZPFV3VW7NGxQcUQpLdwpW/4mje1DhMLXJrhTUsOVxJfmYwP9rp/Q/lu78p%0A1uy1rvsxe0RbFB8epqFJge8seMKtGFqvGEt9sJakvnGeIXpqZtds4xRI27HbvOx5dZjSPzeUquGO%0AAIshr6sCfEnxWBbuOnP95E+lOm9xvsuxgQnsMAklp/f2XmjO16qbLUV2VTo8fwf5au0FAADQFRGu%0AW8myfVU6ZqFnOyrJe2hsTJzVcOltXekwVWX3H7BLapy6//sSjVmQox4v7XMJ5MmRhk7pGekxI96Q%0Atz3XuRUO/WeL597Nun25w5oQrt1luBVYc59tlaQzekc2+/lD2T1Hx2vm4JjGT/TCvTBVQoTRpOXa%0A7st/8xrMXP9hRaHu/dazHdvVXtp6oeP5Ki430cfP1a5S7+E6z0dRu8pGficBAAB0JYTrVjLXTxub%0A5oRrwzA8Zq/9LQ3fUWrXCe8e0KMbSl2KltWZlhmtCIvhd+bafYbSNE09ur7U67l14fqEtOaH30y3%0A9+XMvq6zaRlxFr9VrTuzGGuYnjwpuVWeK6GJ72GPKNfvyxd7q/Xu9goVVDn0SnaFx/kzBkbr0kHN%0AuxCAtvXHkXFejx/ZzXvv8d3ldjma0CibcA0AAHBY10wurWRNbrWOXRGjpBf3atm+ap/nBbJ/1hv3%0AIPxzkc3HmbU9aPf66SF94cAYr8/Z0B63JaF/+bZY83/2XnG4bgb80kExOjczSoZqlx4/c3KyRnf3%0A/oe7u0GJruddOCCmfrbekFotXHZ1gRRHaygz3iL3RQxXLSusrx7d0OS+UZp3crLCKGQWlAyj9mey%0AoQk9I2X1sTVlR6mjvg5DIMrtLAsHAACow0bJFsg6UBPQec2toOw+4Xje4nyN7h6ue8ck6Iw+rrO8%0AS/f6DvepUWH1BYzcZ8Mbym+w9LPaYep5P6184sJrv6YIi6GXJnZXqc2pGEttUasZg2K0udCmj3dV%0A6f9+8FxCXOf8/q77qfsnWPXZ1FR9uLNSJ/eM1ISeXXNJeEMXDoj2WWguUKc08X3sHmXRhQOi9eav%0Arq/70a4qj3NnH5dIhfAgN71/tJ7/uUzfHbTJkHTbKO+z2VJtr/SFTagA7m0fNgAAQFfFzHULnJDe%0AeGj5wxG+/5BtTHaxZ1/pdfk2Xfh5vksl8L3lDv1S4rsHdUacpX5m0V8Bshqn6vd1F1Y75a9AeYzV%0A9aMTHx7mUqhteHK43z/ij00N1wAvRbDGpkbovmMSfRZc6mr+ODJOPWPqluA3XuTMm8ubsXf7keOT%0A1C3cf3DqE2vx+j1EcIm0GPpgSooWTuqu9Rel6dRerfezVe1Qk5aRAwAAdGaE62aqtJv67qDnzLUh%0A6Y6j4nXV0Bj95eh43Tum8bZbvszws4/1092HZxEv+CzP/1gbzC6d2sv/BYG6omKNtf4KpPq0YRia%0AMdB7te9Pzkpt9PGQRnWP0NoL0rXt0nR9clZq/fvp/u6fmxklbyv+x/WI8Fh+H4iEiDA9cYTnTHVD%0A7nvkEbxirGGa2DtKGXGHL4ZcOaR19skzew0AAFCLaadmirYaGpZk1YnJDg3pEa9ZR8brlxK70qMt%0AOsJHsaCmumxQjNcCUlLt/usDlQ79JatYPxf5nrWWXIuODUm06sT0CK3M8b6kvcTmVJosKqpuJFyH%0AB7YU+NYj4/WG2/LiszKifO75hKcoq6Eoa22RsXknJ+t/xiQoITxM5XZTC7ZVqHesRef3j1avl/d5%0APPayFhQaGxJnKi06TLk+2i01dS83gssdR8Vre6lD20rsHvUWmqLSbiqudX7lAQAAhDTCdQuc2itK%0AvY+o1uDBGZKkzPjWfTvHp0dqzfQeWpdv0+y1JdrRoAr45kKbLvo8X+vzfRc5q3Pd8MNtkgzD0KsT%0Au+vlreWKthp6cUu5NhYeDufFNbWzUK0xcy159kyWpNMamT2Hb4Zh1M8+JkXWXryoE201VOU2i3j+%0AgJb1Ce8fb1VupfcLMd6+twgdfeOs+mBKiqTai3XHv+u9lWBjKqgYDgAAIIll4UFvaFK4LhkYo/cm%0Ap7gc//agzWuwPr9/dP1SdKshvXlGdw1Lcp1WSooM0y1Hxuva4XFKcWu7VFK3LLza/x/MMQGGa28F%0A1AjXbWOSW5G7+49NUHwLW5m597xuqE8zWswhOLn/jqjj3i7PG5aFAwAA1GLmOkT0jGn8j9wJPSP1%0AzMnJirAYuuOo+EbPl6SECNeQXLfnuriRmeu4AEObNczQqb0i61uVHZsaroEUwWoTN46I0+d7qlVQ%0A7dRvekfquuHNL6ZXZ1Ci7+/VqG7NK7CG4GQ1pIaT0DeMiNVpvaJ0yZJ8v4+j1zUAAEAtUk6IiLQY%0A6h4Zpnwfe6FvGBHbrLZICW5VsEoCXBYe6My1JL1wSrIeXV8qh1m7jJnWTW1jdEqEfrggTQXVTmXE%0AWVplX/vo7t4DdEpUWH0Vc3QOj56QpFmranuZ946x6B/HJMpiSH3jLNpd5ntP9ivZFTo6hQstAAAA%0AhOsQkh7jO1yfmxndrNDazW3Z9v6K2j+iW6ugmVTbN3n2uKQmjw1NlxQZpiQ/vcyb6vTekV4v6lw9%0ALJaLJJ3MlUNilB4Tpl9LHLpoQLQiLLXf37+NSdB1XxdKkhLCDYWHGS6fhxd+Ltdto+LVO5ZtAgAA%0AoGsjXIeQnjEWl+JjDWU0c/+r+xLtrYd6axfVNLLn2kKw6gpiw8P0/07rpjnrSmQNMzQ+LUIjksNp%0Aw9UJGYahKX09C+BdNDBGfeMs2lps15S+UXp2U5ke21Dmcs5/fi7TX8YkKIwLLgAAoAsjXIeQfvFW%0ASdVe7wtkT7Y3Q9z21G4pqi2S5m/mOtpiyEIrrS7j5J6ROrknfcm7suPTInX8oZZ+Z2dGe4TrxzaU%0A6buDNr03uTsrGgAAQJfFpskQ4qtncXp0WLPD7tAk13D9S4ldDqfpsed6Wr8oWQ0pIkz653iWeANd%0Ala/91V/tr9Y3B7y3bQMAAOgKCNchZExqhG4+wrMC9L9aEHa7R1nUvcEe3WqHtKvM4VEt/LZR8frl%0A0p7aOqOnLvUR8gF0DfNOTvZ6fHuJ920rAAAAXQHhOsT8dUyCjkk93JP2xhGxOjPDc59kU7jPXv9c%0AZFOxW5/rpIiwVi+WBSA09fJRKT6vyn8hRAAAgM6MPdchJspq6MMpqXpvR6USI4xWKSw1NMmqVbmH%0Al3NuLbZ7LAsnVAOoc1T3CMVYDVW49bg+SLgGAABdGIkpBEVbDV06KEZnZTSv/Za7IYnhLre/P1ij%0A8gZ/NBuS4pvQegtA55YUGabnT/FcGn6g0nc/bAAAgM6OcA2PZeEf7KxyuZ0Zb6HFDgAXZ2VE640z%0AurkcY1k4AADoygjX8GjH5W5qC/d0A+icUqNcWwAeqCRcAwCArotwDfWO9d0j25B0+WCqgwPwlBrt%0A+k9IXhXLwgEAQNdFuIYMw/Da4kuSzu8frRHJ4V7vA9C1pUS5/hNysNIp0zR9nA0AANC5Ea4hSRqW%0A5Lk03GpI/3N0QgeMBkAoiLGGKc56uB6D3ZSKagjXAACgayJcQ5L3VlszB8doYCP7sQF0be5Lww9S%0AMRwAAHRRhGtIkhIjPD8Kp/dpeQ9tAJ2be1Ezel0DAICuinANSVJShGerrb5+Cp0BgORt5ppwDQAA%0AuibCNSR5n7n2V0UcACQp1b2oGRXDAQBAF0W4hiTve67dKwEDgLuUaJaFAwAASIRrHJIYEaYJPSPr%0Ab188IFqG4blUHAAa6uF2EW75/uoOGgkAAEDHohQ06r0ysZte+LlckRZDVw+N7ejhAAgB7nuuV+fW%0A6MyPD+rZCcnKiOOfGAAA0HUwc416CRFh+tOoeN10RJyirMxaA2hcSpRnbYbVuTV64IeSDhgNAABA%0AxyFcAwCa7Yhkq8K9/EvyY4Gt/QcDAADQgQjXAIBm6xZl0ePjkzyOV9nNDhgNAABAxyFcAwBa5LLB%0AsfrxojSXY9V05AIAAF0M4RoA0GLRbnUaKh3MXAMAgK6FcA0AaLFIi2u4riZcAwCALoZwDQBosWiL%0A58y1aRKwAQBA10G4BgC0mDXMUMN87TQlapoBAICuxNrRAwAAdA7RFkNlDRL1ryV2vbe9Uj1jLPrt%0AkBiFGYafRwMAAIQ2wjUAoFVEuoXrSYsOqqSm9vaecof+Miaho4YGAADQ5lgWDgBoFe4Vw+uCtSQ9%0Asr5UO0rt7T0kAACAdkO4BgC0ikiL//v/8X1J+wwEAACgA7AsHADQKqIs/vdUL9xeqeKaPKVGhekf%0AxyaqR3QjaRwAACCEEK4BAK2isXAtSV/sra7//2cmdGvL4QAAALQrloUDAFpFRADhus4bv1a24UgA%0AAADaH+EaANAqIsKa1mrL4aQRNgAA6DwI1wCAVtEvvml7qHMrnW00EgAAgPZHuAYAtIobRsQpLbr2%0An5VTekY2ev6+CkdbDwkAAKDdUNAMANAqhieH66eL05Vf5VR6jEVJL+71e/62EruOSY1op9EBAAC0%0ArVaZuXY4HLr//vs1atQopaWladSoUbr//vtlt9vrzzFNU7Nnz9awYcOUnp6uqVOnavPmza3x8gCA%0AIBEeZig9JrDl4VkHatp4NAAAAO2nVcL13Llz9fzzz2vOnDnKysrSQw89pPnz5+uf//xn/TmPP/64%0AnnrqKc2ZM0dffvmlUlNTNX36dJWWlrbGEAAAQW5Ut3CX26tzq32cCQAAEHpaJVxnZWVpypQpOvPM%0AM5WZmamzzjpLZ555pr7//ntJtbPW8+bN06xZszRt2jSNGDFC8+bNU1lZmRYsWNAaQwAABJlHj0+s%0A///wMOnFU7upYT3xTYV2FVVT1AwAAHQOrRKujz/+eK1YsUJbt26VJP38889avny5fvOb30iSdu7c%0AqdzcXE2cOLH+MdHR0Ro/frzWrFnTGkMAAASZq4fF6uFxibpySIw+OStVAxOtGp58uNSHKZaGAwCA%0AzqNVCprNmjVLZWVlGjdunCwWi+x2u+644w5de+21kqTc3FxJUmpqqsvjUlNTtX//fp/Pm52d3RrD%0Aa3OhMk6gqfhso6VOC5dO6yGpKE/ZRdLwyHBt0uHl4R//nKP+VbZ2HxefbXRWfLbRmfH5RjAYPHiw%0Az/taJVwvXLhQb7zxhp5//nkNGzZMP/74o+655x5lZGToiiuuqD/PMAyXx5mm6XGsIX8DDxbZ2dkh%0AMU6gqfhsoy1MCavQOzmF9be32GI1eHCqn0e0Pj7b6Kz4bKMz4/ONUNAqy8L/9re/6Q9/+IMuuOAC%0AHXHEEZoxY4Zuvvlm/etf/5IkpaWlSZIOHDjg8ri8vDyP2WwAQOc1Ls219dbq3BrNXluifeX0vAYA%0AAKGtVcJ1RUWFLBbX1isWi0VOZ22hmszMTKWlpWnp0qX191dVVWn16tUaN25cawwBABAC+sZa1CvG%0A9Z+eOetKdcJ7uSqkuBkAAAhhrbIsfMqUKZo7d64yMzM1bNgwbdiwQU899ZRmzJghqXY5+I033qjH%0AHntMgwcP1qBBg/Too48qNjZWF154YWsMAQAQAgzD0NjUCO3bWeVyvLjG1PzNZbprdEIHjQwAAKBl%0AWiVcP/zww3rggQd0++23Ky8vT2lpabryyit111131Z9z6623qrKyUnfeeaeKioo0duxYLVy4UPHx%0A8a0xBABAiOgZY/F6/MG1pbrzqHi/tTgAAACClVFUVGR29CBCGcUV0Fnx2UZbeXhdiR5cW+r1vhFJ%0AVi2f1kOWsLYL2Hy20Vnx2UZnxucboaBV9lwDABColCjvM9eStKnIro93V/m8HwAAIFgRrgEA7Sop%0Awv+s9Ic7K9tpJAAAAK2HcA0AaFeNbanOraBqOAAACD2EawBAuxqRHO73/l1ldklSpd3UthK77E5K%0AgwAAgOBHuAYAtKuhSeGa1Cey/vbdo127RpQfCtVj3snRmHdyde6neaqwM5sNAACCG+EaANDuXju9%0Auxb8pruWnZOqm4+Ic7mvwmZq3qYy7T+0PHxVbo2e3ljeEcMEAAAIGOEaANDurGGGzugTpdEpEYq1%0Aum7CLrObmr/ZNUzf/0OJiqqZvQYAAMGLcA0A6FCB9rSet6msjUcCAADQfIRrAEBIeG87LboAAEDw%0AIlwDAELC/gpHRw8BAADAJ8I1ACAklNhM1ThoywUAAIIT4RoAEDIKKGoGAACCFOEaABAy8qsI1wAA%0AIDgRrgEAISOfmWsAABCkCNcAgJCxt5yiZgAAIDgRrgEAHe7R4xNdbi8+K0U/XJCmG0bEuhz/dDft%0AuAAAQHCydvQAAAD43dBYFdWYWpdXo8sGx2hcWqQk6cy+0XpmU3n9eWvzbB01RAAAAL8I1wCADmcN%0AM3THUfEex4cnu/4zVTSOlZEAACAASURBVGGnFRcAAAhOLAsHAAStKIvhcruKcA0AAIIU4RoAELSi%0Ara7hutJBuAYAAMGJcA0ACFrhYYYaTl47TMnmJGADAIDgQ7gGAAQ1j6XhzF4DAIAgRLgGAAQ19l0D%0AAIBQQLgGAAQ19l0DAIBQQLgGAAQ1Zq4BAEAoIFwDAIJaFDPXAAAgBBCuAQBBLcrieruacA0AAIIQ%0A4RoAENTcl4VX2jtoIAAAAH4QrgEAQS2aVlwAACAEEK4BAEHNfc814RoAAAQjwjUAIKi5z1xXUi0c%0AAAAEIcI1ACCoRbqFawqaAQCAYES4BgAENfdl4beuKtLLW8s7aDQAAADeEa4BAEHNfVm4JN2yskgb%0AC2wdMBoAAADvCNcAgKDmPnNdZ/7msnYeCQAAgG+EawBAUHPvc11nf6WznUcCAADgG+EaABDUfIXr%0AxAjvxwEAADoC4RoAENS87bmWpIgwwjUAAAgehGsAQFDzted6UyEFzQAAQPAgXAMAgpqvmesf8mzK%0Ar3K082gAAAC8I1wDAIJapMX3fW/8Wtl+AwEAAPCDcA0ACGrRPpaFS9Jnu6vacSQAAAC+Ea4BAEHN%0AV7VwSfql2N6OIwEAAPCNcA0ACGr+wvXeCofKbfS7BgAAHY9wDQAIahF+wrUk/VrC7DUAAOh4hGsA%0AQFDzN3MtEa4BAEBwIFwDAIJa/3iLRiRZfd7PvmsAABAMfP+1AgBAEDAMQ+9PSdGzm8uVFFE7i33v%0AtyX19//CzDUAAAgChGsAQNBLjbbo3jEJkqRl+1zbb7EsHAAABAOWhQMAQsrABNfrwtnFdpmm2UGj%0AAQAAqEW4BgCElN6xFkU3KHJWXGMqv5p2XAAAoGMRrgEAISXMMDQgweJyjKJmAACgoxGuAQAhZ1Ci%0A69LwKR/nyeZkaTgAAOg4hGsAQMhx33ctSV/vr+6AkQAAANQiXAMAQo63cL1we2UHjAQAAKAW4RoA%0AEHL6x3uG6xir4eVMAACA9kG4BgCEnOHJ4R7H4sMJ1wAAoOMQrgEAISc5MswjTJfZKGgGAAA6DuEa%0AABCSHjgu0eU24RoAAHQkwjUAICS5z1yX250dNBIAAADCNQAgRMVaXf8JK2fmus05nKYq7bzPAAB4%0A41luFQCAEBDLnus2tafMrju/KVZupUN3j05Qt8gwXf5lvvKrnLrzqHjdc3RCRw8RAICgwsw1ACAk%0AxbmHa2ZUfdpb7tBzm8qUdaA64Mf8/bsSfbK7Sj/k2XTNsgL99dtiHah0ymFKD68v1c5Se/258zaW%0AafSCHF2yJF8HKh1t8SUAABD0mLkGAISkOI9l4ey59ia/yqHx7+WquMaUIen2UfHaX+nQmJRwXT00%0AVobhvYXZO9sr6/+/zG7qmwM19bedZu39t42K1y/FNv05q1iStKPUobk/lurB45La9GsCACAYtdrM%0AdU5Ojm644QYNHDhQaWlpGjdunFasWFF/v2mamj17toYNG6b09HRNnTpVmzdvbq2XBwB0MYmRrqEw%0Ar8op02T22t0/N5SpuKb2fTElPbqhVK9mV+j21cV6bEOZ18dUOxp/H7eX2PXp7kqd8sFBl+NPbyxv%0A8ZgBAAhFrRKui4qKNHnyZJmmqbfeektr1qzRww8/rNTU1PpzHn/8cT311FOaM2eOvvzyS6Wmpmr6%0A9OkqLS1tjSEAALqY7pFhirUeDtilNlP51cxeu3t2k/cALUn3/1CivCqHHltfqnvWFGlnqV07Su0a%0AvSCn0ed9ObtCM5YUqJzl+AAASGqlZeH//ve/lZ6ermeffbb+WL9+/er/3zRNzZs3T7NmzdK0adMk%0ASfPmzdPgwYO1YMECXXXVVa0xDABAF2IYhjLjLdpUeHjv7/YSh1KiLB04quDTWPY98+M8ZRfXvocf%0A76rSiORw7a9o2UWKCrtTMVbKugAAupZW+Zdv0aJFGjt2rK666ioNGjRIJ510kp577rn65Xk7d+5U%0Abm6uJk6cWP+Y6OhojR8/XmvWrGmNIQAAuqD+8a7XiHc0KLLV1f1cZNMj60oaPa8uWEvSrjKHPt1d%0A1eLX/rWEomYAgK6nVWaud+zYoRdeeEE33XSTZs2apR9//FF33323JOn666///+3deXwTdfoH8M/k%0AapqkbXq3QDlbbhAoyC2KIiooyuKJ53oturveq+Cxu7qKuCCK+vNYV0VlVbwRFTxABEUBBQEFLPfR%0A0jtteqRpkvn9UVqSyUyStkmb4/N+vXy97GTaTuh0Os88z/d5UFxcDAAeZeLNHxcVFSl+3YKCgmAc%0AXshFynEStRbPbQp3xkYtAG3Lx7uOFKPA5T/AjvZzu8wOXLglHg0u+WZloTbx4xIkqEVc370Rs7vy%0AgUdHivZzm2Ibz28KB3l5eYqvBSW4drlcGD58OP7+978DAE455RTs378fL7/8Mm666aaW/aQdSUVR%0AVOxSCvg+8HBRUFAQEcdJ1Fo8tykSdLdWA0Une3foklKRl+d7/nIsnNtrf6tBg6uqU4/B6hSw5KAO%0Ac07tjkwDS/U7Qiyc2xS7eH5TJAhKWXhmZib69evnsa1v3744evRoy+sAUFJS4rFPWVmZVzabiIgo%0AUEmSWdfVHMcFAPj6WPtLu4PBJQJfhcmxEBERhVpQgusxY8Zg7969Htv27t2LnJwcAECPHj2QmZmJ%0AtWvXtrxus9mwceNGjB49OhiHQEREMSgpzvPPWPPIqVgX6mZik7vEYWq3OFzXz4Al48345vx0/HOk%0AfMWATtU5pelEREQdLShl4bfccgvOPvtsLFy4EDNnzsT27dvx0ksv4cEHHwTQVA4+Z84cLFq0CHl5%0AecjNzcXChQthNBoxa9asYBwCERHFoEStZxBZbWfmGgCO1vpe59wvSYM/9I7HY1vbNg7z8lwDLu5j%0A8NiWZVDj71v8N1AjIiKKVkEJrkeMGIFly5bh4Ycfxr///W9069YN8+bNww033NCyz2233Yb6+nrc%0Ac889sFgsyM/PxwcffICEhIRgHAIREcWgJJ1nVpSZ6yZHa+W7dQ9L1WLB6CSMzozDvipHm4Nrc5x3%0AZjzLoEZqnMpr1nhNI38mREQUG4ISXAPA1KlTMXXqVMXXBUHA3LlzMXfu3GB9SyIiinGJOmlZODPX%0ALlFEab3nv0PhVdmIVwseTUST4tperm3WyZedLxybhOu+qfTYZuU6eCIiihGhXZRFREQUQt6ZawZy%0AlgYXHG7J4gStAING5TWdQ1pSHyijRkBfs/yz+Qt6xHttszJzTUREMYLBNRERRaxUveeIp8JaJxqc%0AsR3Mldg8HzCk6eX/1OvUrc9cdzepsXicGUkKmWu1SsAjozwbmzFzTUREsSJoZeFEREQdLTlOhW5G%0AdcsaY7sLWH3EBpNWwOgMHYxtzM5GMmlJeEZ822dMzz81CZnxKhyvd+GKXIPsWmspaUa8qE5+/TcR%0AEVG0YXBNREQRbWS6Dkdr61s+vnptRcv/90vS4Kq+Btw6yORVFh0N9lc78MVRG8Zl6jA0VQeHS8QB%0Aq2en8HSFzDUAjErXYnNpo+xreUkaXNvPiHhN6/7dEiSzxz8+aIPTJULNkVxERBTlGFwTEVFEy0/X%0A4qOD9bKv7aly4IHN1RiZrsOYzLgOPrLQKqx14qyVpag40Z17ao4eq4/YvPbzlbmeOzwR166tQHWj%0AiDuHmvBzWSO+KWxAVrwK/52U3OrAGpDvJL6zshGnpOpa/bWIiIgiCYNrIiKKaKPS/Qdtj221YsU5%0A0RVcL9pubQmsAcgG1gCQFq+cuZ7cVY/fLs1Cg1NEql4NURRxqMaJdL2qzSX1ozK8fx5lNq67JiKi%0A6Bd7i9GIiCiqnJKqg78E626LfOlzJPvv7tqA9svwURYOACatqqUxnCAI6Jmgadda9QStCsNStR7b%0AqtnFnYiIYgCDayIiimjxGgGDUrQ+97E5YreDeHo7Gpq11WDJz6PKHrv//kREFDsYXBMRUcQbI1OK%0A7K42CoPrQFdDZ/goCw8V6aguZq6JiCgWMLgmIqKId/NAk8/XnSJQFUUBnsMlItDHBRn6js9cJ+o8%0AQ/9qZq6JiCgGMLgmIqKI1ztRg8VjzT732VRi76CjCb1AM/HdTWr0Suz44FqauY6mBxtERERK2C2c%0AiIiiQpbB9/PijcUNmNJN30FHE1q1jd7B9b9GJcJiFzG9ux7v7KtDlV3EHUNNUHXCfO9EyazrqkYG%0A10QU/uodIuodLqR0QsUPRQcG10REFBUSdb6D6++OR0/mus7hGaz2TlDjz4MTWj4elta5M6WlP4uq%0ABgbXRBTe1hc14Oq15aiyi7h9iAkP5Sd19iFRBGJZOBERRQWDn3lcP5bYMfL9YhTUdnwmN1gsDS6U%0A2ZyokWSuDe0YnRUK2QbPrM++amcnHQkRRaoKmxMf7K/DvipHy7Z9VQ78Uh78B6WiKOL8VWWobBDh%0AEoEnt9fg1g2VKKiKvjGOFFrMXBMRUVTQqbyD5iEpWuyoOHlztLfagfl7dThvWEceWXB8dKAef1pf%0AgQYnMKVbnMdrJn+DvjtYP7MGAtDSdG1ftQN1DhcMmvB6CEBE4anC5sTID0pQ0eCCXg0sHpeMvYUa%0ALNpQDAC4cYAR/x7ju88GAOyoaMQN31RgT5UDGfEqrDovHb9VNuKNgjqMSNPinlMSoBIEPLOzxutz%0AlxXU4f39dfjPpBSc3yM+6O+RohODayIiigr9zBpkxqtQXN9UgnxadhymdI3zCK4BYIdVjWq7y28Z%0AeWu9tbcOXx614cyucbgi1wAhyGud//p9JWwnEsBfHG3weM2oDa/g2qRVoVeCGvutTQcsAthd6cCI%0A9M4tVyeiyPDhwXpUnFhOYnMCc9ZXAjh5/Xh5Vy3uOSUBGfG+10b/Y0sV9pzIfJfUuzDi/eKW11Yf%0AsUEFYFCKFg9tqZb9fJsTuP07C6Z200Onbv911ukSoZZ5EEzRg4+QiYgoKmhUAl6YmIzBKVqMzdRh%0AwegkzOxtkN13Z0VwS/3WHLNhzvpKfHCgHrdusOCbwgb/n9QKoij6HGflryS+MwxK0Xp8vLOS5ZVE%0AFJj9fpaSiAC2lclfU1yiiI8O1OO1PbX4+pjva/GjW6244usKn/uUN7hw8ZflOFDt8LmfP49trUba%0A0kKYXz2G9UXB/RtB4YPBNRERRY0zuuqxYUYGPj8vHQOStehqVCPH5J3Z+LYNNzaiKOLV3bW4ak05%0AXv+9FhuLG/Doz9X4obgBN39b6bHvBwfq2/we5NT5Gb1lDMfgOtkzuP61ohGWBhfu3mjBxV+UYe0x%0AWycdGRGFA7tTxH931+DZnVbUSiYKHK/z36fhqrXleHBzFY7Veu772M9WXPtNBW7/3hK0Y11X1IAx%0AHxVjw/G2BcXrChvwxDZry1KZ81eVYfURXgOjEcvCiYgoqv17TBIu+8ozM7F8Xx3uHZbQqtLtr481%0A4I6NTTdrnxw6eVP071+sXvu29QZMSaWfbtsJQS5xDwZp5vrFXbV4cVdty8frjzdg96XZMMeF37ET%0AUejd9G0lPjrY9CBybWED3j87reW1wgCC6wYn8MzOGnx91IYNF2ZAJQj4+GA9Fm73via3xog0LbIM%0Aanx22DP4bXACS3ZYMSErTuEzlS3e4X1M139TgbUXpCMvSSvzGRSp+BeNiIii2jk58Xh2gmfjm/1W%0AJ7aUtq5MuTVZkO6m4D67rvATXGf6WXfYGQYn+75htDmB1UeZuSGKRRuLG1oCa6Dp4WWVvek6J4oi%0ADlkDL8H+zeLAjesqcf03Fbhmre8Sb1+eGJ2E0mu6YM35GciMlw+Rvj9uR6PLdyWR1NYyu+xSoRqH%0AiEkrSvFNIa+D0YSZayIiinpX5hmx+ojNI+O84XgDRmUE3mDraG3g46TKbMEdPVXZ4PtmTulGsDP1%0ASFDDqBFQ66OkvaaR86+JYtE7e+u8tr30Ww0K65yoc4gorGvdteH9di7FeX5iMi7PPdmjQ+kBaY1D%0AREGVAwP9PDx096SPTHqdQ8SN6yrx6yVZQWmYRp0v/P4aExERhcB4SSnf3nY2p/Gl1BbcoNFi9/31%0Asgzhl7lWCQKGpPi+AWVsTRR7nC4Rnx72ztY+utWKV/fU4Z19we1Z4cuC0UnYd3mWR2ANALN6x0Op%0AqXe1n+uxu0NWB1Ye8nyviZLpDqU2F34oCf7sbuocDK6JiCgm5CZ6ZiL2VYUwuK53yZYOimLrygmb%0AFftZfxiOmWsAuCxXvlt7s7IgP4QgovaxNLiwucQe9KqSFQfrcflX5Th7ZSn6vFXUqgeQ9w5LaNf3%0AntFTj6+mp6OHpLnlP/ITcfNAE1L13g8nc0wa/O/MFJybo/d6zVc1jtS6oga47z0kRYtDs7MxWPLg%0AsYLXwqgRnn+NiYiIgiw3yTO4DmXmWgRQ6FZGvupIPXouK0T3ZUV4f793OaS7eoeIp3dY8fjWalhO%0ArLX+rth3g7RuxvDLXAPAZX18B9flQS6fJ6K2O1LjwJgPizHl01KM+6gkaL+fP5XacfXaCnx+xIZN%0ApXZYfIwVlLpvWALmDk/EcxPMGJvsRFYrHyS+OTkFS89Ixch0HW4cYGzZPjpDhz8NNPn83HNy4vHW%0AWamY3t0zwK5pDPz4v5M0t5zRMx6CIGBYqmdw7a86iSIH11wTEVFMyDGqoVMBzfcwZTYXLA2ukHWr%0APlLrRI+Epj+z9/1Y1XJDec8PVbigZzy0CjWHt31fieUnyiK/KWzAp+emYZ2Pudkze8UjRSbzEg70%0AfkaElTNbQ2HgtT21eHqHFb0SNHhmQjK6hunDqlD7z65aHK9v+p08XOPE67/X4Y6h7csaA8B7fh4o%0AKhmfpcN9wxMBALPzjDgVhTgUn4FZX5b7/Lw4NXDrIBNGpOkwzS0w/vPgBAxL06HC5sI5OfqA1zgb%0AJWXc0rFhvmws9iz3HpvZ1OfDLJnwYPHTtFJJSb0TnxyqR1a8Gud210PVigkYFBrMXBMRUUxQqwT0%0ATuy47PWRmqasT5XdhYPWkxmgigYX9vn4vsvd1hv+UGLHF0dtipmevkkavHhacpCOODQeHJGo+NqK%0AQzY4W9l5lyiYjtY4cNdGCw5YnVhT2IDHtlZ39iF1miU7azw+lhsz2BY/tXIyQ7M3zkjx2tbN5P/B%0Ax/k94vFQfhKm94j3Grc4ISsOF/SMb1XzMJPWM1wKtCz8x+IGHK45ee3XqYD8tBPBteShrr9xi3Lq%0AHSIuWl2GuzZWYfaaCtz8bWWblx5R8DC4JiKimNFHGlyHcN314Zqmr32kxru0cnel/PeVuzFaKdP4%0Ap9k/RiYqZsDDxW1DTHh6nBl3DjVh/YwMSO9pU5cWYuWhet4UUqdYedgGp9upt6ygbVnWSGRtdOGy%0Ar8rR9Y1CXCczwqquFWuLlYiiiJ2VrQ+u7x+eIFuRE8gSmGndvddJt4dRI81c+/932VflwGVfe2bY%0A89N1LdU8Zp3n12xLWfibBbX41e1vybv761s9YpKCj8E1ERHFjLwOXHe9t8qBXZWN+N3ifbOzS2Yb%0AIJ8R+eywcufcfkmBj4PpLBqVgGv6GfFQfhKGpGgxMt17/NmVayrw3921nXB0FOtK670ffrW1RDdS%0AfHnUhvz3jyPnzSKsOmJDrUPEhwflrzNv/N6+38s6hxhwkK5VAdtmZeK3S7JwzzD5ihdpFhkAZued%0A7O1wZtc4zOgZ37aDVSAtC6/x834+PFCHUR8We41QvMKtwWNyOzPXP5fa8cDmKq/tzQ91O4Moimhw%0AijH/oJTBNRERxQxp5jqUHcPf3V+PsR+V4I/rKr1e+7WiUfYGRK5Rjq8Z1z0TIm9t6Nzh8ms439kX%0AOxlDCh+HZSpLfmtDpjVSNLpE3LqhEvuqA2tWdtv3Fqw60vbRWK2ZCPCngSb0TNCgi5/s9B/7nWxM%0ANiJNi2fHm/HB2alYekYK3pycGvR1x96Za+X3VNvowl0bqyBd7aIS4DHuS1oWvrHYDkeAS2ScLhHX%0Ar6tAg8yP0NqKZmvBdLTGgTNXliLz9ULMXlMR8HuJRmxoRkREMUPaMbwgiJlrAUCgtxMrD9tw5spS%0AvDcl1aP0sTXjb24fYoI6zEvC5ZzeRY+/DUvAE9s813NuDtNyRlEUIQJsFBSldlZ4n3fHFUbfNThF%0ALN5uxR6LA3/sb8TE7LhQH17Q7bY4UFIf+HXGJQKXf1WB4qu7tGqdcrMKPxnZt89KQW6iBg1OYFBK%0AYJU4j49OQn+zBtZGEdf3N0IQBEzuGtxScHetWXP93XG77HsenKyFxu16PSRFC5WAliC81ObCxmJ7%0AQOfUz2WNOGCVP0etndB1vM7hwuVfV2DHid+lzw7b8PkRG87vEdwKgkjBzDUREcUMaeb6sDV4wXXf%0ApNY9r/65rBH/2+uZrQ1kxEuSTsC5OXrcp1A2GQnuHpqANL33LYgrzMoJX91di25vFmHou8X4wc84%0ANIo8NY0u7JGpXilxy7a6N9z7v19r8Pg2Kz48WI8/fFEWkaPktpfb/e8kIQLo905Rm8rl/WWue5g0%0AyE3SBhxYA4BOLeCmgSbcdUpCyKY9uGvNmuvdCkt+LurlGWhmxKu9RnxtLg3sZ+OrIeaDW6qR//5x%0APLszOM3oAvG3H6paAutmV62pwAObqnD1mnL8eUMlihQeWEUjZq6JiChmpEpuxKobRThdYlAywGoB%0AyE/T4qeywDOwBZIbe39r+QDg0OwurT62cKNTC3jl9BRcsKrMY3u5zYX0+PaVuhfXOXG01omhqdp2%0ANXv7qdSOOzZaAAC1Dif+vqUaq6elt+vYqHO9WVCL53bWIFWvwrTu8UjTq7zKd4Gm8UYAsGSHFQ//%0AVA2HCPQwqXHIrYTc7gJe2V2ruDY4XP3axpL3ygYRy/fV4SY/s6GlfI3bi1MDPRPCPxRJkDQf85WN%0Al3tY84/8RNmZ2pO6xGHFoZMNKx/+qRorD9Wji0GNvww2YXSmfBb7gJ+HwvuqnXhgczXO6qZHf3No%0A+3KU25xeD4mbPfvrye7zxXVOvHt2WkiPJVwwc01ERDFDrRJgUnveTVcHkC0OpEGL1SFiwRgz/Ix2%0A9lAqufFsTVl4pDstOw6Z8Z63Icdq25fd2Fxix8gPinHmylKc91lpu9b9vbbHs5HTjyWBr4mk8HPv%0ADxb8eYMFuywObDhux9xNVbjxW+9+CADwwYF6/G5pxN+3NAXWADwC62arjih38g9XhxXKic/J0ePR%0AU5MwpWsclow349q+Bq995Bpo+VMuCUR1qqb1x0BTBUt8ay6YnaSr0fMBgNwEiGbSCRTvn52K24cm%0AtHQJdzdWJnj+uawRKw/bMPWzMnx3XL5a5ndLYBVXW1vxoLettpY1yj6gkvryWEPYVSaFCoNrIiKK%0AKQkazz/wz/1ao7DnScUBrFGsaXRhZLoOdwyVb9glp6xeGlz7vvmIwCXWPg1K9syqfH2sAXdttOCZ%0AndY2zb++90dLS0OfzaWNWFfU9lLuEpmMm1zzKwp/h2sceHFX4F2vD1qdOPXDEr89FH4qa2zJckcC%0AURS9RvsNTNbgkZGJeOX0ZNw6yIR3z07D1X2NGJLqnfFsy2QuafOvvw5OwI6Ls/DLrMyIyfrnSBqs%0AHal1KAaK0geEvXxk5gcma3F6F+U11letqcAhSZb6ye1Wxc7uUkq9A4JpW3ngAfwPxa1fkhCJGFwT%0AEVFMkd7rLPzFin9uqcKkFSU497NS2WzBN4X+g7TmwHhyV/mbpQWjk/DN+Z5lxSWSNZv+guv5pyb5%0APY5Iki25aX3k52r8d3ctHtxcjXmbWp8l+1mSqfnMx4xwXxwuEatlspK/V4Vn0zXy7ecQNst78Tf/%0AD+daq6Teiad3WLF0Ty1sQZg13UyufPe9KWn4y5AEGDSeIcHgZO/gui3P9mxOz+PXawR0NarRIwLK%0AwZuZ41RIdCsNb3ACpTIPXJ0u0WttcbbB9zKXf+QrP2CoaHBh0faTa6d3Wxrx8E/VgR52h6xz/rYV%0ADzDP+7wMN62rQN5bRbjj+0q8u68OHx+sj7qMNoNrIiKKKXJ/xxfvqMEv5Y3YWGzHtM/LsLnE8wn7%0AmkL/QVpz4NvdJH/T2DdJ43VDKc1cV/vp9Oo+zzUadPFx4/nirtp2Z17Mural+pcqzPYtCLAckzrf%0Au/vqMO7DYvRYVoi3QzjmLdjz2e1OERetLsPft1Tjtu8t+NfPgQdT/rzwm/exZhnkQwG5BmNO0fcY%0AKjnS4Dou8qYHAvC+rvd75zjMrx5D5uvH8NSJALjU5oL7202OE/yWvQ9L0+GS3spdtTe5/S16Xea6%0A5Gsc40u7avFbZWPIgux6h4iNrWz0uHx/PUptLry6pw43fluJa9ZW4L4fW/8gNZwxuCYiophS1OA/%0A4JryaSnKTmSVXaKomLkeaG664RqcosXME91gs+Ll/7Qm6lRI0glwn+pS4xBx0K3sz1ejHLNO8BoJ%0AE+l8BdcAsLUs8DJCueyHWde2f6+ndshnIwMZ3VZa78R3xxtaHYRQ8ByodmDO+kr8ZnGgyi56rY2+%0A+5QE3Dn0ZIOpbIMK+y/Pwr3DAl/S0cxiF1EQxIqG5fvr8GvlyfPs9d9r27REQuq3ykavjs6npGoV%0AR8yZtCpc39/otX27zOgyd3aniKvXlCNj6TFc9lW5V0MzfRvGeYWDgcnyD00bnMA/fqrG8n11KJSU%0AhPu7vjVbPM6M6/oZ0M2o9vr70Vxm3uAUsXSP90Oi5ycmw9c/6biPSnDKu8ex8lDbZ5Ur2WNphPtl%0ArrtJjcpru2DdBen4+Q+ZmDs8sN+nl3bVBtTXJFJE119pIiIiP2qcgd3c5b51HG/8XotfK+Xnwl7W%0AJx7rZmRgx8WZWDM9vWVetVolyGYiknQCVIKAEWk6j+0fu62f89VZ12KPnpuPZl2Mvm8+pQ3ffJH9%0At2vjfbxSwyJpd3epPZZGnPphMaZ9XoYJH5f4rUSg0Pj8iM3n+uChKVrcPzwRz00w466hJnw8NQ0p%0A+qYOzW2J/d7bH7zAZZ3kQV51Y9M66Q/213mt72568GfDlgBGOM2QdOYHgI+n+u7evHBMklfTwZ/8%0AfK+399VhxSEb8O2/tAAAIABJREFU7K6mhm/v7PP8t4mL0OB6iJ9RYXdttOA7SRa3q5/rWzOjVoXF%0A45Kx85Is7Lo0yyO7b20U8Uu5HZd+Ve41X/vlSckYmxmHv+cnIk4NGBSy5HYX8OzO4C9fkHZGH5Ss%0AhSAIOCVVh96JGvyxn/fDGSX+RrZFEgbXREQUU27ICTzL9PhWq+yasucmmPHshGRoVQJyTBroJDeM%0AT403e31O4oks6oU9PQPv39xG42wqiY2GL82axmUpv17cinJGudLHYK5XBZq69PoKmJ/aUYPKhqbv%0AecDqxBsFoStHJmW+1oGqhKbzTq0SMDvPiAfzk9D3xLgik1blN4iSs+iX4M0UllsKcc3aCvxxXSUm%0Af1Lq0TDr5m8rceHqcpy1shTP+JhrvOpIvdeDqpdOS/Y7I1oQBK8GjdK+BlJ//c7i8/X4CA2uJ2Qp%0ANx4DmoLgBzd7lvAHmrl2JwgC0vWen3f+qjKv6qkb+xsxq3fTMqG/DklA8dVdcezKbK9xk81+CMHf%0Alj2Smd79zJ7Z/fR4NXZdmhXQ11Lq3B+JGFwTEVFMmZbh8MrGKDlW58SRGs+n8w+OSMTsPCM0Plp3%0Ay91AJp6IIgdIygsPVDfdLB+yOmRnpDa7+5TWl6yGu2yDGg+MUG7oI1cxoOR4nfe+0vWeALCtzI63%0A9tah1EeX5z6J8jfF5Q0udF9WhKvXlMuWob8laRj1yu7gZ4vIN4dLxPcKI4yApt8jX7OVe/hYw6r4%0APUVgWUFw1l77OueP1joxb5PlxH5OvOuWMZcGdu7e3eedWZ/eQx/Q8eRLKm38Za79idTM9fA0ncdS%0AgkBIGzYGyim5tlTLVC1dK5MVFgQB752d2qbv2RrFdU58frgev0qWCPRO9P69yjaoMS5T57Vd6pvC%0ABlh8LIuKJAyuiYgopnSLF/HjRZk4P8CbS2nQZtL6vzkUBAGX9jmZob6gh75lzql0NMv+E2uupXOV%0A3WUbVJidG13NzJrdMkj5hrW4FWOOjsvsWy8Jrtccs2HyylLMWV+J01aU4HCN/MOMej8Z7xWHbPjg%0AgP9SYI7F7ni/lDfKzq7vblJjx8WZmDfc9/inFD/ZXCXP7azBD8UN2Odn6YA/cuexu48P2vBNoc1r%0AfS8AxXWrP0t6F1zWJ96rO7iSISlauFcbH6pxtvSjkAqkcVakrrkGgIfyk3B2N98ZbHdtyVwDwOV+%0ArvWDU7SyDeeApnX0w9PkXwvGuuZdlY0Y8u5xXP51BVYf9XyIlRkv/36v7htYeXgg19RIwOCaiIhi%0AjjlOFfAffOlNrL/ur82enZCMJePNeGqcGf+ZlNKyvZtR7VEKXWZzobbRJTuHd/vFmVh3QTp+uCgT%0AvWSyAtFAqxKweKx3GT3QdCMfKLlg4/9+rfXIrryzr64l4C2qc2Hou8V4YFOVV8ZELlMkNVfS4fZn%0AmYyeTOKcQqjRJeLqNRUe29L0Kjw3wYwNMzKQo9DJ311bg+vfLA6c81kZRn9YjI/aGCTYHCKqAjj3%0AFmyzQq5fXo3MQ6HaRhcOWD1/N54cJ//7JkevETBYEsitPSZfGRDIshZ9gNfPcHVvK2ZzB7rmWsrX%0AA0fA90hGlSDgw7PTZPt+SNdst9aBagf+8VM1lFbGpOvlf3fcHzT7cudGC7q/WYipn5a29RDDAoNr%0AIiKKSQNl5rjKKZRkYwJdM6hVCbi6rxHX9jN6lEKqVQKSJTfwv1c5UCe58UmNU6GbUY1TUnVIamPX%0A60gxO8+A07K9M0K/VjT6zSI3Uxrb9Y8tJ4PgrTLrRZ/9tQb3bz65j9MlygYpUqU2V0sX5++ON2Dy%0ASu8bQmauO9a/f7HimOQ8mDe8aRlHYoC/Q/EBZnSVOETg9u/btn70i6OBzWXfXGKXrerYIhPcVkoe%0AHGUbVAFnrZvlp3uW9b6iUGUjHWEoRx+ho7ia5afrcPMAIwQAA8waxZJnjeC/CZqSRD9TIbIVxqc1%0AM8ep8JLbA91m8zZV4bKvyvH54dY//HlwcxWGv1+M1UeUz9E0heVW0kouX6obRVgjvBFkdP+1JiIi%0AUtDFoEJiAHOQpUFbMDIv0psnuXK45VNSFcfkRBudWsDys1Kx6jzP7sUOEdheHtgazyKFtapfHjs5%0AFsuuEO0uK6hraX5mlSkpVtLcpflVhWBDbl02td8eSyPWFTbA6pa+dbpEPCnTWOy0bP/rPd0F4zeu%0ArZ39Pw0w6HGITQ90pC76ohyvnpi7XWZzYv7Wajy61fPfJKEN4/xmSJowbiy2o0GmLGNzAOuxI3XN%0AtbsFY8wov7YLNl6UiZcnpeCUVM8geqBZg2cnJCNdoUzaH51a8PkQItCvmyupdnr99zqsOmLDlWsq%0AcFRmSYxLFLG5xI69ktFyhbXOgLqNpylkrgHggh4nzyEBwAdnp6Ly2i6yoyuz2lhOHy4YXBMRUUwS%0ABAGDAsheS5OYweh2myQJ6j+QjPK5b1iCV7Yo2uk1AsZkxrXMC2/25VHl5lTulDLXAND1zSKYXz2G%0Ag1blfZoDg42ScTrdjGr8WaFM8+mdNbA2uhRHMbW3DJO8vbe/DmM+LMGM1WXIf7+4pex/W3mj7Pit%0APkFYTiG3hvX2Ib5Ld5/YVt3qNa67LYGv11bq/rxkpxWiKOKyr8qxYJvVq8leQgA9I6ROy46DSfJQ%0A0T1zXlLvxN0bLfgxoMx15AfXAFoefHYxqrHuggxYruva8t/3F2Xisnb2yFBY1g4ASAzwZ6j08Ngp%0AAutkOur/6dtKTPm0FCM/KMEd31e2PHD8tqgB/s5kk0bwWRFxXnc9nhpnxsxe8Xj19BRM7qqHIAi4%0AqJd3Rtsqt+YhgjC4JiKimJWX1Pob76BkriUlqtJS1indAmu2Fo2kDxUWbrd6zf6V4yu4DsST262w%0AO0U8/JNn1+VTM3R4ZFSibFnjZ4dtuGej8uihKrsYNR1ww8UzO2tabvRL6l14bGvTz+uQ1TswvXGA%0AEUIrqz/OyfH83RuXqcOtMg9X8pI0slm3Zo9ttWLFocDKvIGmrKF0jvq/Rimv71VqnHaoxok9VQ5s%0AKZUfmZXQxiUmfSTXymK3Ro+3rK/Ey7sD65YeLcF1Zwr0nPa1FOKopEdFUZ0Ty90eEr66pw5ZbxRi%0AfVED1vvovt/M38NgQRBwbT8jXjk9BRe6BdS3D/GeghFIb4RwxuCaiIhi1jUyTc0eyvfdsMYQhJtD%0Af+XoQ1PbtlYvGoyUyRI+vk15zBDQNH6pNWO75KwtbEDG64XY5ZY9FADcOTQBgiDg+YnJ+EBmzM3b%0AMmOO3B1S6EhOrWd3ivil3DNo/PSwDdZGF0ps3j//+/10BpczKEWLS048SEnUCZg3ItGrLBpoGjHk%0ArxfC/ZuqAp61vr/as+9Cok7ArYNMeH5iMq7vb8S5kqBfriM60LTOX65kvFlbMtcAvB4kFNU5UVrv%0AxNEaB76SaXB2Uc94DDR7B0kMrttnfFbgFU3JPs7POsn5s79a/jp1/qoyLCuok33Nna+Rir5kGtT4%0A9xjPBm2XBLg+O1wxuCYiopiVn67DsxPMSI4TkBWvwkdTUzHUTxOaUKy5dpegFaD1MUM72g1N9b55%0A3Fhsx/5qh2IWuKTe5bdssS0u7RPf0ilZJQiY3FUf0MxWd75K0al1pJndZl8esaFM8nDl3mEJMLex%0A8/eLE5OxbVYmts/KwoSsOGhVAl46Lbnl9a4GNSZkxfm9FhytdeLBzVU+92n22WHPLPewVB0EQcDl%0AuQYsGmsOeHQgAJ+VHsY2Xr8yJetgH/6pGnlvH8fgd4tl9x+fpcPled6l0dGw5rojjJW5zqgF4Mb+%0Agc/anubjnCmTXEulmWxfzG4Ph9UC8NaZKRiV0fZlTNf1M+KmAUb0N2tw51ATpnSN7MqtyM67ExER%0AtdOVeUbMzjW0lNopzXBtFpw118o3/dHeGdyfeI2AvCSNVyA14v1iJOoELJuciomSzuIlrZiH3RrX%0A9fOubHjs1CSc/onyqJheCWqP0Udy5crUNgcU/i1XHLJ59TFQGgsUCEEQ0FMyj/6SPgZkG9TYY2nE%0AH3oboFMLyPRRFt7sP7trMSE7Tjb77e6TQ54VENO7ewYYrWmO5Wvts1LG2x/pzOa9CplOoOkaOau3%0AAQ1OEQ9uPll1olcDhggfxdVR/jTQhB+KKyAC6GFSY+FYM7qb1OhnDryqaVZvA6x2EU/tsHqNNfz4%0AQD2em3DygdHvFvllBFKTsuPw8Tlp+PKoDZtK7LigZ3ybu6I306gEPDEm8PFw4S62/4ITERHBcw1b%0Aml6Ns7p6j4VqFuica198lYVLx3TFor8Ols/OVNtFPLvTuyO0XOOwHJMal7ezqVB/mYZ3g1O0Prvi%0ASpvkMXMdPDUKgeFHB+ux9HfP0tW2dmr2ZWJ2HG4YYGr5HT29S2AZtn9u8Z29LqpzYrNkjfS0Hp7B%0AuK9zTqrYxxIJaYY/UK1ZqrJobBLMcSpkGtS4w63x2xW5RuiYuQ7IjJ7x+HJ6Ol6YmIz1MzIwpZu+%0AVYF1s+v6G/HLxVn4XDKJocYh4v5NTeelSxTx9t7AOtVPO/HQZ0o3Pe4fkdjuwDoa8S84ERGRxDMT%0AktFVYRxIMNYM9kpQLhwLRmY80s3OM7TcxEmtlukeLg26zuoah21/yMTpXZQfkvjTzSi/plajErw6%0AmrsbLLnZfGVPLV7/vRZ2mdFF1Dq1jsADw9YEo2118wAjbhnkXd0gtd/q9Nk5/FNJ1jo/TYuuRs/r%0AT7DeT7axbV8nPy2wst9+SRpckXfy3+TB/ER8ck4a3puSikVjk3x8JkmNTNfhslxDwDPafcmW+Xv2%0A3K81WLqnFlvLGr2aaioZl9X2a2qsYHBNREQkkW1QY/kU7+ZVQHAy1+d21yuOU1EqfY0lKkHA/NGB%0A34jXSka3mLQqqFVCu2YW3zRAOWjqJ9OoqdkgmUzOX7+ztGSJqO2UMtdy5IKJYFOrBDx2qjmgoLFM%0ApuFas++LPcu4p/fwfniT5mPw8aDkwFd5zhkY+Jpdd5kGtVfpvZwMSam8ShAwMTsOZ3XTt7pzOwVP%0AD5MaA2SuW/f8YMHb+zyrPkakaXGGzINJvRro7+PaR00YXBMREckYlKKVLSsOxpJok1alWLJcx9nI%0AAJoyx3IEwCsLWCP5NzOeeHDhb/36qQrjYxaPNeMvCqXpgO/Kg6EpWtkHJ+/s999xl3wLt+C62fX9%0ATfjg7FT8a1Qidl2ahWNXZnvt42t5gLRTs1xzKKWHercMMuJvwwLr1Pz46CSMbkfjKaXfF3cmH80a%0AqfMIgoC5Mt3z7S7gP7s8x6hd3deI3jLz4c/sqocmhpttBoq/AURERAqkY0/GZuqCln25QSEzeudQ%0A77mfsUglCOiZ4B0gifBuylQr+bi5I/LpXeKQHCf/8/r03DR8MT0d31+YgYLLsnD/8ASck6PHm5NT%0AcF1/3/ORfQXXaXqV7M+w2i6i2s6Z1+3RmrLwYFSYtMbkrnr8eXACsg1qGLUqr2UNv1bKN4wSRRH7%0AJdUqvX2cX1KPnWpGtsH37fzc4QmwXNcVfxpoatf1S7oOXE5bR31R6F3QMx4rz03zu/RogFmDa/oa%0AWn6WGqFptNqTY6On6VgoMbgmIiJS8IdeBlzaJx6Z8SpMyo7Ds+OT/X9SgPKS5BvBXNbOJlzRZLbC%0Av8VhSedbaUMz04mbwji1gOVnpeHcHD2mdddjoFmDBK2A2wabMP7E2sGByVqkx6txz7BEvH1WqmxJ%0ArlTPBDV6mLwDfwFN3ZBvG2LCVTJjiIoCXNdInn6taMQ/t1Thjd8jJ/s/QrJG+XuF2dPlDS5U20+e%0Av/FqAVl+guVmfRKbzsEsH1n6gcka3BtgZtuf2XkGzOwVjwStoJjFZuY6vE3IisPT430HyT0TNBia%0AqsOmmZlYcU4adl2ahVfPSPEax0byWDhPRESkIF4j4MXTUkL29ad11+NTt/m2M3vFezUyimW3DDLB%0A7gL+/Ytnh/C7vrfgi+npLR9L11wbNSdv8Edl6PDWWSfXz4ui2O7qA0EQcP+IRNz0baXHdr1aaPna%0Ai8eZ8UaBZzBYVOdsU8ffWFZS78T0VaWobAi8JLw1M6FDRTqneNVRG+ocLhjczs2jNQ6vOdE5JjVU%0AAZ6fcSdKdHN8XDMmZQevAZVWJeCV01MgiiLsLiD7jUK4JD8WZq7DX16S74aazevmsw3qDl1eES34%0AeImIiKiTPJSfCPcKvT/29995OJYYtSrcPyIRp0jGAG2vsGNdoQ17TsxmVVpzLSdYZf2zenvPd+3l%0AVsauUQn4g6Sr+LFaZq5b6/399YqB9d/zE3HHEBOWjDcjP63pZ6FTATcNaFvTrmAalaHz6PBdbRfx%0A8UGbxz6P/Fwt/TSk+ugKPrWbZ6B8cZ+m6ghBEPDmZO+HgCoBuLh38CthBEFAnFrAeTneDzGk3fIp%0A/PSRWU/dbGiqlo3n2omZayIiok7Sz6zFl9PS8dkRGyZm6TCBY05knZOjxy/lJ9es2pzAjNXlUAnA%0AfyclezW6MnbAeluVIOCZ8WbMWF2GKrsInQq4XbLWWpr1KarjmuvWev+Acin4iDQdJp3oajyrdzx+%0AKm1E70RNWFR/aFUCrsg1YMnOmpZtr/9e29LIsMEp4p193rOFU3zMub9nWCK+KSpFg7OpK/d1/U4+%0AjDu7mx7djGocPfEARy0Aj56ahBEBNCFrq5cmJeP5X2ux+ogNx2qdOLNbHC7o6X9ZBXWuRJ0KmfEq%0Ar3noKgG4bxh7frQXg2siIqJONCJdF9Ib4Ghw77AELNhm9druEps63UpnAJs6qDR1WJoOmy7KxM7K%0ARvQ3e88mzjZKg2tmrv2xO0X8b28dSuuduKSPARU+Rli5/5wNGhUmBrEEOhiu7usZXG8stmNnRSMG%0Ap2jxTaH8GmxfwfXIdB2+m5GBnRUOnJatg9ltX51awPMTk/HY1mok6lS4fYgJYzND++9h0Khw1ykJ%0AuOsUBmSRJjdJg+J6zxFwL52WjDO6dv6SikjH4JqIiIjCmkoQMDJdiy2l3h2Xvy+2Y0pXzyCiIztF%0AZxrUio1+ukq2syzcv4XbrXjixIOUDw7U43i9cnAtnakcbnKTtBifpcN3x08GMf/6uRqvnJ6MS78q%0Al/0cfyvLc5O0yFVohjgxOw6fZ6fLvkbkbnSG53l5Ztc4zArBEoJYFN5XJSIiIiI0jTpSUu/0DEn8%0AjZrpKNIRSauO2DD5kxJsLbMrfEZ0c7hErxnlUsvcOoLvsjh8zn0Ph/Jvf24d5Ln+e9URG25YV6mw%0AN2Bt5NIBCr1bBplaRhVOzdFjSRAnYcQ6BtdEREQU9v462IQrZcZbAd6juPThElzLBH8/lzXinh8s%0AAJqCzT2WRjilLZejjEsUcdO3FUhbWojTVpT6zOAfa0XpfKBdtTvTuTl6jEr3zDR/dtimsDfQw8Si%0AUgq9NL0aH01Nw4EruuCds1Ij4kFVpGBwTURERGHPpFXh2QnJ+PGiDK/XiiUBWVy4BNcGNVQyh7Kl%0AtBEHrQ4Me68Yoz8swcSPS1Btd+GtvXWYs74SKw56N7qKZOuL7Fh+onnXjopGvLq7Vna/xlY8ZLhx%0AQGR01hcEAed2D7zJFycGEEU2BtdEREQUMfqZtegmybIUSrpwd+Saa1+0KgFdFNZj3/xtZUtn598s%0ADly0ugxz1lfirb11uHptBX4qjZ7S8ce2eo6cWrjduzkdAFQ2+C+JNmia1t/fMSRymmj18zFXGACu%0A72/E9O56LJucgp4JzFwTRTL+BhMREVFEOeqnMVi4ZK4BoMwmf6w/lngGzz+VeTZrW7CtGsunpIXs%0AuDpSTYDriMt8dAYHgMld4rB8SirUQvDmlXeEkT6mAWgE4InRSVDLlTgQUcQJSeZ60aJFMJvNuOee%0Ae1q2iaKI+fPno3///sjKysK0adOwa9euUHx7IiIiimKn+Rm5FC4NzQDggh5tm/u7vig6MtdHahz4%0AtdIR0L7+gus0vQoalRBRgTXQ1FH+H/mJsq9lGdQMrImiSNCD682bN2Pp0qUYNGiQx/ann34azz33%0AHBYsWIA1a9YgPT0dF110EaxW+dIgIiIiIjlX9/U9MkYfJmXhADC9jcG1y+9QpvC3fF8dhr1XHPD+%0Aq48oN/oCgG6myG26dPvQBEySeSgkXeJARJEtqMF1VVUVbrzxRjzzzDMwm80t20VRxPPPP4/bb78d%0AM2bMwMCBA/H888+jpqYG7733XjAPgYiIiKLcrN4G9ElUDkrCpVs4AEzvocfCMUm4oIfyKDE50dBA%0AfMnOGjgDfB8HrQ68tKvG5z7djJG9mvHsHO9zoAuDa6KoEtSrVHPwPGnSJDzxxBMt2w8dOoTi4mJM%0Anjy5ZVt8fDzGjRuHH3/8Edddd53s1ysoKAjm4YVMpBwnUWvx3KZoxXM78l2crsHj1d5rWQWIOLRv%0AL8KpcniSBpiUA4yPV+Pe3b5L2ps1uoCdewoQ18o0SDid2zsrlCsMpMf5rwIdGl2+b0tVVcdRUBC5%0Ac6B7NQoAPCsZdA3VKCgo75wDikDhdH5T7MrLy1N8LWjB9dKlS7F//368+OKLXq8VFzeVBKWnp3ts%0AT09PR1FRkeLX9HXg4aKgoCAijpOotXhuU7TiuR0dzkhswOP7yry2x2tU6Ns3PH++VrMd2F3qtf36%0A/kbsqmzE98We66xdaT2Ql6rcDEsqnM5tp0sENhTKvpYSp/I6zl+3FwM4uTb7wRGJmL+1Gu4jzCf2%0A74E+fjpvh7M+oghs9fw3SUg0Iy/PrPAZ5C6czm8iJUEpCy8oKMDDDz+M//znP9DplP8ISBtQiKIY%0AcU0piIiIqPMNSNZ29iG0mtKa4VS9Cm9OTvHavtsSWCOwcFTdqFwPbpOpFa+WdBSfnWfAkvHmljnh%0A07vrIzqwBgCVIOAPvTwz11O6tW65ABGFt6AE15s2bUJ5eTnGjh2L1NRUpKam4rvvvsPLL7+M1NRU%0ApKQ0/cEoKSnx+LyysjKvbDYRERGRP4k6FbrLBKt1jvBdrJwRr8bIdO+HAv2TNEjRq3HbYJPH9t2W%0ARq99I4Eoiqjw0fm7ziHCJXr+nKx2z49NWgFX5Bmx6aIMfH5eGt6QefgQie4+JQEpJ2r9x2TocEbX%0AwJYJEFFkCMojwGnTpmH48OEe22699Vb06dMHd955J3Jzc5GZmYm1a9dixIgRAACbzYaNGzfi4Ycf%0ADsYhEBERUYwZlKzF4RrfM6/DzVtnpmL+Vis+OVSPUpsLU7rG4bzuTdnM/pJs/K4AR1iFk21ldty6%0AodLv+K16hwijtikt3egSUe+WzRYAGE90fM9N0iI3KWSH2+EGJGuxbVYmiuqc6JOogYZjuIiiSlCC%0Aa7PZ7NEdHAAMBgOSk5MxcOBAAMCcOXOwaNEi5OXlITc3FwsXLoTRaMSsWbOCcQhEREQUY/qbNfj8%0ASGcfReukx6vx5DgzFo5NgsMFaFUnl80NMHvelu2KwMz13E1VAc213mVxID9NC0EQUCMpIU/QRd4s%0A69ZI1KmQqAv6NFwiCgMdtnjltttuQ319Pe655x5YLBbk5+fjgw8+QEJCQkcdAhEREUWRTIN3WfiF%0APds2V7qjqQQBOsnh9zVrIAAtE64PWZ2oc7hg0CgHYl8eteGrozac1U2PnqE62ABU2JyYv9WKjZKm%0AbErOWlmKMRk6LD0jxWsNdqKWgScRRaaQBdeffvqpx8eCIGDu3LmYO3duqL4lERERxZDp3fWYt6nK%0AYyb0vOGR+9DeoFGhZ4IaB6xNpe4igN8tDgxL82wWW25zYsmOGmwps+O7403B7Iu7avHfoSp0Vi/l%0Av/1Yhff217fqc34osePFXTXIljwkSdBGb9aaiKIbHw0SERFRROpm0uChEYnQqYCeCWqsn5GBvubI%0A6yLurr/k+D87YsO2MjuW7LBie3lTIH3t2go8vbOmJbBu9uzBznnvDpfoN7C+sGc8sg3et51byxpx%0A/6Yqj21lPpqhERGFs8ieaUBEREQx7fahCbh9aORmq6WGpmrx+RFby8dPbLPiiW1WAE3rsz87Nx3r%0Aj8uXXm+tVsPpEqHu4CZZewIYGTYiTYuFY5Pwlw0Wj/e3v9oBuySWLmVwTUQRiplrIiIiojBxZZ6h%0ApVO2VKMLuP37Sp+fP+ajEqx2C147wrZy/+uszXEqpOnVeOG0ZI/th2S6vU/I0nltIyKKBAyuiYiI%0AiMJEjkmDmwYYFV/314m7oMqBS78qx8bihmAfmqJtZf67miefmO2cpFMhSec7s35FriEox0VE1NEY%0AXBMRERGFkcuCEFyuONi65mLtEVDm2m301CmpvjPTl/ZhcE1EkYnBNREREVEY6WfW+s3u+lNQ5X8d%0AdDA4XCJ2VPjPXMe7lbr/a1Si4n5xanT4mnEiomBhcE1EREQUZnJM7es5+3sHBde7LQ7YJMumr8wz%0AwOz2cEAtAH0ST76foak6XNJbfh65QWG9ORFRJGBwTURERBRmzAFmrpPjmvabf2oSBJwc+H2kxolG%0A9wHgIbJTkrWe2i0Oz05IxpLxydCfGF/950GmljXXzdLi5W9BDWremhJR5OIoLiIiIqIwMyBZiw0K%0AI7eadTepsf3iLIiiCEEQ8NhPFlhPZJFFAFV2F9KaI9wQOVbrmbbOS2qatX1Bz3iMy8qCzSGim0wW%0APl3huAxaZq6JKHLx8SARERFRmJnaTe93n3R9022cIDQFpIlaz0y1pSH086KP13sG15mGk7eWaXq1%0AbGANAKl6+VvQeDWDayKKXAyuiYiIiMLMmV3jsGS8GRf2lF+bDABp8Z7Z30SNJLi2h74svEiSuc42%0ABJYpH2DWym43MnNNRBGMwTURERFRmBEEAVf3NeK1M1Jw9ykJsvukSbK/CZIkcWWIM9fVdhdWHrZ5%0AbMuMDyy4HpmuRc8E732ZuSaiSMbgmoiIiCiMXdonHnLTqdIlwbVX5jrEwfVjW6u9tmUZAru1FAQB%0AV8jM82a3cCKKZAyuiYiIiMJYXpIWdw71zl6PztB5fJzgVRYe2uB6xcF6j4/NOgE9pelzHy7PNUAa%0ASruP7CLVmobGAAANqklEQVQiijS8ghERERGFuQdGJOLsbnF4eXctdlc6MDVHj7MlTc+kca2/zHVx%0AnRNP7bCi1iHitsEJ6JMU+G2hSxRRXO/59V86LQVauRS7ghyTBlNz9Fh1pKm0PF4t4Lr+xoA/n4go%0A3DC4JiIiIooAp2bE4dSMOMXX0yTdwguqHT6/3i0bKvH1sQYAwPbyRqw9P72l87g/VXYRTrdvZ9II%0AODvHf4dzqafHmfHA5iqU2Vy4c2hCqzLfREThhlcwIiIioijQ1+SZSV6+rx5PjnXBpPVeBXi0xtES%0AWAPAtvJGHLQ60SvAsuxym2eXcKXRWv5kGtT4z6SUNn0uEVG44ZprIiIioijQz+hdBv7G73Wy+64p%0AbPDa9kt5Y8Dfq8zm+b2kncuJiGIRr4REREREUcCkAYakeM6PXn/cO4gGgN0W70D6l3J7wN+LwTUR%0AkTdeCYmIiIiixD9HJnp8vLnEDlEUvfbbW+W9HnvxjhqsK7R5bZcj/fwUfWDzrYmIohmDayIiIqIo%0AcVp2nMes6FKbC4dqTq6PfmtvHWZ/XY4vjspntGesLscGhWy3u+X7PcvNh0oy5kREsYjBNREREVGU%0A0KgE5Kd5Bro/ljSVe28sbsCc9ZX49LDv7PSfN1QqvrZ4uxXmV4/ht8qTmWu1AMzsFd+OoyYiig4M%0AromIiIiiyKkZOo+PN58Irt/eK9/cTOqg1Sm7fV1hA/75U7XX9jO7xiHTwLJwIiIG10RERERRRDoL%0A++XdtdhU0oACmXXWShwu73Xa8zZZZPe9tI+hdQdIRBSlGFwTERERRZFR6d7rn8/+tAxVdu9RXUrk%0AAvFfK723JekEnNedJeFERACDayIiIqKokqJXo6tMmbZccKxkR8XJUV0/ldpx8Rdlsvtd2seAeLcG%0AakREsYzBNREREVGU6ZHQvjXQzU3QDlodOH9VGb48Jt9BfDC7hBMRtWBwTURERBRleiZo2vX5Kw7W%0Aw+ES8eVRG+oc3uuvm+UY2ciMiKgZg2siIiKiKNM7sX3BdanNhfVFDSiu971Om13CiYhOYnBNRERE%0AFGUu7Klv99d470A9ym3yY7kAoG+SBv3N7QviiYiiCYNrIiIioiiTm6TFp+emtetrLCuow/8UZmNf%0A09eAd85KhUpgMzMiomZ83EhEREQUhUam69r9NRpkEte5iRo8PT653V+biCjaMLgmIiIiikJxagE9%0AE9Q4aFUu7QaA189IQXKcCjaniHmbqmRnXLtbMCYpmIdJRBQ1WBZOREREFKXuHJqg+Nq5OXrMPzUJ%0A5/fQY2J2HKZ00yNN7/vW8PmJyTiza/vXcxMRRSNmromIiIii1FV5BmwoasDy/fUe2xN1At46K9Vr%0A/5Q45eA6P02Ly3MNQT9GIqJowcw1ERERUZQSBAHzRiR6bder5RuRKQXX9w5LwLtTvINxIiI6iZlr%0AIiIioijWM8H7ds/uFGX3lQuu0/UqzB3uHaATEZEnZq6JiIiIYkyjS357qsyaa4OG47aIiALB4JqI%0AiIgoxjQoZK4HpWi9tjG4JiIKDINrIiIiohjjkI+tMSErzmubtVFhZyIi8sDgmoiIiCjKBZp7jpNp%0AdFatVENOREQeGFwTERERRbk4dds/12pn5pqIKBAMromIiIii3Lk58R4fn97Fu/y7mVZyd8jQmogo%0AMAyuiYiIiKLcAyMSW4JmtQA8KDP7ulmCNLomIqKA8OpJREREFOX6JGmw9vwMPDwyEaunpSM/Xae4%0A7zV9DR4fX9I7XmFPIiJyp+nsAyAiIiKi0BucosVgmVFbUn8ZbMKyvXUoqXfBpBHw1yEJHXB0RESR%0Aj8E1EREREbVI0avx40WZ+P54A4akatHdxNtFIqJA8GpJRERERB6S41SY1oPl4ERErcE110RERERE%0ARETtxOCaiIiIiIiIqJ0YXBMRERERERG1E4NrIiIiIiIionZicE1ERERERETUTgyuiYiIiIiIiNqJ%0AwTURERERERFROzG4JiIiIiIiImonBtdERERERERE7cTgmoiIiIiIiKidGFwTERERERERtZNgsVjE%0Azj4IIiIiIiIiokjGzDURERERERFROzG4JiIiIiIiImonBtdERERERERE7cTgmoiIiIiIiKidGFwT%0AERERERERtRODayIiIiIiIqJ2iung+sknn8QZZ5yBnJwc9OnTB5deeil+++03j31EUcT8+fPRv39/%0AZGVlYdq0adi1a5fHPgsXLsTUqVPRpUsXmM1mr+9TVlaGmTNnon///sjIyMCgQYNw9913o6qqKqTv%0Aj2JXR53b7srLyzFgwACYzWaUl5cH/T0RAR17bpvNZq//XnnllZC9N4ptHX3dfueddzBhwgRkZmai%0Ad+/euPnmm0PyvoiAjju/ly1bJnvtNpvN+Pnnn0P6HomAGA+uN2zYgOuvvx6rV6/GihUroNFocOGF%0AF6KysrJln6effhrPPfccFixYgDVr1iA9PR0XXXQRrFZryz4NDQ2YPn065syZI/t9VCoVpk+fjrff%0AfhtbtmzB//3f/2HdunW47bbbQv4eKTZ11Lnt7pZbbsGQIUNC8n6ImnX0ub1kyRLs2bOn5b/LL788%0AZO+NYltHntsvvPACHnroIfzlL3/Bxo0b8cknn+C8884L6fuj2NZR5/fMmTM9rtl79uzBJZdcgh49%0AemD48OEhf59EgsViETv7IMJFTU0NunfvjmXLluHcc8+FKIro378/brzxRtx9990AgPr6euTl5eGR%0ARx7Bdddd5/H5H3/8Ma655hpYLBa/3+uFF17A4sWLsWfPnpC8FyJ3oT63n3/+eXz++ee46667MGPG%0ADOzbtw+pqakhf19EoTy3zWYzli5dihkzZnTIeyFyF6pz22KxYODAgVi2bBnOOOOMDns/RO466p67%0Arq4O/fv3x2233Ya77rorZO+HqFlMZ66lampq4HK5WspMDh06hOLiYkyePLlln/j4eIwbNw4//vhj%0Am79PUVERPvnkE4wfP77dx0wUiFCe27/88guefvppvPDCC1CpeEmhjhXq6/Z9992H3r1744wzzsAr%0Ar7wCl8sVtGMn8iVU5/batWvhdDpRUlKC0aNHY8CAAZg9ezYOHjwY7LdApKij7rk//PBD1NXVYfbs%0A2e0+ZqJA8E7YzX333YchQ4bg1FNPBQAUFxcDANLT0z32S09PR0lJSau//vXXX4/s7GwMGDAAJpMJ%0Azz33XPsPmigAoTq3a2trccMNN2DBggXo0qVL8A6YKEChvG7PmzcPr7zyCj766CPMnDkTDzzwABYt%0AWhScAyfyI1Tn9sGDB+FyubBw4UI8+uijePPNN+FwODB9+nTU1dUF7w0Q+RDqe+5mS5cuxdSpU5GV%0AldX2gyVqBU1nH0C4mDdvHn744QesWrUKarXa4zVBEDw+FkXRa1sgHnvsMdx7770oKCjAI488grlz%0A5+Kpp55q13ET+RPKc/vee+/F6NGjWTZLnSLU1+2//e1vLf8/dOhQuFwuLFq0CPfcc0/bD5ooAKE8%0At10uFxobG7FgwYKWLOFLL72Efv36YdWqVZg5c2b73wCRDx1xzw0Au3btwqZNm7B8+fI2HytRazFz%0ADWDu3Ll4//33sWLFCvTs2bNle2ZmJgB4PTErKyvzerIWiMzMTPTt2xfTpk3D4sWL8dprr+Ho0aPt%0AOnYiX0J9bq9btw7/+9//kJqaitTU1JYgu2/fvnjkkUfa/waIFHTUddtdfn4+qqur25VFIfIn1Od2%0A89fp169fy7akpCRkZWXxnoRCriOv3a+99hq6deuGs846q83HS9RaMR9c33vvvXjvvfewYsUK9O3b%0A1+O1Hj16IDMzE2vXrm3ZZrPZsHHjRowePbpd37d53Z7dbm/X1yFS0hHn9ocffogNGzZg/fr1WL9+%0APZYsWQIAWLlyJce6UMh01nV7x44d0Ov1SEpKatfXIVLSEef2mDFjAAB79+5t2VZTU4Pi4mLk5OS0%0A8x0QKevIa7fNZsM777yD2bNnsx8MdaiYLgu/++678c477+DNN9+E2WxuWe9hNBphMpkgCALmzJmD%0ARYsWIS8vD7m5uVi4cCGMRiNmzZrV8nWOHDmCyspKHD58GACwfft2AEDv3r1hMpmwatUqVFRUYNiw%0AYTAajdi9ezceeughjBo1Cr179+74N05Rr6PO7dzcXI/v2zzfum/fvuwWTiHRUef2559/jpKSEowa%0ANQrx8fFYv3495s+fj2uuuQZxcXEd/8Yp6nXkdfu8887Dfffdh8WLF8NsNmP+/PlIS0vD1KlTO/6N%0AU0zoqPO72ccff4zq6mpceeWVHfguiWJ8FJfc8Hmg6cna3LlzATSt9Xj88cfx2muvwWKxID8/HwsX%0ALsTAgQNb9p8zZw7eeustr6/zySefYOLEifjmm2/w6KOPYs+ePbDb7ejatSumT5+OO+64Q/EYiNqj%0Ao85tqfXr1+P888/nKC4KmY46t7/66iv885//xIEDB+ByudCzZ09cddVVuPHGG6HRxPRzaQqRjrxu%0AW61WzJs3D5988glEUcSYMWPw+OOPo1evXiF4Z0Qdf19y3nnnwWg04t133w3yOyHyLaaDayIiIiIi%0AIqJg4CIEIiIiIiIionZicE1ERERERETUTgyuiYiIiIiIiNqJwTURERERERFROzG4JiIiIiIiImon%0ABtdERERERERE7cTgmoiIiIiIiKidGFwTERERERERtdP/A5usoceeGNDbAAAAAElFTkSuQmCC%0A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9cAAAGSCAYAAADpfTLfAAAABHNCSVQICAgIfAhkiAAAAAlwSFlz%0AAAALEgAACxIB0t1+/AAAADl0RVh0U29mdHdhcmUAbWF0cGxvdGxpYiB2ZXJzaW9uIDIuMS4wLCBo%0AdHRwOi8vbWF0cGxvdGxpYi5vcmcvpW3flQAAIABJREFUeJzs3Xd4VGXe//HPyUx6h4SEltCbiAgq%0AioqKLqCoiBWV1bWuZV1Z+z7r7vrsoyKWXVwLKrr+1l4QKyqKgtIkFooCQpReEkjvyZTz+yMkZGom%0AfSZ5v67L63LOnJm5M5mEfM5939+vUVRUZAoAAAAAADRbWEcPAAAAAACAUEe4BgAAAACghQjXAAAA%0AAAC0EOEaAAAAAIAWIlwDAAAAANBChGsAAAAAAFqIcA0A6PSWL1+upKQkzZ492+X41KlTlZSU1EGj%0ACi6zZ89WUlKSli9f3mFjSEpK0tSpUzvs9QEAaAnCNQAgpGzYsEG33HKLxowZo549e6p3794aN26c%0A7rzzTm3btq1NX7sujDf8r1u3bhowYICmTZumBQsWtOnrB5O6MN7wv7S0NI0ePVo333yzsrOzO3qI%0AAAC0K2tHDwAAgECYpqkHHnhAjz32mMLCwnTKKado6tSpcjqd+uGHHzR//ny9+OKLeuihh3Tttde6%0APHbs2LHKyspS9+7dW2Usl156qTIyMiRJNTU12r59uz799FN99dVX+vnnn3Xvvfe2yuuEghNPPFEn%0AnXSSJKmwsFArVqzQq6++qnfffVcfffSRxowZE/BzZWVlKTo6uq2GCgBAmyJcAwBCwmOPPaZHH31U%0Affr00WuvvaZRo0a53P/111/riiuu0B133KGEhARdfPHF9ffFxMRoyJAhrTaWyy67TCeffLLLse+/%0A/16nn366nnzySd1xxx2KiopqtdcLZieddJL+/Oc/1982TVM33HCD3nzzTd1333364IMPAn6u1vwe%0AAQDQ3lgWDgAIert27dKcOXNktVr1+uuvewRrSZowYYKeffZZSdI999yjsrKy+vt87bluTWPHjlVy%0AcrKqqqpcXluSXnnlFc2cOVNHHXWU0tPT1bdvX02ePFmvv/661+eqW36+Y8cOPfHEEzr++OOVlpam%0Ayy67TJL06quv1n89a9as0fnnn6/MzEwlJSWpqKio/nm2bdumW265RSNHjlSPHj00cOBAXX755Vq3%0Abl2bvQ+GYei6666TVHvBoU4gY/a159rhcOill17SmWeeqczMTKWlpWnUqFG69tprtXbtWo/z33//%0AfU2bNk39+vVTjx49NGbMGN13330qKSnxOHf9+vW65pprdOSRRyotLU0DBgzQ+PHjdfvtt6u4uLi1%0A3hYAQBfAzDUAIOi98sorstlsmjZtmo488kif502ePFmjR4/WunXr9P777+vyyy9vtzGuW7dOhYWF%0AysjIUEpKist9d9xxh4YOHarx48crPT1d+fn5+uyzz3TjjTcqOztbf/vb37w+51133aU1a9Zo8uTJ%0AmjRpkuLi4lzuz8rK0j//+U+NHz9eV1xxhfbv3y+LxSJJ+uqrr3T55ZerqqpKkydP1sCBA7V//359%0A+OGHWrJkiV577TWdfvrpbfNm+OFvzN7U1NTosssu05IlS5Senq7p06crOTlZe/bs0fLlyzVw4EAd%0AffTR9efffvvteuGFF9S7d2+dffbZSkpK0nfffae5c+fqs88+0+LFixUfHy+pdv/+pEmTZBiGpkyZ%0Aov79+6usrEy7du3Sa6+9pptvvlmJiYlt/p4AADoHwjUAIOh98803kqSJEyc2eu7EiRO1bt06ffPN%0AN20Wrl977TWtWLFCUm3427lzpz799FP17dtX8+fP9zh/9erV6t+/v8ux6upqXXDBBfr3v/+ta665%0ARr179/Z43I8//qivv/5amZmZXsexdOlSzZ07V7/73e9cjhcXF+uqq65SeHi4lixZomHDhtXft2XL%0AFp1++um6+eabtX79ekVGRjb1y/fLNE298MILkuR1v7WvMfsyZ84cLVmyRKeeeqpee+01xcTE1N/n%0AcDh08ODB+ttvvvmmXnjhBZ199tmaP3++y/7tRx55RA888IBmz56tBx98UJL0xhtvqLq6Wi+//LLO%0AOeccl9ctLS1VREREwF83AACEawBA0MvNzZUkrwHUXd05OTk5bTYeb8u5Y2NjdfHFF2vkyJEe97kH%0Aa0mKjIzUddddpxUrVujrr7/WpZde6nHOLbfc4jNYS9LIkSO9htQ33nhDBQUFeuihh1yCtSQNHTpU%0AV1xxhZ5++mktW7ZMkydP9vn8gVixYkX9cvvi4mKtWLFCP/30k6Kjo73OyPsaszcOh0PPP/+8IiMj%0A9fjjj7sEa0myWCxKT0+vv/3000/LYrHoiSee8CiMdtttt+mZZ57RW2+9VR+uw8Jqd8e5P6+k+tlt%0AAAACRbgGAAQ90zQl1e7nDVRTzm2qDz/8sL6gmc1m065duzRv3jw99thjWrZsmRYvXiyr9fA/sbt3%0A79bjjz+uZcuWae/evaqsrHR5vv3793t9nWOOOcbvOHzdv2bNGknSxo0bve4z/+WXXyRJW7dubXG4%0AXrlypVauXClJioiIUHp6ui699FLdeuutHsHe35i92bp1q4qLi3XUUUf5vcggSZWVldqwYYOSk5P1%0AzDPPeD0nIiJC+/fvV0FBgbp166YLLrhAzzzzjC6//HKde+65mjBhgo477jgKqwEAmoVwDQAIemlp%0Aadq6dav27NnT6Ll79+6tf0x7CA8P18CBA/Xoo4/qp59+0jfffKOFCxfWVyvfsWOHJk6cqKKiIp1w%0AwgmaOHGiEhISZLFYtGvXLr3++uuqrq72+tw9evTw+9q+7i8oKJAkvfzyy34fX15e3tiX16i7777b%0ApVp4Yxr7mhqqKyjWq1evRs8tLCyUaZoqKCjQnDlz/J5bVlambt266eijj9bixYv16KOP6qOPPtJb%0Ab70lScrIyNCsWbN09dVXBzxWAAAI1wCAoHf88cdr+fLlWrp0qa688kq/5y5btqz+Me1t7Nix+uab%0Ab/TDDz/Uh+unnnpKBQUFeuqppzz2gC9YsMBnxXCp8dl3X/cnJCRIqn0vRo8e3ZQvoc01ZUVBXTEx%0AXzP7DdV9zSNGjNCqVasCfo2xY8fq9ddfV01NjTZs2KAvv/xS8+fP12233aaYmBjNmDEj4OcCAHRt%0AtOICAAS9yy+/XFarVYsWLdLGjRt9nvf555/rhx9+UHJysqZNm9aOI6xV11Kqbhm7VNsOS5LOPfdc%0Aj/PrllO3tmOPPVZSbSG1UDZkyBAlJiZq8+bN2r17t99z4+LiNGLECGVnZys/P7/JrxUREaFjjjlG%0Ad911V31Lt48++qhZ4wYAdE2EawBA0OvXr5/uuOMO2Ww2zZgxQz/99JPHOStWrND1118vqbbCtHvb%0Aqra2c+dOffjhh5Kkk046qf54RkaGpNpe2w198cUXeumll9pkLDNnzlRSUpIeeeQRZWVledxvmqZW%0Ar16tmpqaNnn91mKxWHTdddepurpas2bN8tir7nA4XArX3XzzzbLZbLrppptUWFjo8XylpaX67rvv%0A6m+vWrXKpS94nboCelFRUa31pQAAugCWhQMAQsLdd9+tqqoqzZ07V6eccopOPfVUHXHEEXI6nVq7%0Adq1Wrlwpq9WqRx55pH5Jdltp2IrLbrdr9+7dWrRokcrLyzVlyhSdffbZ9edec801evXVV3XVVVfp%0A3HPPVc+ePbV582YtWbJE06dP18KFC1t9fMnJyXrppZc0c+ZMTZo0SRMmTNCwYcMUHh6uvXv36rvv%0AvtOePXu0Y8eOoG83ddddd2nt2rX64osvNGbMGE2ZMkXJycnat2+fli9frpkzZ9bv+b788su1fv16%0APffccxo9erROP/10ZWRkqLi4WLt27dKqVat02mmn6bXXXpMkPfnkk/ryyy910kknqV+/foqPj9cv%0Av/yixYsXKzo6WjfeeGNHfukAgBBDuAYAhATDMHTffffpvPPO0/z587Vy5UqtWrVKhmGod+/euu66%0A63TDDTdo4MCBbT6WhvukDcNQQkKCRo0apUsuuUS//e1vXfYVjxw5Uh9++KHuv/9+ffbZZ3I4HBo5%0AcqRefvllJSYmtkm4lqQJEyZo5cqVevLJJ/XFF18oKytLVqtVaWlpOvbYY/X3v/+9fp9yMIuIiNBb%0Ab72l//73v3r99df19ttvy263Ky0tTSeeeKLOPPNMl/MffvhhTZo0SS+88IJWrFihwsJCJSYmqlev%0AXrrmmmt00UUX1Z977bXXKjk5Wd9//72ysrJks9nUs2dPzZgxQ3/4wx+oGg4AaBKjqKjIbPw0AAAA%0AAADgC3uuAQAAAABoIcI1AAAAAAAtRLgGAAAAAKCFCNcAAAAAALQQ4RoAAAAAgBYiXAMAAAAA0EKE%0A6xbKzs7u6CEAbYLPNjorPtvorPhsozPj841QQLgGAAAAAKCFCNcAAAAAALQQ4RoAAAAAgBYiXAMA%0AAAAA0EKEawAAAAAAWohwDQAAAABACxGuAQAAAABoIcI1AAAAAAAtRLgGAAAAAKCFCNcAAAAAALQQ%0A4RoAAAAAgBaydvQAgFBQZnPq6Y1lOljl1NVDYzU8ObyjhwQAAAAgiBCugQDMWVeqJ34qkyQt2lmp%0A1dPTlBjBwg8AAAAAtUgHgBd//7ZYma/u09mfHFRuhUMf7qysv29fRe0sNgAAAADUIVwDbr4/WKPH%0AfypTcY2pFTk1enZzmXaUOlzOeeHncpmm2UEjBAAAABBsCNeAm39tKHW5/c8NnrPUeVVO/ZBna68h%0AAQAAAAhyhGvAzYFKZ0DnvflrRRuPBAAAAECoIFwDbsrsgYXr7SX2Nh4JAAAAgFBBuAbclNsC20v9%0A+d5q5VY4Gj8RAAAAQKdHuAbcBDZvXeuiz/NV7aCwGQAAANDVEa4BN1X2wMPyhgKbTnr/gP64slA/%0AF1HgDAAAAOiqrB09AKClquymHl5folU5NTquR4T+NjZB1jBDkmR3mnolu0JF1U79bmiskiIbv55U%0A2YRwLUnZxXZlF9v18a4qbbo4XREWo1lfBzqvMptTL24pV3G1qSuGxigjjl+9AAAAnQ1/4SHk3f5N%0AkV7Nrq3c/c2BGvWOtej3I+IkSfd+W6xnNpVLkt7bUaml56TKMA6HX7vT1OYiu/rGWpQUGSbTNFXe%0AxHBdJ6/KqU93V+ncftEt/IrQmThNU//4vkTPba79HC7aVamvzu3BRRgAAIBOhmXhCHlvubXEqgva%0AkuqDtSSty7dpff7hpdt5VQ6d8dFBnfz+AY15J1crcqpV7ZBasoN6PwXOcMij60s14s39Svnvvvpg%0ALUmbi2pXOQAAAKBzIVwjpNmcpmxuFcg2FNi0cJv3HtTZxYfbZ92bVax1h8J2QbVTly3J15oDNS0a%0AD8XNIEkf7azU/T+UaF+FU04vH4nHNpTK5u0OAAAAhCzCNUJafpX32t5Xf1WoJXs8Zwd3lNaGa5vT%0A1Ls7Kl3uK7GZunJpfovGU0W4hqT5DWaqvfmxwKbMV/drVxm90gEAADoLwjVCWp6PcC1J/9niGXAe%0AWFuq7SV2vby1QtVeVnAX1biG40EJVl06KMblWEKE772yzFxDkjYWNl45vsJu6pF1pe0wGgAAALQH%0ACpoh5OwstesvWcUqs5s6OT3S53m+9rVe9Hm+jABrSUVbDf3jmASZpqncSqduGxWv8WkR2lHq0NiF%0AuR7nF1YTrrs60zRVUhNYt/SXsyt0+1Hx6hfPr2IAAIBQx190CDm3ry7Skr3VkqRl+6qb/PhfSgJf%0AihtrNZQabdEzE7q5HB+QYPF6fr636XB0KVUOKcBsLUk65p1cvXJ6N03uE+VSyR4AAAChhWXhCDl1%0Awbo9VPsoOmUYhvrGeQbsAj/L1NE1FPtJ1lFersnYTWnGkoImXShyOE3VsAUBAAAgqBCuEVJMs30D%0ARUqk7x+RpAjP+/KrCdddnXu4HpRg1ZZL0rVmeg/lXNFbn56VokgvIfv/bfVfBK3OipxqjXw7Rz1f%0A3qeH15W0xpABAADQCgjXCCn+ltuGNWNF7VHdwzVjYLTP+4cmhfu8L9FLYbNCwnWzOZymHllXonM+%0AOahnNpW1+4WU1lLiVhQvIcJQWoyl/rN0fFqk9s3spWFJrrtyGraJc/f+jkqdvzhPF36Wp+mL87S/%0AwimHKT20rlS7qTgOAAAQFAjXCCnl7k2tG3jwuES/lby9WXxWqs9iUkMSrbp2eKzPxyZ7mdUuqHaG%0AbCjsaO/tqNQDa0u1PKdG96wp1qrclvUcbws1DlMv/FymR9eX6uv91V57VbvPJid6WeFgCTP08Zkp%0ALse2ldjl9PLZyS626bqvCvTlvmot2Vvt0tfdaUrftrA3OwAAAFoH4RohpdzuPbjuntlTN4yIU1Oi%0AtdWQIi1Sgpfwc1T3cK08r4ffKs6zjoz3OFbt8D1G+HfTikKX209vLOugkfh25zdFun11se7/oUTn%0Afpqn49/N1caCw223sg5U63O3mgDewrUkdYuyqFuDCzRVDmmrl9nrJ38q87tiY0NB422/AAAA0PYI%0A1wgpvoJrfHjtR/m107sH/Fxx4YYMw/A629031qLwRtaZj0kJ19VDPWe2C1ga3izuhda3N6GqeyBM%0A01SF3amCKofsPgrVNfb4hdsrXY79WuLQZV/k169W+MRL+7c+sd4ry0vS6O6u2w4+2FHpcc6XjRQ6%0A25BPuAYAAAgGhGuElAqbZyi6eMDhPdMnpkeqV0xgH+u4Q4E8Pdoz/PT2E4jqGIahf45P8tg7u6nw%0AcNj5tdiulTnVcjQjzHUl3pbSp3r5vjTX8v3VOu7dA+r18n4NeD1Hma/u1xu/VDTpOb7aX61SL5+/%0AnWUOLT0UgNd4WaJ95dAYn885NTPK5facdaX6Yu/hgF5hdyqnwn97tw0FNrYiAAAABAHCNUJKmZeZ%0A6zuOcl2e/YeRnsu1vT7Xoc2r/b0s/e6fEHgL+ON7RLjcXrCtdvbxw52VGvdurqZ+kqezP80jAPmx%0At9wzQHqrqN1U5Tan7lxdpHM+zXMpGFZuN/WXrOImXfSYsSTf533nf5avKrupH/Jcw/XKaT00ONF3%0AUbzp/aIVYz28QsJhShd+lq/nNtUuiV+dWyM/ZQYkSXlVTuVUsloCAACgoxGuEVLcC5qNSQnXELeK%0A3jcdEae7RjcesIsOVXX21q86LTrwH42LBrrOTC7aWaVSm1NP/FimumsBq3NrNGnRQQK2D972Grd0%0AeX1BlUPnLc7T/J+9t7jKr3Z6nYn2xjRNVfmfQNaC7RUu5/SMCdOIZP8XabpFWfSnI+NcX0vSXWuK%0AlVfl0AWf+Q70DeU2MrsNAACAtke4RkipcJu5zozzHl6m9/PdXstdhMVzb/UgP7ON7k5Ii3DZV1vp%0AMPXRziplHXSdxfz2oE3J/2+f/rWhNODn7oycpqn/binXtV8V6P1De4x/LvISrquaH64/3lWpAa/n%0A6NuD/vcjlzU2LXxISQAh/O5vil1uH9cjQobReIm924+K19/HJni0khv0ek5AY5PU6Ow2AAAA2h7h%0AGiGjqNpZH8bqxIR7Dy89mjDzLEn3jkmo//9jU8M1spEZx4bCDEMXu/XKvnF5oY+zpf/9vkR7unBv%0A4k92VenWVUVasK1SVy4t0BkfHdD/ZBV7nNfcmWvTNHXZFwUBnettm4E3Bysbnxl2L7Z3bGqEjzNd%0AhRmG/jQqXlP6RjV+sg/eWoIBAACgfRGuERIKqhwa/16uPtjpWo052UebI289qC8b5Lp8+5phhyt9%0A3z4qTq+f3k3/PjFJ701OCWjGsaGLB/ouWuXNyLdzu+wS8U92u34Pv/Mxu1xUY/rta+5LXhNmvMsC%0AXBb+U0HTL4aM6xHZpPO9fWYDRbgGAADoeIRrhIQ3fq3UvgrP0HRyT+8BJsxLOL5tVFz9HtjkSENX%0ANWijZRiGzsyI1hVDYhUb3vQfi2FJ4TqyW+BLySXp24OelaW7gq/3+28t1dCQN3JU1MQZ7O2lnkF4%0A9nGJenViN41Ncf0eNbYsPOtAte5ZU6TfLXOdCR+R5H9lQ6+YMB3VvWmfhxpH8wOyvz7YAAAAaB+E%0Aa4SEb3I9A1lKVJhO8RGuJenPRx8uanZ670gNSgzXsnN66POpqfr2/DSNbGIYbox7cGvMpEV5OnZh%0Argoaq5TVyTQlQpbbTT21saxJz7+91PX9jLMauvGIOE3NjPZo7+WvoNnWIpumfJynZzZ5FkQ7pkeE%0Alp2TqtN6ef/8PXFSste9/P5cNKBpqx8aYuYaAACg4wW+sRToIKZpevQPthjSi6d2U5TVd4C566h4%0AHd09QiU2p87NrN0THWExdGyPwPbCNtV5/aP1/7Y2rXdydrFdw9/K0d6ZvWR1r2jVCdU4TK9tt/x5%0AZH2p/tJgT3xjdpe5Pv+VDVYoxLvt0f/tlwXa99ueirF6Xmf8149l8pVZT+kZqdEpEXp3cor2Vzj0%0A5E9l2l/h0DGpETonM0p9fRTa8+e03k1bRt4QBc0AAAA6HuEaQW9XmUO5Dfr4RlsM7ZrZU+GNhFHD%0AMDSpBUWimuqUnpE6v3+0Fm6vbPzkBqod0hd7qzW5HcfaUfaUO3wGVn+Kqp1K8rEnOafCIUNSWkzt%0ArHSh2zLyhsXt4rwUwHv710qXAF7n9V+8Xyi5e3S8pvc/XMCuZ4xFDxyX2OjX0JjwMEM3jIj1OlMu%0ASf86IUmf7alSTqVDW4vsLgXUWrKkHAAAAK2DZeEIeu57k8ekhjcarDuCYRj6z6ndtOnidF05pGlL%0AfH8u8t8yqrPY6WU/dEO+FiJ85WOf9jObynTEWzka+maOJn10UEv3VqnYbQNyYkTDcO35K+/WVUV6%0AdlNZQG25HjguUX8+OsHrnv7W0N1PUbOR3cL1+hndtfScHjon0/VCDMvCAQAAOh7hGkHPfRlxUwuH%0AtbdesRbdf1yijjhUPC3MkIYm+l8kEowXC9rCDrf90FMzonR2RpSSIgzNHByjq4d5ziBL0hd7qzyO%0AVdid+t/vSlQ3aZt1sEbnf5bvcW5ixOH3NtZHer97TbGu++pw+zRfVcpPTm+bLQV1En1Uv5dqi/DV%0Acd/PzbJwAACAjseycAS9EreZyJa0LGov8eFhWnRmqlblVqtfvFVOUzrp/QM+zy/tIunIfYb+iG7h%0A+p+jD++n/mpflZ7b7Lkseuk+z5nrlTk1qnRbDm1K2l/he+Z6RLLvCzOf7K7SrjK7nt9crvX5nisJ%0AhiZaW70InjtfS9+lw8veJc+LMcxcAwAAdLzgTyno8kpqXINDQjNaZXWEpMgwnZURrRHJ4RrZLVwz%0AB/teKj57bWk7jqxjOJymPtzpuh99RJJrWJ3QM1IvnpqsiwdEuxzfXeZQhd2pA5UOfbyrUgcrHVoR%0AYEuvhuF6St8oxfgpgnfRZ/n6909lXpehv3p6tzZbDl7n1F6R8jV5Hd/gc+/+I0ArLgAAgI4XGikF%0AXVqx26xuQkRoLqF+8qRk7bisp747v4fX+7eV+N+PHOq+2Fvt0qs81mroN31cK2QbhqHp/WP03Cnd%0A1CfWtW3WqpwaHfNOri77okDj3j2gj3YFVjiu4bLwCIuh1ed5f/8laUux9+/BJQOjNSix7bcj9Ii2%0A6L3JKY2ex8w1AABA8AkoXK9cuVIzZszQ8OHDlZSUpFdffdXlftM0NXv2bA0bNkzp6emaOnWqNm/e%0A7HJOUVGRrr/+emVkZCgjI0PXX3+9ioqKWu8rQaflMXPtZ19qsEuKDNOgxHCdleFZGXzJHs99xZ3F%0AUxvLdPGSfJdjUzOjFOtnFULfONdwfcc3RSo51Je6oNqpX0sCa+nlvo85M96qTLfnbsyYlLbda93Q%0A+PRITe7jvy2X+49AF9lVAAAAENQCSinl5eUaMWKEHnroIUVHR3vc//jjj+upp57SnDlz9OWXXyo1%0ANVXTp09Xaenhpa7XXnutNmzYoLffflsLFizQhg0b9Pvf/771vhJ0Wu57rkNlWbg/L5zSzePYipzA%0Aljm3lY0FNr2SXa59TexD7c8HOyo19p0c/SWr2OO+Swb6r6juHq7di6EFytvFmAePS/Toee1LZpxF%0Al/lZ0t8Wbjoi3uX21W6twtxnrmuYuQYAAOhwAaWUSZMm6W9/+5umTZumsDDXh5imqXnz5mnWrFma%0ANm2aRowYoXnz5qmsrEwLFiyQJG3ZskVLlizR3LlzNW7cOB133HH617/+pcWLFys7O7v1vyp0KnWz%0AlXUSQ3RZeEPRVkMvneYasFfm1MhpdkxIWr6/Wie+f0B/WFGkSYsOKr+q5QH7s91VumJpgdcZ5rTo%0AMJ3S0//srPuy8OY4rVekIi2en5epmdHaeXlP/XFknN/HhxnSsxOSXfY7t4eTe0bU9z3vE2vRDSP8%0Ah2sbfa4BAAA6XIurhe/cuVO5ubmaOHFi/bHo6GiNHz9ea9as0VVXXaWsrCzFxcVp3Lhx9eccf/zx%0Aio2N1Zo1azR48GCvzx0qwTtUxhmqCsqj1PA6UMG+XcouDP0wMcSUYi3RKnfUBqX8aqcWr/9Vg2Lb%0A/2ubuzlCdb8O9pQ7dP/y3bqpX8s+22/+Ei7J+z7l2zMrtf3XX/w+3l5ildT85dhX9rFpZu8KZWcX%0A+jwnqdoiyXfI/+uganUv2aXskmYPo9n+L0O6Nd1QvNWUcbBU2QcP31dc4PreHCgoVHa272r08MTv%0AbXRWfLbRmfH5RjDwlV2lVgjXubm5kqTU1FSX46mpqdq/f78k6cCBA+revbuMBpV2DcNQSkqKDhzw%0A/Qehv4EHi+zs7JAYZygrz9qn2iZLtUYN6a+UqJbPagaDk3bla/Huw3utd0Wk68zB/mdTW4vTNLUq%0At0bdI8P0Rb7rz+GLe8J1Q6ZNQ4c0/7Nt7i2Q5Fl0bPV5PTTcT0usOoPMcmlH8+oy/G5IjOaemNzo%0AeVf0deiBX3LkbeL3weMSddMR7fO98GWIj+M9a8qkHYeX2scmJGnw4KT2GVQnwO9tdFZ8ttGZ8flG%0AKGi1tY6GW4sa0zQ9wrQ793MAd3anqWK3gmZJIVzQzN3J6a4zs6ty22/f9W+/LNDZn+TphPe8X+Ba%0AW9yy97nYba/8tH5R2nxJekDBWgr8+xxmSGNTXJ/znH6etSG8SYmy6PrhsR7HT+0V6bd1WkeLcLu2%0ARLVwAACAjtfimeu0tDRJtbPGpOT7AAAgAElEQVTTffr0qT+el5dXP5vdo0cP5eXluYRp0zSVn5/v%0AMeMNNFRY7RrQkiIMWcM6zwWZsamu4Xpdnk2XfJ6nX0rs+uPIeF051DP4tYbsYpsW7fJfnfyDXKtm%0AtOA13MP1TSPi1DMm8BUHSZH+w/WiM1O0Iqdak/tEaXhyuOZtLNPyQ7dP7+1Zjd2XfxybqNN6RanK%0AYWpYklXWMEP94y1BfeHPsxVXBw0EAAAA9Vo8BZiZmam0tDQtXbq0/lhVVZVWr15dv8f6uOOOU1lZ%0AmbKysurPycrKUnl5ucs+bHRdPxXYdO6neZqy6KC+P1hTf7zALVx3j+o8s9aS1MNtefvOMocW76nW%0AryUO3ba6SFuLbK3yOg6nqaV7q/RTQe3z/Zjf+PNmNWPm2mmaqrLXzqK6rzhIbCQsu0vyU7jukoHR%0AOjE9UnePTtDolAhFWgzNGhWvdyal6PoRTVvKHR5maFLfKJ3bL1pDksI1IMEa1MFa8gzXBysdzF4D%0AAAB0sIBmrsvKyrRt2zZJktPp1J49e7RhwwYlJyerb9++uvHGG/XYY49p8ODBGjRokB599FHFxsbq%0AwgsvlCQNHTpUZ5xxhv70pz/p8ccfl2ma+tOf/qTJkyd32b0T1Q7TaxXjruqWlYVam1cb+KZ/lqfv%0Azk9Tj2iL8qvcwnVk59hrXcffxQKHKb35a4X+Ojaxxa9zyZJ8LdlbLUPSUyclaVsAPaLzasKUV+UI%0AeH97boVDFy/J1/p8m87OiFKB2/fOvd90Y/zNXHf1nx33t3LxnmodvSBX70zqru2ldu0td+iC/jGN%0Azv4DAACg9QT0l9fatWs1YcIETZgwQZWVlZo9e7YmTJigBx98UJJ066236qabbtKdd96p0047TTk5%0AOVq4cKHi4w/3ap0/f75Gjhyp888/XxdccIFGjhypZ599tm2+qiCWU+HQie/lqvfL+/SnVYUyO6j1%0AUrCospt6eF1JfbCWpJIaU29vqy2Ele82c92tk81cJ0YYsvrJid8dbPnM9aZCm5bsrd3LbUr6y7fF%0A2ljo+by9YsKU6vb+1s10B+L5n8u1/tCM+Ee7qjy+d01toZbsJxgek9r8KuKdgbetEXvKHRr37gHN%0AWFKg21cXa/Kig3J4mc12OE09v7lM92YV69die3sMFwAAoEsIaOb65JNPVlGR76q9hmHoz3/+s/78%0A5z/7PCc5OVnPPfdc00fYyfz122JtLKz9g/bFLRWa2DtK52QeLr6UW+FQfIShGGvnCpG+zFpVqDd+%0A9awovbO09j3Kq+zcy8INw1D3qDDlVnrfNJtT0fJ+01/scd1bXVhtapNbuL52WKxmHRmn//uhRG82%0A+H7sKgv89R9ZX+rzvvAwKbqJs83x4WEa1yNCaw7UuBwf1S1c0/sHVrCsswqkB/iWYrs+2V2lszNd%0A36u5P5bp/36o7S32xq8V2nBRWpf5fQMAANCW+IuqHZXZnPUzsnX+/m2x7Idml+77rlhD38xRr5f3%0A67ZVRa06q72xwKYdpXaV25zakF9Tvy+2IzlNU+/t8AzWklR5aHxr812DVa8mFMQKFf4uGByoalm4%0AvmdNkf76nWeT5p0NQnOYIf3fsYnqE2dVerTr+3vAR+hvKLvYpq/3+69y3i0yrFn7mJ8/JVm/GxKj%0A64bHassl6dpwUZqWnZuq+PCu/avr6JTwgAL2zC8LPC7Q1AVrScqrcmrhdu8/gwAAAGiaFlcLR+B+%0A8bIEc1upQ4t3V2loklVzfyyrP/6fLeVKjwnTXaMTWvy6/5NVpKc3lrscG5Fk1adTU5XQgW2t8qqc%0A8pUdK+ymDlQ69NLWCpfjJ6Z3vuXAadEWbSr0vjy3sNqUzWl6FLAKxLcHavTMpvJGzxsQb1X0obXp%0AKdGun4eDlf7D/T1rigJ6jeYu4+4bZw2oX3VXE2YYevC4RF2xtKDRc4e9maO9M3sq1scFiXV5Ns3s%0AmqUvAAAAWlXXnv5pZ+57UOs8s6lMH+30bIv00LpSbS+xt2gGO7/K4TX8bCqy6+NGWjG1tb3lvoPb%0AzjK7hryR43IsPEw6rkfnC9fDk/1f4zoYwOyxNw1nKP0Zk3q4R3QPt5nrg1W+Xzu/yqHnNjcerCVp%0AakbgrbEQmHP7RWvtBWkBnfv4T7UX7rz9LnFvdwcAAIDmIVy3ozwfQWV5To3u+94zCDlN6eh3cnXe%0A4nw5mxmwN+Tb5KtDzx4/4bY97Pazn9dbIa9jUiM65d7QI5LD/d5/oJHZY29+LbY3ulS7zrENZpV7%0AuC1R9/faGwvtPj9bDcWHG7pwQExAY0HT9E+w6vfDG++F/vC6UlXaTRXVeH7DOvr3AAAAQGfR+ZJK%0AEHNvKxWor/ZXa9m+wIKSux/9VHtuyYzVurwa/fvHUo/nf+vXCl33VYHe/LXCxyNrOU1Tu5v4R/1J%0A6ZFNHmcoOLaRJdPuxccC8UtJ4FWgGxbUS3GbufZ1QUiStgX4Gkd1D1dEF2+d1ZZ+NzTWb8X5Oj1f%0A3qevvPwe2VJk6/JdCwAAAFoDe67bWFG1U79fXqiNBbZmzUDWyTpQo4m9m760Nsut0rLL2GqaF67X%0A59do4kcH5TQly/clenliN52VEa3/binXratqq8q/va1S6dEWndLLNRBX2k39/usCfbK7SrYmvnxn%0ADddDksI1uU+kFu/xfgFleU6NLhvc+OxkQ3vKXYPvtH5Ren+H5zaAL85OVXqDInGeM9e+v0nZAbZx%0AOqVn5/y+BYvhyeF6+uRkPb+5XCOSrQozDP1ni/fl+ves8ez6UFRj6kClU2mdsFggAABAe2Lmug3l%0AVTl09qd5Wry7SnvKHWpmlpUkNWfizzRNrcr1E66bMXNtd5o65YOD9cuBHaZ02RcF+rHAVh+s63y0%0Ay7MK8Yc7K/XBzqYHa6lz7reu88yEbjo7I0ojkqy6dJDrEuqtRU2fud7jtuR+WFK4Lhzg2pLpf49J%0A0Fi3WfPuUWFq+FErqHbK5mPtd24AF4sshnReF2+b1R4uHhijz85O1dwTkxXhJyPn+LhYsoV+1wAA%0AAC1GuG4jK3KqdezCXP3kZ1l2U3jbK9mYnEqnCvwE6ObMXP/Dy95wSTr5/QMex9bneX7tzVniLEmz%0Ajoyrr2jdGSVHhumV07tr1fQ03TYqzuU+f99DqXY1QK5buyX3fbR9Yi26YUScog4Fr9Hdw3XNMM/Z%0AcGuYoW6Rrr8WfG1nKPCzZPyJE5N06aAYvXlGdw1O9L+nHK0rkH3w7q5cmq8Ku//P2cFKh65aWqAT%0A38vVS1sDK2QHAADQlRCu20C5zanLv8hXYbXvv3LDw6Rl56Qq0A5LzQnC7oHL4zmbOHP95d4q/fun%0AssZPPGRLsedeTveeu4H6bROXRYey7u7htsH3aUepXV/tq66fTf6xwKajF+Ro6Js5unpZQf377R6I%0A06ItOiY1QusvTNeHU1K06MwUxflozdQjOrCiZoU+PpMnpEXot0NiNe/kZJ3Rhyrh7a05l6AKq009%0A/qP/n+2nNpbp3R2V2lho16xVRVqX53tVDAAAQFdEuG4DPxbYVNzITPNvB8dqdEqEfr20pwYnHt76%0A/vC4RL39m+4a1c11tq85xcfc98sOiHddL1rkJ/y7M01T92YVN+n1i2tMldtdX8PXHt7r/VQ8thhS%0AWkzX+agmRrguzS6pqe11/cGOSo17N1fTFudpyqKDcpqm5m0sq1/qu3B7Zf02gBK3dfeJEbXPmBZj%0A0ck9I332PJak1ADbcXmbuR4Qb9H/HtPy3uxoviuHNu9C1Jx1pS63P99Tpac3ltVfXGlYpNBpSn9a%0A7bl/GwAAoCujoFkb8Ndiqs6fDi39TY4M04ppPbRoZ6XSYyw6IS1ChmEo0mLo3E/z6s9vzv7oA1Wu%0A4xiSFK5tpYePFdU4VWpzamOBTWNSIvxWdC6xmdpU1PR9mV/urdbOUrvO6BOl4cnhXvfp9om16M6j%0A4jV/c7m8xf2zMqJ8zrJ2RpYwQ8mRYS7LwVP/u8/lnO/zbMo6UKPXfnGtyj5vY5lOTI/0uLiTEBH4%0A+5caYFEz95nrbZemKzkyTIbReZfvh4IRyeG6fnhswD3IvXlpa7n+uLI2PD+9sUxZ5/fQ/grX7/fa%0APJvKbM4u9bMJAADgD38VtYHGWkz9cWSc+sYdvq4RaTF0/oAYjU+PrA8mSRGuAaVZ4dotFA1MsLos%0AQy+3mzrizRxN+ThPxy7MVbmfKmN5fqpG+3PF0gL99bsSjX/vgLYU2TzGtOA33bX2wjSlRlsU62VP%0AdZzV0JxxSc167VDWParxH819Xj5ndRcvSmrcZ66bEK7dloXnebkgYneaKmkQ4I1Dr0GwDg4PH5+k%0A/Ct7NflxdfuuX2xQbXxPuUOvZld4bBeQpHe3exYtBAAA6KoI161sW4ndo+jXSekRSj/0h+l9YxP0%0A97GNL5tNctt325w91+59iNOjw+qXB9cpsdUGpJ1lDi3Y5v0PZZvT1ILtrjOkR6eEa/fMnooOsIy5%0AKemV7AqXJcaGpFN6RSr8UOJP99IK6KyMKPWK7Xotgtz3XXvjrcjdD3k2VTtMFbt9XhIiAg+9PdyW%0AhR/wsvx7RY5r27DECEOWQAsIoF34+36MT/Neeb+uyvxat2KE7+2oVKmXz9sHOwjXAAAAdQjXreiX%0AYpvGvJPrcfz64XH6eUZPFV3VW7NGxQcUQpLdwpW/4mje1DhMLXJrhTUsOVxJfmYwP9rp/Q/lu78p%0A1uy1rvsxe0RbFB8epqFJge8seMKtGFqvGEt9sJakvnGeIXpqZtds4xRI27HbvOx5dZjSPzeUquGO%0AAIshr6sCfEnxWBbuOnP95E+lOm9xvsuxgQnsMAklp/f2XmjO16qbLUV2VTo8fwf5au0FAADQFRGu%0AW8myfVU6ZqFnOyrJe2hsTJzVcOltXekwVWX3H7BLapy6//sSjVmQox4v7XMJ5MmRhk7pGekxI96Q%0Atz3XuRUO/WeL597Nun25w5oQrt1luBVYc59tlaQzekc2+/lD2T1Hx2vm4JjGT/TCvTBVQoTRpOXa%0A7st/8xrMXP9hRaHu/dazHdvVXtp6oeP5Ki430cfP1a5S7+E6z0dRu8pGficBAAB0JYTrVjLXTxub%0A5oRrwzA8Zq/9LQ3fUWrXCe8e0KMbSl2KltWZlhmtCIvhd+bafYbSNE09ur7U67l14fqEtOaH30y3%0A9+XMvq6zaRlxFr9VrTuzGGuYnjwpuVWeK6GJ72GPKNfvyxd7q/Xu9goVVDn0SnaFx/kzBkbr0kHN%0AuxCAtvXHkXFejx/ZzXvv8d3ldjma0CibcA0AAHBY10wurWRNbrWOXRGjpBf3atm+ap/nBbJ/1hv3%0AIPxzkc3HmbU9aPf66SF94cAYr8/Z0B63JaF/+bZY83/2XnG4bgb80kExOjczSoZqlx4/c3KyRnf3%0A/oe7u0GJruddOCCmfrbekFotXHZ1gRRHaygz3iL3RQxXLSusrx7d0OS+UZp3crLCKGQWlAyj9mey%0AoQk9I2X1sTVlR6mjvg5DIMrtLAsHAACow0bJFsg6UBPQec2toOw+4Xje4nyN7h6ue8ck6Iw+rrO8%0AS/f6DvepUWH1BYzcZ8Mbym+w9LPaYep5P6184sJrv6YIi6GXJnZXqc2pGEttUasZg2K0udCmj3dV%0A6f9+8FxCXOf8/q77qfsnWPXZ1FR9uLNSJ/eM1ISeXXNJeEMXDoj2WWguUKc08X3sHmXRhQOi9eav%0Arq/70a4qj3NnH5dIhfAgN71/tJ7/uUzfHbTJkHTbKO+z2VJtr/SFTagA7m0fNgAAQFfFzHULnJDe%0AeGj5wxG+/5BtTHaxZ1/pdfk2Xfh5vksl8L3lDv1S4rsHdUacpX5m0V8Bshqn6vd1F1Y75a9AeYzV%0A9aMTHx7mUqhteHK43z/ij00N1wAvRbDGpkbovmMSfRZc6mr+ODJOPWPqluA3XuTMm8ubsXf7keOT%0A1C3cf3DqE2vx+j1EcIm0GPpgSooWTuqu9Rel6dRerfezVe1Qk5aRAwAAdGaE62aqtJv67qDnzLUh%0A6Y6j4nXV0Bj95eh43Tum8bZbvszws4/1092HZxEv+CzP/1gbzC6d2sv/BYG6omKNtf4KpPq0YRia%0AMdB7te9Pzkpt9PGQRnWP0NoL0rXt0nR9clZq/fvp/u6fmxklbyv+x/WI8Fh+H4iEiDA9cYTnTHVD%0A7nvkEbxirGGa2DtKGXGHL4ZcOaR19skzew0AAFCLaadmirYaGpZk1YnJDg3pEa9ZR8brlxK70qMt%0AOsJHsaCmumxQjNcCUlLt/usDlQ79JatYPxf5nrWWXIuODUm06sT0CK3M8b6kvcTmVJosKqpuJFyH%0AB7YU+NYj4/WG2/LiszKifO75hKcoq6Eoa22RsXknJ+t/xiQoITxM5XZTC7ZVqHesRef3j1avl/d5%0APPayFhQaGxJnKi06TLk+2i01dS83gssdR8Vre6lD20rsHvUWmqLSbiqudX7lAQAAhDTCdQuc2itK%0AvY+o1uDBGZKkzPjWfTvHp0dqzfQeWpdv0+y1JdrRoAr45kKbLvo8X+vzfRc5q3Pd8MNtkgzD0KsT%0Au+vlreWKthp6cUu5NhYeDufFNbWzUK0xcy159kyWpNMamT2Hb4Zh1M8+JkXWXryoE201VOU2i3j+%0AgJb1Ce8fb1VupfcLMd6+twgdfeOs+mBKiqTai3XHv+u9lWBjKqgYDgAAIIll4UFvaFK4LhkYo/cm%0Ap7gc//agzWuwPr9/dP1SdKshvXlGdw1Lcp1WSooM0y1Hxuva4XFKcWu7VFK3LLza/x/MMQGGa28F%0A1AjXbWOSW5G7+49NUHwLW5m597xuqE8zWswhOLn/jqjj3i7PG5aFAwAA1GLmOkT0jGn8j9wJPSP1%0AzMnJirAYuuOo+EbPl6SECNeQXLfnuriRmeu4AEObNczQqb0i61uVHZsaroEUwWoTN46I0+d7qlVQ%0A7dRvekfquuHNL6ZXZ1Ci7+/VqG7NK7CG4GQ1pIaT0DeMiNVpvaJ0yZJ8v4+j1zUAAEAtUk6IiLQY%0A6h4Zpnwfe6FvGBHbrLZICW5VsEoCXBYe6My1JL1wSrIeXV8qh1m7jJnWTW1jdEqEfrggTQXVTmXE%0AWVplX/vo7t4DdEpUWH0Vc3QOj56QpFmranuZ946x6B/HJMpiSH3jLNpd5ntP9ivZFTo6hQstAAAA%0AhOsQkh7jO1yfmxndrNDazW3Z9v6K2j+iW6ugmVTbN3n2uKQmjw1NlxQZpiQ/vcyb6vTekV4v6lw9%0ALJaLJJ3MlUNilB4Tpl9LHLpoQLQiLLXf37+NSdB1XxdKkhLCDYWHGS6fhxd+Ltdto+LVO5ZtAgAA%0AoGsjXIeQnjEWl+JjDWU0c/+r+xLtrYd6axfVNLLn2kKw6gpiw8P0/07rpjnrSmQNMzQ+LUIjksNp%0Aw9UJGYahKX09C+BdNDBGfeMs2lps15S+UXp2U5ke21Dmcs5/fi7TX8YkKIwLLgAAoAsjXIeQfvFW%0ASdVe7wtkT7Y3Q9z21G4pqi2S5m/mOtpiyEIrrS7j5J6ROrknfcm7suPTInX8oZZ+Z2dGe4TrxzaU%0A6buDNr03uTsrGgAAQJfFpskQ4qtncXp0WLPD7tAk13D9S4ldDqfpsed6Wr8oWQ0pIkz653iWeANd%0Ala/91V/tr9Y3B7y3bQMAAOgKCNchZExqhG4+wrMC9L9aEHa7R1nUvcEe3WqHtKvM4VEt/LZR8frl%0A0p7aOqOnLvUR8gF0DfNOTvZ6fHuJ920rAAAAXQHhOsT8dUyCjkk93JP2xhGxOjPDc59kU7jPXv9c%0AZFOxW5/rpIiwVi+WBSA09fJRKT6vyn8hRAAAgM6MPdchJspq6MMpqXpvR6USI4xWKSw1NMmqVbmH%0Al3NuLbZ7LAsnVAOoc1T3CMVYDVW49bg+SLgGAABdGIkpBEVbDV06KEZnZTSv/Za7IYnhLre/P1ij%0A8gZ/NBuS4pvQegtA55YUGabnT/FcGn6g0nc/bAAAgM6OcA2PZeEf7KxyuZ0Zb6HFDgAXZ2VE640z%0AurkcY1k4AADoygjX8GjH5W5qC/d0A+icUqNcWwAeqCRcAwCArotwDfWO9d0j25B0+WCqgwPwlBrt%0A+k9IXhXLwgEAQNdFuIYMw/Da4kuSzu8frRHJ4V7vA9C1pUS5/hNysNIp0zR9nA0AANC5Ea4hSRqW%0A5Lk03GpI/3N0QgeMBkAoiLGGKc56uB6D3ZSKagjXAACgayJcQ5L3VlszB8doYCP7sQF0be5Lww9S%0AMRwAAHRRhGtIkhIjPD8Kp/dpeQ9tAJ2be1Ezel0DAICuinANSVJShGerrb5+Cp0BgORt5ppwDQAA%0AuibCNSR5n7n2V0UcACQp1b2oGRXDAQBAF0W4hiTve67dKwEDgLuUaJaFAwAASIRrHJIYEaYJPSPr%0Ab188IFqG4blUHAAa6uF2EW75/uoOGgkAAEDHohQ06r0ysZte+LlckRZDVw+N7ejhAAgB7nuuV+fW%0A6MyPD+rZCcnKiOOfGAAA0HUwc416CRFh+tOoeN10RJyirMxaA2hcSpRnbYbVuTV64IeSDhgNAABA%0AxyFcAwCa7Yhkq8K9/EvyY4Gt/QcDAADQgQjXAIBm6xZl0ePjkzyOV9nNDhgNAABAxyFcAwBa5LLB%0AsfrxojSXY9V05AIAAF0M4RoA0GLRbnUaKh3MXAMAgK6FcA0AaLFIi2u4riZcAwCALoZwDQBosWiL%0A58y1aRKwAQBA10G4BgC0mDXMUMN87TQlapoBAICuxNrRAwAAdA7RFkNlDRL1ryV2vbe9Uj1jLPrt%0AkBiFGYafRwMAAIQ2wjUAoFVEuoXrSYsOqqSm9vaecof+Miaho4YGAADQ5lgWDgBoFe4Vw+uCtSQ9%0Asr5UO0rt7T0kAACAdkO4BgC0ikiL//v/8X1J+wwEAACgA7AsHADQKqIs/vdUL9xeqeKaPKVGhekf%0AxyaqR3QjaRwAACCEEK4BAK2isXAtSV/sra7//2cmdGvL4QAAALQrloUDAFpFRADhus4bv1a24UgA%0AAADaH+EaANAqIsKa1mrL4aQRNgAA6DwI1wCAVtEvvml7qHMrnW00EgAAgPZHuAYAtIobRsQpLbr2%0An5VTekY2ev6+CkdbDwkAAKDdUNAMANAqhieH66eL05Vf5VR6jEVJL+71e/62EruOSY1op9EBAAC0%0ArVaZuXY4HLr//vs1atQopaWladSoUbr//vtlt9vrzzFNU7Nnz9awYcOUnp6uqVOnavPmza3x8gCA%0AIBEeZig9JrDl4VkHatp4NAAAAO2nVcL13Llz9fzzz2vOnDnKysrSQw89pPnz5+uf//xn/TmPP/64%0AnnrqKc2ZM0dffvmlUlNTNX36dJWWlrbGEAAAQW5Ut3CX26tzq32cCQAAEHpaJVxnZWVpypQpOvPM%0AM5WZmamzzjpLZ555pr7//ntJtbPW8+bN06xZszRt2jSNGDFC8+bNU1lZmRYsWNAaQwAABJlHj0+s%0A///wMOnFU7upYT3xTYV2FVVT1AwAAHQOrRKujz/+eK1YsUJbt26VJP38889avny5fvOb30iSdu7c%0AqdzcXE2cOLH+MdHR0Ro/frzWrFnTGkMAAASZq4fF6uFxibpySIw+OStVAxOtGp58uNSHKZaGAwCA%0AzqNVCprNmjVLZWVlGjdunCwWi+x2u+644w5de+21kqTc3FxJUmpqqsvjUlNTtX//fp/Pm52d3RrD%0Aa3OhMk6gqfhso6VOC5dO6yGpKE/ZRdLwyHBt0uHl4R//nKP+VbZ2HxefbXRWfLbRmfH5RjAYPHiw%0Az/taJVwvXLhQb7zxhp5//nkNGzZMP/74o+655x5lZGToiiuuqD/PMAyXx5mm6XGsIX8DDxbZ2dkh%0AMU6gqfhsoy1MCavQOzmF9be32GI1eHCqn0e0Pj7b6Kz4bKMz4/ONUNAqy8L/9re/6Q9/+IMuuOAC%0AHXHEEZoxY4Zuvvlm/etf/5IkpaWlSZIOHDjg8ri8vDyP2WwAQOc1Ls219dbq3BrNXluifeX0vAYA%0AAKGtVcJ1RUWFLBbX1isWi0VOZ22hmszMTKWlpWnp0qX191dVVWn16tUaN25cawwBABAC+sZa1CvG%0A9Z+eOetKdcJ7uSqkuBkAAAhhrbIsfMqUKZo7d64yMzM1bNgwbdiwQU899ZRmzJghqXY5+I033qjH%0AHntMgwcP1qBBg/Too48qNjZWF154YWsMAQAQAgzD0NjUCO3bWeVyvLjG1PzNZbprdEIHjQwAAKBl%0AWiVcP/zww3rggQd0++23Ky8vT2lpabryyit111131Z9z6623qrKyUnfeeaeKioo0duxYLVy4UPHx%0A8a0xBABAiOgZY/F6/MG1pbrzqHi/tTgAAACClVFUVGR29CBCGcUV0Fnx2UZbeXhdiR5cW+r1vhFJ%0AVi2f1kOWsLYL2Hy20Vnx2UZnxucboaBV9lwDABColCjvM9eStKnIro93V/m8HwAAIFgRrgEA7Sop%0Awv+s9Ic7K9tpJAAAAK2HcA0AaFeNbanOraBqOAAACD2EawBAuxqRHO73/l1ldklSpd3UthK77E5K%0AgwAAgOBHuAYAtKuhSeGa1Cey/vbdo127RpQfCtVj3snRmHdyde6neaqwM5sNAACCG+EaANDuXju9%0Auxb8pruWnZOqm4+Ic7mvwmZq3qYy7T+0PHxVbo2e3ljeEcMEAAAIGOEaANDurGGGzugTpdEpEYq1%0Aum7CLrObmr/ZNUzf/0OJiqqZvQYAAMGLcA0A6FCB9rSet6msjUcCAADQfIRrAEBIeG87LboAAEDw%0AIlwDAELC/gpHRw8BAADAJ8I1ACAklNhM1ThoywUAAIIT4RoAEDIKKGoGAACCFOEaABAy8qsI1wAA%0AIDgRrgEAISOfmWsAABCkCNcAgJCxt5yiZgAAIDgRrgEAHe7R4xNdbi8+K0U/XJCmG0bEuhz/dDft%0AuAAAQHCydvQAAAD43dBYFdWYWpdXo8sGx2hcWqQk6cy+0XpmU3n9eWvzbB01RAAAAL8I1wCADmcN%0AM3THUfEex4cnu/4zVTSOlZEAACAASURBVGGnFRcAAAhOLAsHAAStKIvhcruKcA0AAIIU4RoAELSi%0Ara7hutJBuAYAAMGJcA0ACFrhYYYaTl47TMnmJGADAIDgQ7gGAAQ1j6XhzF4DAIAgRLgGAAQ19l0D%0AAIBQQLgGAAQ19l0DAIBQQLgGAAQ1Zq4BAEAoIFwDAIJaFDPXAAAgBBCuAQBBLcrieruacA0AAIIQ%0A4RoAENTcl4VX2jtoIAAAAH4QrgEAQS2aVlwAACAEEK4BAEHNfc814RoAAAQjwjUAIKi5z1xXUi0c%0AAAAEIcI1ACCoRbqFawqaAQCAYES4BgAENfdl4beuKtLLW8s7aDQAAADeEa4BAEHNfVm4JN2yskgb%0AC2wdMBoAAADvCNcAgKDmPnNdZ/7msnYeCQAAgG+EawBAUHPvc11nf6WznUcCAADgG+EaABDUfIXr%0AxAjvxwEAADoC4RoAENS87bmWpIgwwjUAAAgehGsAQFDzted6UyEFzQAAQPAgXAMAgpqvmesf8mzK%0Ar3K082gAAAC8I1wDAIJapMX3fW/8Wtl+AwEAAPCDcA0ACGrRPpaFS9Jnu6vacSQAAAC+Ea4BAEHN%0AV7VwSfql2N6OIwEAAPCNcA0ACGr+wvXeCofKbfS7BgAAHY9wDQAIahF+wrUk/VrC7DUAAOh4hGsA%0AQFDzN3MtEa4BAEBwIFwDAIJa/3iLRiRZfd7PvmsAABAMfP+1AgBAEDAMQ+9PSdGzm8uVFFE7i33v%0AtyX19//CzDUAAAgChGsAQNBLjbbo3jEJkqRl+1zbb7EsHAAABAOWhQMAQsrABNfrwtnFdpmm2UGj%0AAQAAqEW4BgCElN6xFkU3KHJWXGMqv5p2XAAAoGMRrgEAISXMMDQgweJyjKJmAACgoxGuAQAhZ1Ci%0A69LwKR/nyeZkaTgAAOg4hGsAQMhx33ctSV/vr+6AkQAAANQiXAMAQo63cL1we2UHjAQAAKAW4RoA%0AEHL6x3uG6xir4eVMAACA9kG4BgCEnOHJ4R7H4sMJ1wAAoOMQrgEAISc5MswjTJfZKGgGAAA6DuEa%0AABCSHjgu0eU24RoAAHQkwjUAICS5z1yX250dNBIAAADCNQAgRMVaXf8JK2fmus05nKYq7bzPAAB4%0A41luFQCAEBDLnus2tafMrju/KVZupUN3j05Qt8gwXf5lvvKrnLrzqHjdc3RCRw8RAICgwsw1ACAk%0AxbmHa2ZUfdpb7tBzm8qUdaA64Mf8/bsSfbK7Sj/k2XTNsgL99dtiHah0ymFKD68v1c5Se/258zaW%0AafSCHF2yJF8HKh1t8SUAABD0mLkGAISkOI9l4ey59ia/yqHx7+WquMaUIen2UfHaX+nQmJRwXT00%0AVobhvYXZO9sr6/+/zG7qmwM19bedZu39t42K1y/FNv05q1iStKPUobk/lurB45La9GsCACAYtdrM%0AdU5Ojm644QYNHDhQaWlpGjdunFasWFF/v2mamj17toYNG6b09HRNnTpVmzdvbq2XBwB0MYmRrqEw%0Ar8op02T22t0/N5SpuKb2fTElPbqhVK9mV+j21cV6bEOZ18dUOxp/H7eX2PXp7kqd8sFBl+NPbyxv%0A8ZgBAAhFrRKui4qKNHnyZJmmqbfeektr1qzRww8/rNTU1PpzHn/8cT311FOaM2eOvvzyS6Wmpmr6%0A9OkqLS1tjSEAALqY7pFhirUeDtilNlP51cxeu3t2k/cALUn3/1CivCqHHltfqnvWFGlnqV07Su0a%0AvSCn0ed9ObtCM5YUqJzl+AAASGqlZeH//ve/lZ6ermeffbb+WL9+/er/3zRNzZs3T7NmzdK0adMk%0ASfPmzdPgwYO1YMECXXXVVa0xDABAF2IYhjLjLdpUeHjv7/YSh1KiLB04quDTWPY98+M8ZRfXvocf%0A76rSiORw7a9o2UWKCrtTMVbKugAAupZW+Zdv0aJFGjt2rK666ioNGjRIJ510kp577rn65Xk7d+5U%0Abm6uJk6cWP+Y6OhojR8/XmvWrGmNIQAAuqD+8a7XiHc0KLLV1f1cZNMj60oaPa8uWEvSrjKHPt1d%0A1eLX/rWEomYAgK6nVWaud+zYoRdeeEE33XSTZs2apR9//FF33323JOn666///+3deXwTdfoH8M/k%0AapqkbXq3QDlbbhAoyC2KIiooyuKJ53oturveq+Cxu7qKuCCK+vNYV0VlVbwRFTxABEUBBQEFLPfR%0A0jtteqRpkvn9UVqSyUyStkmb4/N+vXy97GTaTuh0Os88z/d5UFxcDAAeZeLNHxcVFSl+3YKCgmAc%0AXshFynEStRbPbQp3xkYtAG3Lx7uOFKPA5T/AjvZzu8wOXLglHg0u+WZloTbx4xIkqEVc370Rs7vy%0AgUdHivZzm2Ibz28KB3l5eYqvBSW4drlcGD58OP7+978DAE455RTs378fL7/8Mm666aaW/aQdSUVR%0AVOxSCvg+8HBRUFAQEcdJ1Fo8tykSdLdWA0Une3foklKRl+d7/nIsnNtrf6tBg6uqU4/B6hSw5KAO%0Ac07tjkwDS/U7Qiyc2xS7eH5TJAhKWXhmZib69evnsa1v3744evRoy+sAUFJS4rFPWVmZVzabiIgo%0AUEmSWdfVHMcFAPj6WPtLu4PBJQJfhcmxEBERhVpQgusxY8Zg7969Htv27t2LnJwcAECPHj2QmZmJ%0AtWvXtrxus9mwceNGjB49OhiHQEREMSgpzvPPWPPIqVgX6mZik7vEYWq3OFzXz4Al48345vx0/HOk%0AfMWATtU5pelEREQdLShl4bfccgvOPvtsLFy4EDNnzsT27dvx0ksv4cEHHwTQVA4+Z84cLFq0CHl5%0AecjNzcXChQthNBoxa9asYBwCERHFoEStZxBZbWfmGgCO1vpe59wvSYM/9I7HY1vbNg7z8lwDLu5j%0A8NiWZVDj71v8N1AjIiKKVkEJrkeMGIFly5bh4Ycfxr///W9069YN8+bNww033NCyz2233Yb6+nrc%0Ac889sFgsyM/PxwcffICEhIRgHAIREcWgJJ1nVpSZ6yZHa+W7dQ9L1WLB6CSMzozDvipHm4Nrc5x3%0AZjzLoEZqnMpr1nhNI38mREQUG4ISXAPA1KlTMXXqVMXXBUHA3LlzMXfu3GB9SyIiinGJOmlZODPX%0ALlFEab3nv0PhVdmIVwseTUST4tperm3WyZedLxybhOu+qfTYZuU6eCIiihGhXZRFREQUQt6ZawZy%0AlgYXHG7J4gStAING5TWdQ1pSHyijRkBfs/yz+Qt6xHttszJzTUREMYLBNRERRaxUveeIp8JaJxqc%0AsR3Mldg8HzCk6eX/1OvUrc9cdzepsXicGUkKmWu1SsAjozwbmzFzTUREsSJoZeFEREQdLTlOhW5G%0AdcsaY7sLWH3EBpNWwOgMHYxtzM5GMmlJeEZ822dMzz81CZnxKhyvd+GKXIPsWmspaUa8qE5+/TcR%0AEVG0YXBNREQRbWS6Dkdr61s+vnptRcv/90vS4Kq+Btw6yORVFh0N9lc78MVRG8Zl6jA0VQeHS8QB%0Aq2en8HSFzDUAjErXYnNpo+xreUkaXNvPiHhN6/7dEiSzxz8+aIPTJULNkVxERBTlGFwTEVFEy0/X%0A4qOD9bKv7aly4IHN1RiZrsOYzLgOPrLQKqx14qyVpag40Z17ao4eq4/YvPbzlbmeOzwR166tQHWj%0AiDuHmvBzWSO+KWxAVrwK/52U3OrAGpDvJL6zshGnpOpa/bWIiIgiCYNrIiKKaKPS/Qdtj221YsU5%0A0RVcL9pubQmsAcgG1gCQFq+cuZ7cVY/fLs1Cg1NEql4NURRxqMaJdL2qzSX1ozK8fx5lNq67JiKi%0A6Bd7i9GIiCiqnJKqg78E626LfOlzJPvv7tqA9svwURYOACatqqUxnCAI6Jmgadda9QStCsNStR7b%0AqtnFnYiIYgCDayIiimjxGgGDUrQ+97E5YreDeHo7Gpq11WDJz6PKHrv//kREFDsYXBMRUcQbI1OK%0A7K42CoPrQFdDZ/goCw8V6aguZq6JiCgWMLgmIqKId/NAk8/XnSJQFUUBnsMlItDHBRn6js9cJ+o8%0AQ/9qZq6JiCgGMLgmIqKI1ztRg8VjzT732VRi76CjCb1AM/HdTWr0Suz44FqauY6mBxtERERK2C2c%0AiIiiQpbB9/PijcUNmNJN30FHE1q1jd7B9b9GJcJiFzG9ux7v7KtDlV3EHUNNUHXCfO9EyazrqkYG%0A10QU/uodIuodLqR0QsUPRQcG10REFBUSdb6D6++OR0/mus7hGaz2TlDjz4MTWj4elta5M6WlP4uq%0ABgbXRBTe1hc14Oq15aiyi7h9iAkP5Sd19iFRBGJZOBERRQWDn3lcP5bYMfL9YhTUdnwmN1gsDS6U%0A2ZyokWSuDe0YnRUK2QbPrM++amcnHQkRRaoKmxMf7K/DvipHy7Z9VQ78Uh78B6WiKOL8VWWobBDh%0AEoEnt9fg1g2VKKiKvjGOFFrMXBMRUVTQqbyD5iEpWuyoOHlztLfagfl7dThvWEceWXB8dKAef1pf%0AgQYnMKVbnMdrJn+DvjtYP7MGAtDSdG1ftQN1DhcMmvB6CEBE4anC5sTID0pQ0eCCXg0sHpeMvYUa%0ALNpQDAC4cYAR/x7ju88GAOyoaMQN31RgT5UDGfEqrDovHb9VNuKNgjqMSNPinlMSoBIEPLOzxutz%0AlxXU4f39dfjPpBSc3yM+6O+RohODayIiigr9zBpkxqtQXN9UgnxadhymdI3zCK4BYIdVjWq7y28Z%0AeWu9tbcOXx614cyucbgi1wAhyGud//p9JWwnEsBfHG3weM2oDa/g2qRVoVeCGvutTQcsAthd6cCI%0A9M4tVyeiyPDhwXpUnFhOYnMCc9ZXAjh5/Xh5Vy3uOSUBGfG+10b/Y0sV9pzIfJfUuzDi/eKW11Yf%0AsUEFYFCKFg9tqZb9fJsTuP07C6Z200Onbv911ukSoZZ5EEzRg4+QiYgoKmhUAl6YmIzBKVqMzdRh%0AwegkzOxtkN13Z0VwS/3WHLNhzvpKfHCgHrdusOCbwgb/n9QKoij6HGflryS+MwxK0Xp8vLOS5ZVE%0AFJj9fpaSiAC2lclfU1yiiI8O1OO1PbX4+pjva/GjW6244usKn/uUN7hw8ZflOFDt8LmfP49trUba%0A0kKYXz2G9UXB/RtB4YPBNRERRY0zuuqxYUYGPj8vHQOStehqVCPH5J3Z+LYNNzaiKOLV3bW4ak05%0AXv+9FhuLG/Doz9X4obgBN39b6bHvBwfq2/we5NT5Gb1lDMfgOtkzuP61ohGWBhfu3mjBxV+UYe0x%0AWycdGRGFA7tTxH931+DZnVbUSiYKHK/z36fhqrXleHBzFY7Veu772M9WXPtNBW7/3hK0Y11X1IAx%0AHxVjw/G2BcXrChvwxDZry1KZ81eVYfURXgOjEcvCiYgoqv17TBIu+8ozM7F8Xx3uHZbQqtLtr481%0A4I6NTTdrnxw6eVP071+sXvu29QZMSaWfbtsJQS5xDwZp5vrFXbV4cVdty8frjzdg96XZMMeF37ET%0AUejd9G0lPjrY9CBybWED3j87reW1wgCC6wYn8MzOGnx91IYNF2ZAJQj4+GA9Fm73via3xog0LbIM%0Aanx22DP4bXACS3ZYMSErTuEzlS3e4X1M139TgbUXpCMvSSvzGRSp+BeNiIii2jk58Xh2gmfjm/1W%0AJ7aUtq5MuTVZkO6m4D67rvATXGf6WXfYGQYn+75htDmB1UeZuSGKRRuLG1oCa6Dp4WWVvek6J4oi%0ADlkDL8H+zeLAjesqcf03Fbhmre8Sb1+eGJ2E0mu6YM35GciMlw+Rvj9uR6PLdyWR1NYyu+xSoRqH%0AiEkrSvFNIa+D0YSZayIiinpX5hmx+ojNI+O84XgDRmUE3mDraG3g46TKbMEdPVXZ4PtmTulGsDP1%0ASFDDqBFQ66OkvaaR86+JYtE7e+u8tr30Ww0K65yoc4gorGvdteH9di7FeX5iMi7PPdmjQ+kBaY1D%0AREGVAwP9PDx096SPTHqdQ8SN6yrx6yVZQWmYRp0v/P4aExERhcB4SSnf3nY2p/Gl1BbcoNFi9/31%0Asgzhl7lWCQKGpPi+AWVsTRR7nC4Rnx72ztY+utWKV/fU4Z19we1Z4cuC0UnYd3mWR2ANALN6x0Op%0AqXe1n+uxu0NWB1Ye8nyviZLpDqU2F34oCf7sbuocDK6JiCgm5CZ6ZiL2VYUwuK53yZYOimLrygmb%0AFftZfxiOmWsAuCxXvlt7s7IgP4QgovaxNLiwucQe9KqSFQfrcflX5Th7ZSn6vFXUqgeQ9w5LaNf3%0AntFTj6+mp6OHpLnlP/ITcfNAE1L13g8nc0wa/O/MFJybo/d6zVc1jtS6oga47z0kRYtDs7MxWPLg%0AsYLXwqgRnn+NiYiIgiw3yTO4DmXmWgRQ6FZGvupIPXouK0T3ZUV4f793OaS7eoeIp3dY8fjWalhO%0ArLX+rth3g7RuxvDLXAPAZX18B9flQS6fJ6K2O1LjwJgPizHl01KM+6gkaL+fP5XacfXaCnx+xIZN%0ApXZYfIwVlLpvWALmDk/EcxPMGJvsRFYrHyS+OTkFS89Ixch0HW4cYGzZPjpDhz8NNPn83HNy4vHW%0AWamY3t0zwK5pDPz4v5M0t5zRMx6CIGBYqmdw7a86iSIH11wTEVFMyDGqoVMBzfcwZTYXLA2ukHWr%0APlLrRI+Epj+z9/1Y1XJDec8PVbigZzy0CjWHt31fieUnyiK/KWzAp+emYZ2Pudkze8UjRSbzEg70%0AfkaElTNbQ2HgtT21eHqHFb0SNHhmQjK6hunDqlD7z65aHK9v+p08XOPE67/X4Y6h7csaA8B7fh4o%0AKhmfpcN9wxMBALPzjDgVhTgUn4FZX5b7/Lw4NXDrIBNGpOkwzS0w/vPgBAxL06HC5sI5OfqA1zgb%0AJWXc0rFhvmws9iz3HpvZ1OfDLJnwYPHTtFJJSb0TnxyqR1a8Gud210PVigkYFBrMXBMRUUxQqwT0%0ATuy47PWRmqasT5XdhYPWkxmgigYX9vn4vsvd1hv+UGLHF0dtipmevkkavHhacpCOODQeHJGo+NqK%0AQzY4W9l5lyiYjtY4cNdGCw5YnVhT2IDHtlZ39iF1miU7azw+lhsz2BY/tXIyQ7M3zkjx2tbN5P/B%0Ax/k94vFQfhKm94j3Grc4ISsOF/SMb1XzMJPWM1wKtCz8x+IGHK45ee3XqYD8tBPBteShrr9xi3Lq%0AHSIuWl2GuzZWYfaaCtz8bWWblx5R8DC4JiKimNFHGlyHcN314Zqmr32kxru0cnel/PeVuzFaKdP4%0Ap9k/RiYqZsDDxW1DTHh6nBl3DjVh/YwMSO9pU5cWYuWhet4UUqdYedgGp9upt6ygbVnWSGRtdOGy%0Ar8rR9Y1CXCczwqquFWuLlYiiiJ2VrQ+u7x+eIFuRE8gSmGndvddJt4dRI81c+/932VflwGVfe2bY%0A89N1LdU8Zp3n12xLWfibBbX41e1vybv761s9YpKCj8E1ERHFjLwOXHe9t8qBXZWN+N3ifbOzS2Yb%0AIJ8R+eywcufcfkmBj4PpLBqVgGv6GfFQfhKGpGgxMt17/NmVayrw3921nXB0FOtK670ffrW1RDdS%0AfHnUhvz3jyPnzSKsOmJDrUPEhwflrzNv/N6+38s6hxhwkK5VAdtmZeK3S7JwzzD5ihdpFhkAZued%0A7O1wZtc4zOgZ37aDVSAtC6/x834+PFCHUR8We41QvMKtwWNyOzPXP5fa8cDmKq/tzQ91O4Moimhw%0AijH/oJTBNRERxQxp5jqUHcPf3V+PsR+V4I/rKr1e+7WiUfYGRK5Rjq8Z1z0TIm9t6Nzh8ms439kX%0AOxlDCh+HZSpLfmtDpjVSNLpE3LqhEvuqA2tWdtv3Fqw60vbRWK2ZCPCngSb0TNCgi5/s9B/7nWxM%0ANiJNi2fHm/HB2alYekYK3pycGvR1x96Za+X3VNvowl0bqyBd7aIS4DHuS1oWvrHYDkeAS2ScLhHX%0Ar6tAg8yP0NqKZmvBdLTGgTNXliLz9ULMXlMR8HuJRmxoRkREMUPaMbwgiJlrAUCgtxMrD9tw5spS%0AvDcl1aP0sTXjb24fYoI6zEvC5ZzeRY+/DUvAE9s813NuDtNyRlEUIQJsFBSldlZ4n3fHFUbfNThF%0ALN5uxR6LA3/sb8TE7LhQH17Q7bY4UFIf+HXGJQKXf1WB4qu7tGqdcrMKPxnZt89KQW6iBg1OYFBK%0AYJU4j49OQn+zBtZGEdf3N0IQBEzuGtxScHetWXP93XG77HsenKyFxu16PSRFC5WAliC81ObCxmJ7%0AQOfUz2WNOGCVP0etndB1vM7hwuVfV2DHid+lzw7b8PkRG87vEdwKgkjBzDUREcUMaeb6sDV4wXXf%0ApNY9r/65rBH/2+uZrQ1kxEuSTsC5OXrcp1A2GQnuHpqANL33LYgrzMoJX91di25vFmHou8X4wc84%0ANIo8NY0u7JGpXilxy7a6N9z7v19r8Pg2Kz48WI8/fFEWkaPktpfb/e8kIQLo905Rm8rl/WWue5g0%0AyE3SBhxYA4BOLeCmgSbcdUpCyKY9uGvNmuvdCkt+LurlGWhmxKu9RnxtLg3sZ+OrIeaDW6qR//5x%0APLszOM3oAvG3H6paAutmV62pwAObqnD1mnL8eUMlihQeWEUjZq6JiChmpEpuxKobRThdYlAywGoB%0AyE/T4qeywDOwBZIbe39r+QDg0OwurT62cKNTC3jl9BRcsKrMY3u5zYX0+PaVuhfXOXG01omhqdp2%0ANXv7qdSOOzZaAAC1Dif+vqUaq6elt+vYqHO9WVCL53bWIFWvwrTu8UjTq7zKd4Gm8UYAsGSHFQ//%0AVA2HCPQwqXHIrYTc7gJe2V2ruDY4XP3axpL3ygYRy/fV4SY/s6GlfI3bi1MDPRPCPxRJkDQf85WN%0Al3tY84/8RNmZ2pO6xGHFoZMNKx/+qRorD9Wji0GNvww2YXSmfBb7gJ+HwvuqnXhgczXO6qZHf3No%0A+3KU25xeD4mbPfvrye7zxXVOvHt2WkiPJVwwc01ERDFDrRJgUnveTVcHkC0OpEGL1SFiwRgz/Ix2%0A9lAqufFsTVl4pDstOw6Z8Z63Icdq25fd2Fxix8gPinHmylKc91lpu9b9vbbHs5HTjyWBr4mk8HPv%0ADxb8eYMFuywObDhux9xNVbjxW+9+CADwwYF6/G5pxN+3NAXWADwC62arjih38g9XhxXKic/J0ePR%0AU5MwpWsclow349q+Bq995Bpo+VMuCUR1qqb1x0BTBUt8ay6YnaSr0fMBgNwEiGbSCRTvn52K24cm%0AtHQJdzdWJnj+uawRKw/bMPWzMnx3XL5a5ndLYBVXW1vxoLettpY1yj6gkvryWEPYVSaFCoNrIiKK%0AKQkazz/wz/1ao7DnScUBrFGsaXRhZLoOdwyVb9glp6xeGlz7vvmIwCXWPg1K9syqfH2sAXdttOCZ%0AndY2zb++90dLS0OfzaWNWFfU9lLuEpmMm1zzKwp/h2sceHFX4F2vD1qdOPXDEr89FH4qa2zJckcC%0AURS9RvsNTNbgkZGJeOX0ZNw6yIR3z07D1X2NGJLqnfFsy2QuafOvvw5OwI6Ls/DLrMyIyfrnSBqs%0AHal1KAaK0geEvXxk5gcma3F6F+U11letqcAhSZb6ye1Wxc7uUkq9A4JpW3ngAfwPxa1fkhCJGFwT%0AEVFMkd7rLPzFin9uqcKkFSU497NS2WzBN4X+g7TmwHhyV/mbpQWjk/DN+Z5lxSWSNZv+guv5pyb5%0APY5Iki25aX3k52r8d3ctHtxcjXmbWp8l+1mSqfnMx4xwXxwuEatlspK/V4Vn0zXy7ecQNst78Tf/%0AD+daq6Teiad3WLF0Ty1sQZg13UyufPe9KWn4y5AEGDSeIcHgZO/gui3P9mxOz+PXawR0NarRIwLK%0AwZuZ41RIdCsNb3ACpTIPXJ0u0WttcbbB9zKXf+QrP2CoaHBh0faTa6d3Wxrx8E/VgR52h6xz/rYV%0ADzDP+7wMN62rQN5bRbjj+0q8u68OHx+sj7qMNoNrIiKKKXJ/xxfvqMEv5Y3YWGzHtM/LsLnE8wn7%0AmkL/QVpz4NvdJH/T2DdJ43VDKc1cV/vp9Oo+zzUadPFx4/nirtp2Z17Mural+pcqzPYtCLAckzrf%0Au/vqMO7DYvRYVoi3QzjmLdjz2e1OERetLsPft1Tjtu8t+NfPgQdT/rzwm/exZhnkQwG5BmNO0fcY%0AKjnS4Dou8qYHAvC+rvd75zjMrx5D5uvH8NSJALjU5oL7202OE/yWvQ9L0+GS3spdtTe5/S16Xea6%0A5Gsc40u7avFbZWPIgux6h4iNrWz0uHx/PUptLry6pw43fluJa9ZW4L4fW/8gNZwxuCYiophS1OA/%0A4JryaSnKTmSVXaKomLkeaG664RqcosXME91gs+Ll/7Qm6lRI0glwn+pS4xBx0K3sz1ejHLNO8BoJ%0AE+l8BdcAsLUs8DJCueyHWde2f6+ndshnIwMZ3VZa78R3xxtaHYRQ8ByodmDO+kr8ZnGgyi56rY2+%0A+5QE3Dn0ZIOpbIMK+y/Pwr3DAl/S0cxiF1EQxIqG5fvr8GvlyfPs9d9r27REQuq3ykavjs6npGoV%0AR8yZtCpc39/otX27zOgyd3aniKvXlCNj6TFc9lW5V0MzfRvGeYWDgcnyD00bnMA/fqrG8n11KJSU%0AhPu7vjVbPM6M6/oZ0M2o9vr70Vxm3uAUsXSP90Oi5ycmw9c/6biPSnDKu8ex8lDbZ5Ur2WNphPtl%0ArrtJjcpru2DdBen4+Q+ZmDs8sN+nl3bVBtTXJFJE119pIiIiP2qcgd3c5b51HG/8XotfK+Xnwl7W%0AJx7rZmRgx8WZWDM9vWVetVolyGYiknQCVIKAEWk6j+0fu62f89VZ12KPnpuPZl2Mvm8+pQ3ffJH9%0At2vjfbxSwyJpd3epPZZGnPphMaZ9XoYJH5f4rUSg0Pj8iM3n+uChKVrcPzwRz00w466hJnw8NQ0p%0A+qYOzW2J/d7bH7zAZZ3kQV51Y9M66Q/213mt72568GfDlgBGOM2QdOYHgI+n+u7evHBMklfTwZ/8%0AfK+399VhxSEb8O2/tAAAIABJREFU7K6mhm/v7PP8t4mL0OB6iJ9RYXdttOA7SRa3q5/rWzOjVoXF%0A45Kx85Is7Lo0yyO7b20U8Uu5HZd+Ve41X/vlSckYmxmHv+cnIk4NGBSy5HYX8OzO4C9fkHZGH5Ss%0AhSAIOCVVh96JGvyxn/fDGSX+RrZFEgbXREQUU27ICTzL9PhWq+yasucmmPHshGRoVQJyTBroJDeM%0AT403e31O4oks6oU9PQPv39xG42wqiY2GL82axmUpv17cinJGudLHYK5XBZq69PoKmJ/aUYPKhqbv%0AecDqxBsFoStHJmW+1oGqhKbzTq0SMDvPiAfzk9D3xLgik1blN4iSs+iX4M0UllsKcc3aCvxxXSUm%0Af1Lq0TDr5m8rceHqcpy1shTP+JhrvOpIvdeDqpdOS/Y7I1oQBK8GjdK+BlJ//c7i8/X4CA2uJ2Qp%0ANx4DmoLgBzd7lvAHmrl2JwgC0vWen3f+qjKv6qkb+xsxq3fTMqG/DklA8dVdcezKbK9xk81+CMHf%0Alj2Smd79zJ7Z/fR4NXZdmhXQ11Lq3B+JGFwTEVFMmZbh8MrGKDlW58SRGs+n8w+OSMTsPCM0Plp3%0Ay91AJp6IIgdIygsPVDfdLB+yOmRnpDa7+5TWl6yGu2yDGg+MUG7oI1cxoOR4nfe+0vWeALCtzI63%0A9tah1EeX5z6J8jfF5Q0udF9WhKvXlMuWob8laRj1yu7gZ4vIN4dLxPcKI4yApt8jX7OVe/hYw6r4%0APUVgWUFw1l77OueP1joxb5PlxH5OvOuWMZcGdu7e3eedWZ/eQx/Q8eRLKm38Za79idTM9fA0ncdS%0AgkBIGzYGyim5tlTLVC1dK5MVFgQB752d2qbv2RrFdU58frgev0qWCPRO9P69yjaoMS5T57Vd6pvC%0ABlh8LIuKJAyuiYgopnSLF/HjRZk4P8CbS2nQZtL6vzkUBAGX9jmZob6gh75lzql0NMv+E2uupXOV%0A3WUbVJidG13NzJrdMkj5hrW4FWOOjsvsWy8Jrtccs2HyylLMWV+J01aU4HCN/MOMej8Z7xWHbPjg%0AgP9SYI7F7ni/lDfKzq7vblJjx8WZmDfc9/inFD/ZXCXP7azBD8UN2Odn6YA/cuexu48P2vBNoc1r%0AfS8AxXWrP0t6F1zWJ96rO7iSISlauFcbH6pxtvSjkAqkcVakrrkGgIfyk3B2N98ZbHdtyVwDwOV+%0ArvWDU7SyDeeApnX0w9PkXwvGuuZdlY0Y8u5xXP51BVYf9XyIlRkv/36v7htYeXgg19RIwOCaiIhi%0AjjlOFfAffOlNrL/ur82enZCMJePNeGqcGf+ZlNKyvZtR7VEKXWZzobbRJTuHd/vFmVh3QTp+uCgT%0AvWSyAtFAqxKweKx3GT3QdCMfKLlg4/9+rfXIrryzr64l4C2qc2Hou8V4YFOVV8ZELlMkNVfS4fZn%0AmYyeTOKcQqjRJeLqNRUe29L0Kjw3wYwNMzKQo9DJ311bg+vfLA6c81kZRn9YjI/aGCTYHCKqAjj3%0AFmyzQq5fXo3MQ6HaRhcOWD1/N54cJ//7JkevETBYEsitPSZfGRDIshZ9gNfPcHVvK2ZzB7rmWsrX%0AA0fA90hGlSDgw7PTZPt+SNdst9aBagf+8VM1lFbGpOvlf3fcHzT7cudGC7q/WYipn5a29RDDAoNr%0AIiKKSQNl5rjKKZRkYwJdM6hVCbi6rxHX9jN6lEKqVQKSJTfwv1c5UCe58UmNU6GbUY1TUnVIamPX%0A60gxO8+A07K9M0K/VjT6zSI3Uxrb9Y8tJ4PgrTLrRZ/9tQb3bz65j9MlygYpUqU2V0sX5++ON2Dy%0ASu8bQmauO9a/f7HimOQ8mDe8aRlHYoC/Q/EBZnSVOETg9u/btn70i6OBzWXfXGKXrerYIhPcVkoe%0AHGUbVAFnrZvlp3uW9b6iUGUjHWEoRx+ho7ia5afrcPMAIwQAA8waxZJnjeC/CZqSRD9TIbIVxqc1%0AM8ep8JLbA91m8zZV4bKvyvH54dY//HlwcxWGv1+M1UeUz9E0heVW0kouX6obRVgjvBFkdP+1JiIi%0AUtDFoEJiAHOQpUFbMDIv0psnuXK45VNSFcfkRBudWsDys1Kx6jzP7sUOEdheHtgazyKFtapfHjs5%0AFsuuEO0uK6hraX5mlSkpVtLcpflVhWBDbl02td8eSyPWFTbA6pa+dbpEPCnTWOy0bP/rPd0F4zeu%0ArZ39Pw0w6HGITQ90pC76ohyvnpi7XWZzYv7Wajy61fPfJKEN4/xmSJowbiy2o0GmLGNzAOuxI3XN%0AtbsFY8wov7YLNl6UiZcnpeCUVM8geqBZg2cnJCNdoUzaH51a8PkQItCvmyupdnr99zqsOmLDlWsq%0AcFRmSYxLFLG5xI69ktFyhbXOgLqNpylkrgHggh4nzyEBwAdnp6Ly2i6yoyuz2lhOHy4YXBMRUUwS%0ABAGDAsheS5OYweh2myQJ6j+QjPK5b1iCV7Yo2uk1AsZkxrXMC2/25VHl5lTulDLXAND1zSKYXz2G%0Ag1blfZoDg42ScTrdjGr8WaFM8+mdNbA2uhRHMbW3DJO8vbe/DmM+LMGM1WXIf7+4pex/W3mj7Pit%0APkFYTiG3hvX2Ib5Ld5/YVt3qNa67LYGv11bq/rxkpxWiKOKyr8qxYJvVq8leQgA9I6ROy46DSfJQ%0A0T1zXlLvxN0bLfgxoMx15AfXAFoefHYxqrHuggxYruva8t/3F2Xisnb2yFBY1g4ASAzwZ6j08Ngp%0AAutkOur/6dtKTPm0FCM/KMEd31e2PHD8tqgB/s5kk0bwWRFxXnc9nhpnxsxe8Xj19BRM7qqHIAi4%0AqJd3Rtsqt+YhgjC4JiKimJWX1Pob76BkriUlqtJS1indAmu2Fo2kDxUWbrd6zf6V4yu4DsST262w%0AO0U8/JNn1+VTM3R4ZFSibFnjZ4dtuGej8uihKrsYNR1ww8UzO2tabvRL6l14bGvTz+uQ1TswvXGA%0AEUIrqz/OyfH83RuXqcOtMg9X8pI0slm3Zo9ttWLFocDKvIGmrKF0jvq/Rimv71VqnHaoxok9VQ5s%0AKZUfmZXQxiUmfSTXymK3Ro+3rK/Ey7sD65YeLcF1Zwr0nPa1FOKopEdFUZ0Ty90eEr66pw5ZbxRi%0AfVED1vvovt/M38NgQRBwbT8jXjk9BRe6BdS3D/GeghFIb4RwxuCaiIhi1jUyTc0eyvfdsMYQhJtD%0Af+XoQ1PbtlYvGoyUyRI+vk15zBDQNH6pNWO75KwtbEDG64XY5ZY9FADcOTQBgiDg+YnJ+EBmzM3b%0AMmOO3B1S6EhOrWd3ivil3DNo/PSwDdZGF0ps3j//+/10BpczKEWLS048SEnUCZg3ItGrLBpoGjHk%0ArxfC/ZuqAp61vr/as+9Cok7ArYNMeH5iMq7vb8S5kqBfriM60LTOX65kvFlbMtcAvB4kFNU5UVrv%0AxNEaB76SaXB2Uc94DDR7B0kMrttnfFbgFU3JPs7POsn5s79a/jp1/qoyLCuok33Nna+Rir5kGtT4%0A9xjPBm2XBLg+O1wxuCYiopiVn67DsxPMSI4TkBWvwkdTUzHUTxOaUKy5dpegFaD1MUM72g1N9b55%0A3Fhsx/5qh2IWuKTe5bdssS0u7RPf0ilZJQiY3FUf0MxWd75K0al1pJndZl8esaFM8nDl3mEJMLex%0A8/eLE5OxbVYmts/KwoSsOGhVAl46Lbnl9a4GNSZkxfm9FhytdeLBzVU+92n22WHPLPewVB0EQcDl%0AuQYsGmsOeHQgAJ+VHsY2Xr8yJetgH/6pGnlvH8fgd4tl9x+fpcPled6l0dGw5rojjJW5zqgF4Mb+%0Agc/anubjnCmTXEulmWxfzG4Ph9UC8NaZKRiV0fZlTNf1M+KmAUb0N2tw51ATpnSN7MqtyM67ExER%0AtdOVeUbMzjW0lNopzXBtFpw118o3/dHeGdyfeI2AvCSNVyA14v1iJOoELJuciomSzuIlrZiH3RrX%0A9fOubHjs1CSc/onyqJheCWqP0Udy5crUNgcU/i1XHLJ59TFQGgsUCEEQ0FMyj/6SPgZkG9TYY2nE%0AH3oboFMLyPRRFt7sP7trMSE7Tjb77e6TQ54VENO7ewYYrWmO5Wvts1LG2x/pzOa9CplOoOkaOau3%0AAQ1OEQ9uPll1olcDhggfxdVR/jTQhB+KKyAC6GFSY+FYM7qb1OhnDryqaVZvA6x2EU/tsHqNNfz4%0AQD2em3DygdHvFvllBFKTsuPw8Tlp+PKoDZtK7LigZ3ybu6I306gEPDEm8PFw4S62/4ITERHBcw1b%0Aml6Ns7p6j4VqFuica198lYVLx3TFor8Ols/OVNtFPLvTuyO0XOOwHJMal7ezqVB/mYZ3g1O0Prvi%0ASpvkMXMdPDUKgeFHB+ux9HfP0tW2dmr2ZWJ2HG4YYGr5HT29S2AZtn9u8Z29LqpzYrNkjfS0Hp7B%0AuK9zTqrYxxIJaYY/UK1ZqrJobBLMcSpkGtS4w63x2xW5RuiYuQ7IjJ7x+HJ6Ol6YmIz1MzIwpZu+%0AVYF1s+v6G/HLxVn4XDKJocYh4v5NTeelSxTx9t7AOtVPO/HQZ0o3Pe4fkdjuwDoa8S84ERGRxDMT%0AktFVYRxIMNYM9kpQLhwLRmY80s3OM7TcxEmtlukeLg26zuoah21/yMTpXZQfkvjTzSi/plajErw6%0AmrsbLLnZfGVPLV7/vRZ2mdFF1Dq1jsADw9YEo2118wAjbhnkXd0gtd/q9Nk5/FNJ1jo/TYuuRs/r%0AT7DeT7axbV8nPy2wst9+SRpckXfy3+TB/ER8ck4a3puSikVjk3x8JkmNTNfhslxDwDPafcmW+Xv2%0A3K81WLqnFlvLGr2aaioZl9X2a2qsYHBNREQkkW1QY/kU7+ZVQHAy1+d21yuOU1EqfY0lKkHA/NGB%0A34jXSka3mLQqqFVCu2YW3zRAOWjqJ9OoqdkgmUzOX7+ztGSJqO2UMtdy5IKJYFOrBDx2qjmgoLFM%0ApuFas++LPcu4p/fwfniT5mPw8aDkwFd5zhkY+Jpdd5kGtVfpvZwMSam8ShAwMTsOZ3XTt7pzOwVP%0AD5MaA2SuW/f8YMHb+zyrPkakaXGGzINJvRro7+PaR00YXBMREckYlKKVLSsOxpJok1alWLJcx9nI%0AAJoyx3IEwCsLWCP5NzOeeHDhb/36qQrjYxaPNeMvCqXpgO/Kg6EpWtkHJ+/s999xl3wLt+C62fX9%0ATfjg7FT8a1Qidl2ahWNXZnvt42t5gLRTs1xzKKWHercMMuJvwwLr1Pz46CSMbkfjKaXfF3cmH80a%0AqfMIgoC5Mt3z7S7gP7s8x6hd3deI3jLz4c/sqocmhpttBoq/AURERAqkY0/GZuqCln25QSEzeudQ%0A77mfsUglCOiZ4B0gifBuylQr+bi5I/LpXeKQHCf/8/r03DR8MT0d31+YgYLLsnD/8ASck6PHm5NT%0AcF1/3/ORfQXXaXqV7M+w2i6i2s6Z1+3RmrLwYFSYtMbkrnr8eXACsg1qGLUqr2UNv1bKN4wSRRH7%0AJdUqvX2cX1KPnWpGtsH37fzc4QmwXNcVfxpoatf1S7oOXE5bR31R6F3QMx4rz03zu/RogFmDa/oa%0AWn6WGqFptNqTY6On6VgoMbgmIiJS8IdeBlzaJx6Z8SpMyo7Ds+OT/X9SgPKS5BvBXNbOJlzRZLbC%0Av8VhSedbaUMz04mbwji1gOVnpeHcHD2mdddjoFmDBK2A2wabMP7E2sGByVqkx6txz7BEvH1WqmxJ%0ArlTPBDV6mLwDfwFN3ZBvG2LCVTJjiIoCXNdInn6taMQ/t1Thjd8jJ/s/QrJG+XuF2dPlDS5U20+e%0Av/FqAVl+guVmfRKbzsEsH1n6gcka3BtgZtuf2XkGzOwVjwStoJjFZuY6vE3IisPT430HyT0TNBia%0AqsOmmZlYcU4adl2ahVfPSPEax0byWDhPRESkIF4j4MXTUkL29ad11+NTt/m2M3vFezUyimW3DDLB%0A7gL+/Ytnh/C7vrfgi+npLR9L11wbNSdv8Edl6PDWWSfXz4ui2O7qA0EQcP+IRNz0baXHdr1aaPna%0Ai8eZ8UaBZzBYVOdsU8ffWFZS78T0VaWobAi8JLw1M6FDRTqneNVRG+ocLhjczs2jNQ6vOdE5JjVU%0AAZ6fcSdKdHN8XDMmZQevAZVWJeCV01MgiiLsLiD7jUK4JD8WZq7DX16S74aazevmsw3qDl1eES34%0AeImIiKiTPJSfCPcKvT/29995OJYYtSrcPyIRp0jGAG2vsGNdoQ17TsxmVVpzLSdYZf2zenvPd+3l%0AVsauUQn4g6Sr+LFaZq5b6/399YqB9d/zE3HHEBOWjDcjP63pZ6FTATcNaFvTrmAalaHz6PBdbRfx%0A8UGbxz6P/Fwt/TSk+ugKPrWbZ6B8cZ+m6ghBEPDmZO+HgCoBuLh38CthBEFAnFrAeTneDzGk3fIp%0A/PSRWU/dbGiqlo3n2omZayIiok7Sz6zFl9PS8dkRGyZm6TCBY05knZOjxy/lJ9es2pzAjNXlUAnA%0AfyclezW6MnbAeluVIOCZ8WbMWF2GKrsInQq4XbLWWpr1KarjmuvWev+Acin4iDQdJp3oajyrdzx+%0AKm1E70RNWFR/aFUCrsg1YMnOmpZtr/9e29LIsMEp4p193rOFU3zMub9nWCK+KSpFg7OpK/d1/U4+%0AjDu7mx7djGocPfEARy0Aj56ahBEBNCFrq5cmJeP5X2ux+ogNx2qdOLNbHC7o6X9ZBXWuRJ0KmfEq%0Ar3noKgG4bxh7frQXg2siIqJONCJdF9Ib4Ghw77AELNhm9druEps63UpnAJs6qDR1WJoOmy7KxM7K%0ARvQ3e88mzjZKg2tmrv2xO0X8b28dSuuduKSPARU+Rli5/5wNGhUmBrEEOhiu7usZXG8stmNnRSMG%0Ap2jxTaH8GmxfwfXIdB2+m5GBnRUOnJatg9ltX51awPMTk/HY1mok6lS4fYgJYzND++9h0Khw1ykJ%0AuOsUBmSRJjdJg+J6zxFwL52WjDO6dv6SikjH4JqIiIjCmkoQMDJdiy2l3h2Xvy+2Y0pXzyCiIztF%0AZxrUio1+ukq2syzcv4XbrXjixIOUDw7U43i9cnAtnakcbnKTtBifpcN3x08GMf/6uRqvnJ6MS78q%0Al/0cfyvLc5O0yFVohjgxOw6fZ6fLvkbkbnSG53l5Ztc4zArBEoJYFN5XJSIiIiI0jTpSUu/0DEn8%0AjZrpKNIRSauO2DD5kxJsLbMrfEZ0c7hErxnlUsvcOoLvsjh8zn0Ph/Jvf24d5Ln+e9URG25YV6mw%0AN2Bt5NIBCr1bBplaRhVOzdFjSRAnYcQ6BtdEREQU9v462IQrZcZbAd6juPThElzLBH8/lzXinh8s%0AAJqCzT2WRjilLZejjEsUcdO3FUhbWojTVpT6zOAfa0XpfKBdtTvTuTl6jEr3zDR/dtimsDfQw8Si%0AUgq9NL0aH01Nw4EruuCds1Ij4kFVpGBwTURERGHPpFXh2QnJ+PGiDK/XiiUBWVy4BNcGNVQyh7Kl%0AtBEHrQ4Me68Yoz8swcSPS1Btd+GtvXWYs74SKw56N7qKZOuL7Fh+onnXjopGvLq7Vna/xlY8ZLhx%0AQGR01hcEAed2D7zJFycGEEU2BtdEREQUMfqZtegmybIUSrpwd+Saa1+0KgFdFNZj3/xtZUtn598s%0ADly0ugxz1lfirb11uHptBX4qjZ7S8ce2eo6cWrjduzkdAFQ2+C+JNmia1t/fMSRymmj18zFXGACu%0A72/E9O56LJucgp4JzFwTRTL+BhMREVFEOeqnMVi4ZK4BoMwmf6w/lngGzz+VeTZrW7CtGsunpIXs%0AuDpSTYDriMt8dAYHgMld4rB8SirUQvDmlXeEkT6mAWgE4InRSVDLlTgQUcQJSeZ60aJFMJvNuOee%0Ae1q2iaKI+fPno3///sjKysK0adOwa9euUHx7IiIiimKn+Rm5FC4NzQDggh5tm/u7vig6MtdHahz4%0AtdIR0L7+gus0vQoalRBRgTXQ1FH+H/mJsq9lGdQMrImiSNCD682bN2Pp0qUYNGiQx/ann34azz33%0AHBYsWIA1a9YgPT0dF110EaxW+dIgIiIiIjlX9/U9MkYfJmXhADC9jcG1y+9QpvC3fF8dhr1XHPD+%0Aq48oN/oCgG6myG26dPvQBEySeSgkXeJARJEtqMF1VVUVbrzxRjzzzDMwm80t20VRxPPPP4/bb78d%0AM2bMwMCBA/H888+jpqYG7733XjAPgYiIiKLcrN4G9ElUDkrCpVs4AEzvocfCMUm4oIfyKDE50dBA%0AfMnOGjgDfB8HrQ68tKvG5z7djJG9mvHsHO9zoAuDa6KoEtSrVHPwPGnSJDzxxBMt2w8dOoTi4mJM%0Anjy5ZVt8fDzGjRuHH3/8Edddd53s1ysoKAjm4YVMpBwnUWvx3KZoxXM78l2crsHj1d5rWQWIOLRv%0AL8KpcniSBpiUA4yPV+Pe3b5L2ps1uoCdewoQ18o0SDid2zsrlCsMpMf5rwIdGl2+b0tVVcdRUBC5%0Ac6B7NQoAPCsZdA3VKCgo75wDikDhdH5T7MrLy1N8LWjB9dKlS7F//368+OKLXq8VFzeVBKWnp3ts%0AT09PR1FRkeLX9HXg4aKgoCAijpOotXhuU7TiuR0dzkhswOP7yry2x2tU6Ns3PH++VrMd2F3qtf36%0A/kbsqmzE98We66xdaT2Ql6rcDEsqnM5tp0sENhTKvpYSp/I6zl+3FwM4uTb7wRGJmL+1Gu4jzCf2%0A74E+fjpvh7M+oghs9fw3SUg0Iy/PrPAZ5C6czm8iJUEpCy8oKMDDDz+M//znP9DplP8ISBtQiKIY%0AcU0piIiIqPMNSNZ29iG0mtKa4VS9Cm9OTvHavtsSWCOwcFTdqFwPbpOpFa+WdBSfnWfAkvHmljnh%0A07vrIzqwBgCVIOAPvTwz11O6tW65ABGFt6AE15s2bUJ5eTnGjh2L1NRUpKam4rvvvsPLL7+M1NRU%0ApKQ0/cEoKSnx+LyysjKvbDYRERGRP4k6FbrLBKt1jvBdrJwRr8bIdO+HAv2TNEjRq3HbYJPH9t2W%0ARq99I4Eoiqjw0fm7ziHCJXr+nKx2z49NWgFX5Bmx6aIMfH5eGt6QefgQie4+JQEpJ2r9x2TocEbX%0AwJYJEFFkCMojwGnTpmH48OEe22699Vb06dMHd955J3Jzc5GZmYm1a9dixIgRAACbzYaNGzfi4Ycf%0ADsYhEBERUYwZlKzF4RrfM6/DzVtnpmL+Vis+OVSPUpsLU7rG4bzuTdnM/pJs/K4AR1iFk21ldty6%0AodLv+K16hwijtikt3egSUe+WzRYAGE90fM9N0iI3KWSH2+EGJGuxbVYmiuqc6JOogYZjuIiiSlCC%0Aa7PZ7NEdHAAMBgOSk5MxcOBAAMCcOXOwaNEi5OXlITc3FwsXLoTRaMSsWbOCcQhEREQUY/qbNfj8%0ASGcfReukx6vx5DgzFo5NgsMFaFUnl80NMHvelu2KwMz13E1VAc213mVxID9NC0EQUCMpIU/QRd4s%0A69ZI1KmQqAv6NFwiCgMdtnjltttuQ319Pe655x5YLBbk5+fjgw8+QEJCQkcdAhEREUWRTIN3WfiF%0APds2V7qjqQQBOsnh9zVrIAAtE64PWZ2oc7hg0CgHYl8eteGrozac1U2PnqE62ABU2JyYv9WKjZKm%0AbErOWlmKMRk6LD0jxWsNdqKWgScRRaaQBdeffvqpx8eCIGDu3LmYO3duqL4lERERxZDp3fWYt6nK%0AYyb0vOGR+9DeoFGhZ4IaB6xNpe4igN8tDgxL82wWW25zYsmOGmwps+O7403B7Iu7avHfoSp0Vi/l%0Av/1Yhff217fqc34osePFXTXIljwkSdBGb9aaiKIbHw0SERFRROpm0uChEYnQqYCeCWqsn5GBvubI%0A6yLurr/k+D87YsO2MjuW7LBie3lTIH3t2go8vbOmJbBu9uzBznnvDpfoN7C+sGc8sg3et51byxpx%0A/6Yqj21lPpqhERGFs8ieaUBEREQx7fahCbh9aORmq6WGpmrx+RFby8dPbLPiiW1WAE3rsz87Nx3r%0Aj8uXXm+tVsPpEqHu4CZZewIYGTYiTYuFY5Pwlw0Wj/e3v9oBuySWLmVwTUQRiplrIiIiojBxZZ6h%0ApVO2VKMLuP37Sp+fP+ajEqx2C147wrZy/+uszXEqpOnVeOG0ZI/th2S6vU/I0nltIyKKBAyuiYiI%0AiMJEjkmDmwYYFV/314m7oMqBS78qx8bihmAfmqJtZf67miefmO2cpFMhSec7s35FriEox0VE1NEY%0AXBMRERGFkcuCEFyuONi65mLtEVDm2m301CmpvjPTl/ZhcE1EkYnBNREREVEY6WfW+s3u+lNQ5X8d%0AdDA4XCJ2VPjPXMe7lbr/a1Si4n5xanT4mnEiomBhcE1EREQUZnJM7es5+3sHBde7LQ7YJMumr8wz%0AwOz2cEAtAH0ST76foak6XNJbfh65QWG9ORFRJGBwTURERBRmzAFmrpPjmvabf2oSBJwc+H2kxolG%0A9wHgIbJTkrWe2i0Oz05IxpLxydCfGF/950GmljXXzdLi5W9BDWremhJR5OIoLiIiIqIwMyBZiw0K%0AI7eadTepsf3iLIiiCEEQ8NhPFlhPZJFFAFV2F9KaI9wQOVbrmbbOS2qatX1Bz3iMy8qCzSGim0wW%0APl3huAxaZq6JKHLx8SARERFRmJnaTe93n3R9022cIDQFpIlaz0y1pSH086KP13sG15mGk7eWaXq1%0AbGANAKl6+VvQeDWDayKKXAyuiYiIiMLMmV3jsGS8GRf2lF+bDABp8Z7Z30SNJLi2h74svEiSuc42%0ABJYpH2DWym43MnNNRBGMwTURERFRmBEEAVf3NeK1M1Jw9ykJsvukSbK/CZIkcWWIM9fVdhdWHrZ5%0AbMuMDyy4HpmuRc8E732ZuSaiSMbgmoiIiCiMXdonHnLTqdIlwbVX5jrEwfVjW6u9tmUZAru1FAQB%0AV8jM82a3cCKKZAyuiYiIiMJYXpIWdw71zl6PztB5fJzgVRYe2uB6xcF6j4/NOgE9pelzHy7PNUAa%0ASruP7CLVmobGAAANqklEQVQiijS8ghERERGFuQdGJOLsbnF4eXctdlc6MDVHj7MlTc+kca2/zHVx%0AnRNP7bCi1iHitsEJ6JMU+G2hSxRRXO/59V86LQVauRS7ghyTBlNz9Fh1pKm0PF4t4Lr+xoA/n4go%0A3DC4JiIiIooAp2bE4dSMOMXX0yTdwguqHT6/3i0bKvH1sQYAwPbyRqw9P72l87g/VXYRTrdvZ9II%0AODvHf4dzqafHmfHA5iqU2Vy4c2hCqzLfREThhlcwIiIioijQ1+SZSV6+rx5PjnXBpPVeBXi0xtES%0AWAPAtvJGHLQ60SvAsuxym2eXcKXRWv5kGtT4z6SUNn0uEVG44ZprIiIioijQz+hdBv7G73Wy+64p%0AbPDa9kt5Y8Dfq8zm+b2kncuJiGIRr4REREREUcCkAYakeM6PXn/cO4gGgN0W70D6l3J7wN+LwTUR%0AkTdeCYmIiIiixD9HJnp8vLnEDlEUvfbbW+W9HnvxjhqsK7R5bZcj/fwUfWDzrYmIohmDayIiIqIo%0AcVp2nMes6FKbC4dqTq6PfmtvHWZ/XY4vjspntGesLscGhWy3u+X7PcvNh0oy5kREsYjBNREREVGU%0A0KgE5Kd5Bro/ljSVe28sbsCc9ZX49LDv7PSfN1QqvrZ4uxXmV4/ht8qTmWu1AMzsFd+OoyYiig4M%0AromIiIiiyKkZOo+PN58Irt/eK9/cTOqg1Sm7fV1hA/75U7XX9jO7xiHTwLJwIiIG10RERERRRDoL%0A++XdtdhU0oACmXXWShwu73Xa8zZZZPe9tI+hdQdIRBSlGFwTERERRZFR6d7rn8/+tAxVdu9RXUrk%0AAvFfK723JekEnNedJeFERACDayIiIqKokqJXo6tMmbZccKxkR8XJUV0/ldpx8Rdlsvtd2seAeLcG%0AakREsYzBNREREVGU6ZHQvjXQzU3QDlodOH9VGb48Jt9BfDC7hBMRtWBwTURERBRleiZo2vX5Kw7W%0Aw+ES8eVRG+oc3uuvm+UY2ciMiKgZg2siIiKiKNM7sX3BdanNhfVFDSiu971Om13CiYhOYnBNRERE%0AFGUu7Klv99d470A9ym3yY7kAoG+SBv3N7QviiYiiCYNrIiIioiiTm6TFp+emtetrLCuow/8UZmNf%0A09eAd85KhUpgMzMiomZ83EhEREQUhUam69r9NRpkEte5iRo8PT653V+biCjaMLgmIiIiikJxagE9%0AE9Q4aFUu7QaA189IQXKcCjaniHmbqmRnXLtbMCYpmIdJRBQ1WBZOREREFKXuHJqg+Nq5OXrMPzUJ%0A5/fQY2J2HKZ00yNN7/vW8PmJyTiza/vXcxMRRSNmromIiIii1FV5BmwoasDy/fUe2xN1At46K9Vr%0A/5Q45eA6P02Ly3MNQT9GIqJowcw1ERERUZQSBAHzRiR6bder5RuRKQXX9w5LwLtTvINxIiI6iZlr%0AIiIioijWM8H7ds/uFGX3lQuu0/UqzB3uHaATEZEnZq6JiIiIYkyjS357qsyaa4OG47aIiALB4JqI%0AiIgoxjQoZK4HpWi9tjG4JiIKDINrIiIiohjjkI+tMSErzmubtVFhZyIi8sDgmoiIiCjKBZp7jpNp%0AdFatVENOREQeGFwTERERRbk4dds/12pn5pqIKBAMromIiIii3Lk58R4fn97Fu/y7mVZyd8jQmogo%0AMAyuiYiIiKLcAyMSW4JmtQA8KDP7ulmCNLomIqKA8OpJREREFOX6JGmw9vwMPDwyEaunpSM/Xae4%0A7zV9DR4fX9I7XmFPIiJyp+nsAyAiIiKi0BucosVgmVFbUn8ZbMKyvXUoqXfBpBHw1yEJHXB0RESR%0Aj8E1EREREbVI0avx40WZ+P54A4akatHdxNtFIqJA8GpJRERERB6S41SY1oPl4ERErcE110RERERE%0ARETtxOCaiIiIiIiIqJ0YXBMRERERERG1E4NrIiIiIiIionZicE1ERERERETUTgyuiYiIiIiIiNqJ%0AwTURERERERFROzG4JiIiIiIiImonBtdERERERERE7cTgmoiIiIiIiKidGFwTERERERERtZNgsVjE%0Azj4IIiIiIiIiokjGzDURERERERFROzG4JiIiIiIiImonBtdERERERERE7cTgmoiIiIiIiKidGFwT%0AERERERERtRODayIiIiIiIqJ2iung+sknn8QZZ5yBnJwc9OnTB5deeil+++03j31EUcT8+fPRv39/%0AZGVlYdq0adi1a5fHPgsXLsTUqVPRpUsXmM1mr+9TVlaGmTNnon///sjIyMCgQYNw9913o6qqKqTv%0Aj2JXR53b7srLyzFgwACYzWaUl5cH/T0RAR17bpvNZq//XnnllZC9N4ptHX3dfueddzBhwgRkZmai%0Ad+/euPnmm0PyvoiAjju/ly1bJnvtNpvN+Pnnn0P6HomAGA+uN2zYgOuvvx6rV6/GihUroNFocOGF%0AF6KysrJln6effhrPPfccFixYgDVr1iA9PR0XXXQRrFZryz4NDQ2YPn065syZI/t9VCoVpk+fjrff%0AfhtbtmzB//3f/2HdunW47bbbQv4eKTZ11Lnt7pZbbsGQIUNC8n6ImnX0ub1kyRLs2bOn5b/LL788%0AZO+NYltHntsvvPACHnroIfzlL3/Bxo0b8cknn+C8884L6fuj2NZR5/fMmTM9rtl79uzBJZdcgh49%0AemD48OEhf59EgsViETv7IMJFTU0NunfvjmXLluHcc8+FKIro378/brzxRtx9990AgPr6euTl5eGR%0ARx7Bdddd5/H5H3/8Ma655hpYLBa/3+uFF17A4sWLsWfPnpC8FyJ3oT63n3/+eXz++ee46667MGPG%0ADOzbtw+pqakhf19EoTy3zWYzli5dihkzZnTIeyFyF6pz22KxYODAgVi2bBnOOOOMDns/RO466p67%0Arq4O/fv3x2233Ya77rorZO+HqFlMZ66lampq4HK5WspMDh06hOLiYkyePLlln/j4eIwbNw4//vhj%0Am79PUVERPvnkE4wfP77dx0wUiFCe27/88guefvppvPDCC1CpeEmhjhXq6/Z9992H3r1744wzzsAr%0Ar7wCl8sVtGMn8iVU5/batWvhdDpRUlKC0aNHY8CAAZg9ezYOHjwY7LdApKij7rk//PBD1NXVYfbs%0A2e0+ZqJA8E7YzX333YchQ4bg1FNPBQAUFxcDANLT0z32S09PR0lJSau//vXXX4/s7GwMGDAAJpMJ%0Azz33XPsPmigAoTq3a2trccMNN2DBggXo0qVL8A6YKEChvG7PmzcPr7zyCj766CPMnDkTDzzwABYt%0AWhScAyfyI1Tn9sGDB+FyubBw4UI8+uijePPNN+FwODB9+nTU1dUF7w0Q+RDqe+5mS5cuxdSpU5GV%0AldX2gyVqBU1nH0C4mDdvHn744QesWrUKarXa4zVBEDw+FkXRa1sgHnvsMdx7770oKCjAI488grlz%0A5+Kpp55q13ET+RPKc/vee+/F6NGjWTZLnSLU1+2//e1vLf8/dOhQuFwuLFq0CPfcc0/bD5ooAKE8%0At10uFxobG7FgwYKWLOFLL72Efv36YdWqVZg5c2b73wCRDx1xzw0Au3btwqZNm7B8+fI2HytRazFz%0ADWDu3Ll4//33sWLFCvTs2bNle2ZmJgB4PTErKyvzerIWiMzMTPTt2xfTpk3D4sWL8dprr+Ho0aPt%0AOnYiX0J9bq9btw7/+9//kJqaitTU1JYgu2/fvnjkkUfa/waIFHTUddtdfn4+qqur25VFIfIn1Od2%0A89fp169fy7akpCRkZWXxnoRCriOv3a+99hq6deuGs846q83HS9RaMR9c33vvvXjvvfewYsUK9O3b%0A1+O1Hj16IDMzE2vXrm3ZZrPZsHHjRowePbpd37d53Z7dbm/X1yFS0hHn9ocffogNGzZg/fr1WL9+%0APZYsWQIAWLlyJce6UMh01nV7x44d0Ov1SEpKatfXIVLSEef2mDFjAAB79+5t2VZTU4Pi4mLk5OS0%0A8x0QKevIa7fNZsM777yD2bNnsx8MdaiYLgu/++678c477+DNN9+E2WxuWe9hNBphMpkgCALmzJmD%0ARYsWIS8vD7m5uVi4cCGMRiNmzZrV8nWOHDmCyspKHD58GACwfft2AEDv3r1hMpmwatUqVFRUYNiw%0AYTAajdi9ezceeughjBo1Cr179+74N05Rr6PO7dzcXI/v2zzfum/fvuwWTiHRUef2559/jpKSEowa%0ANQrx8fFYv3495s+fj2uuuQZxcXEd/8Yp6nXkdfu8887Dfffdh8WLF8NsNmP+/PlIS0vD1KlTO/6N%0AU0zoqPO72ccff4zq6mpceeWVHfguiWJ8FJfc8Hmg6cna3LlzATSt9Xj88cfx2muvwWKxID8/HwsX%0ALsTAgQNb9p8zZw7eeustr6/zySefYOLEifjmm2/w6KOPYs+ePbDb7ejatSumT5+OO+64Q/EYiNqj%0Ao85tqfXr1+P888/nKC4KmY46t7/66iv885//xIEDB+ByudCzZ09cddVVuPHGG6HRxPRzaQqRjrxu%0AW61WzJs3D5988glEUcSYMWPw+OOPo1evXiF4Z0Qdf19y3nnnwWg04t133w3yOyHyLaaDayIiIiIi%0AIqJg4CIEIiIiIiIionZicE1ERERERETUTgyuiYiIiIiIiNqJwTURERERERFROzG4JiIiIiIiImon%0ABtdERERERERE7cTgmoiIiIiIiKidGFwTERERERERtdP/A5usoceeGNDbAAAAAElFTkSuQmCC%0A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49" y="2286000"/>
            <a:ext cx="8757502" cy="3581400"/>
          </a:xfrm>
        </p:spPr>
      </p:pic>
    </p:spTree>
    <p:extLst>
      <p:ext uri="{BB962C8B-B14F-4D97-AF65-F5344CB8AC3E}">
        <p14:creationId xmlns:p14="http://schemas.microsoft.com/office/powerpoint/2010/main" val="13274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Time 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77" y="1833322"/>
            <a:ext cx="9222717" cy="35637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04094" y="5783451"/>
            <a:ext cx="5486401" cy="396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s-IS" smtClean="0"/>
              <a:t>RMSE 1.6363822749071801 MAE 1.38464484829 BIAS 47.3115416632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29" y="1428750"/>
            <a:ext cx="6460318" cy="48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791556" y="6277782"/>
            <a:ext cx="520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MAE values matched those from </a:t>
            </a:r>
            <a:r>
              <a:rPr lang="en-US" smtClean="0"/>
              <a:t>our Python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step-wise feature </a:t>
            </a:r>
            <a:r>
              <a:rPr lang="en-US" dirty="0" err="1" smtClean="0"/>
              <a:t>selecton</a:t>
            </a:r>
            <a:r>
              <a:rPr lang="en-US" dirty="0" smtClean="0"/>
              <a:t> on each cluster and found the following most important:</a:t>
            </a:r>
          </a:p>
          <a:p>
            <a:pPr lvl="1"/>
            <a:r>
              <a:rPr lang="en-US" dirty="0" smtClean="0"/>
              <a:t>Store transaction count</a:t>
            </a:r>
          </a:p>
          <a:p>
            <a:pPr lvl="1"/>
            <a:r>
              <a:rPr lang="en-US" dirty="0" smtClean="0"/>
              <a:t>Oil barrel price</a:t>
            </a:r>
          </a:p>
          <a:p>
            <a:pPr lvl="1"/>
            <a:r>
              <a:rPr lang="en-US" dirty="0" smtClean="0"/>
              <a:t>Day of week (every model selected at least one)</a:t>
            </a:r>
          </a:p>
          <a:p>
            <a:pPr lvl="1"/>
            <a:r>
              <a:rPr lang="en-US" dirty="0" smtClean="0"/>
              <a:t>Month (</a:t>
            </a:r>
            <a:r>
              <a:rPr lang="en-US" dirty="0"/>
              <a:t>every model selected at least one)</a:t>
            </a:r>
          </a:p>
          <a:p>
            <a:r>
              <a:rPr lang="en-US" dirty="0" smtClean="0"/>
              <a:t>No feature of those we considered was eliminated from all clusters: on promotion, state, holidays and events, item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each contributed equal time to the project</a:t>
            </a:r>
          </a:p>
          <a:p>
            <a:r>
              <a:rPr lang="en-US" dirty="0" smtClean="0"/>
              <a:t>Data wrangling – Emily 50%, </a:t>
            </a:r>
            <a:r>
              <a:rPr lang="en-US" dirty="0" err="1" smtClean="0"/>
              <a:t>Raksha</a:t>
            </a:r>
            <a:r>
              <a:rPr lang="en-US" dirty="0" smtClean="0"/>
              <a:t> 50%</a:t>
            </a:r>
          </a:p>
          <a:p>
            <a:r>
              <a:rPr lang="en-US" dirty="0" smtClean="0"/>
              <a:t>EDA –Emily 50%, </a:t>
            </a:r>
            <a:r>
              <a:rPr lang="en-US" dirty="0" err="1" smtClean="0"/>
              <a:t>Raksha</a:t>
            </a:r>
            <a:r>
              <a:rPr lang="en-US" dirty="0" smtClean="0"/>
              <a:t> 50%</a:t>
            </a:r>
          </a:p>
          <a:p>
            <a:r>
              <a:rPr lang="en-US" dirty="0" smtClean="0"/>
              <a:t>Clustering – Emily</a:t>
            </a:r>
          </a:p>
          <a:p>
            <a:r>
              <a:rPr lang="en-US" dirty="0" smtClean="0"/>
              <a:t>Unit sales prediction – Emily</a:t>
            </a:r>
          </a:p>
          <a:p>
            <a:r>
              <a:rPr lang="en-US" dirty="0" smtClean="0"/>
              <a:t>Transactions time series – </a:t>
            </a:r>
            <a:r>
              <a:rPr lang="en-US" dirty="0" err="1" smtClean="0"/>
              <a:t>Raksha</a:t>
            </a:r>
            <a:endParaRPr lang="en-US" dirty="0" smtClean="0"/>
          </a:p>
          <a:p>
            <a:r>
              <a:rPr lang="en-US" dirty="0" smtClean="0"/>
              <a:t>Oil time series – Emily</a:t>
            </a:r>
          </a:p>
          <a:p>
            <a:r>
              <a:rPr lang="en-US" dirty="0" smtClean="0"/>
              <a:t>Web app – Emily 75%, </a:t>
            </a:r>
            <a:r>
              <a:rPr lang="en-US" dirty="0" err="1" smtClean="0"/>
              <a:t>Raksha</a:t>
            </a:r>
            <a:r>
              <a:rPr lang="en-US" dirty="0" smtClean="0"/>
              <a:t> 25%</a:t>
            </a:r>
          </a:p>
          <a:p>
            <a:r>
              <a:rPr lang="en-US" dirty="0" smtClean="0"/>
              <a:t>Report – </a:t>
            </a:r>
            <a:r>
              <a:rPr lang="en-US" dirty="0" err="1" smtClean="0"/>
              <a:t>Raksha</a:t>
            </a:r>
            <a:r>
              <a:rPr lang="en-US" dirty="0" smtClean="0"/>
              <a:t> 75%, Emily 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7408"/>
            <a:ext cx="9601200" cy="3581400"/>
          </a:xfrm>
        </p:spPr>
        <p:txBody>
          <a:bodyPr/>
          <a:lstStyle/>
          <a:p>
            <a:r>
              <a:rPr lang="en-US" dirty="0" err="1" smtClean="0"/>
              <a:t>Corporacion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r>
              <a:rPr lang="en-US" dirty="0" smtClean="0"/>
              <a:t> is a grocery chain in Ecuador with over 100 stores</a:t>
            </a:r>
          </a:p>
          <a:p>
            <a:r>
              <a:rPr lang="en-US" dirty="0" smtClean="0"/>
              <a:t>They are holding a </a:t>
            </a:r>
            <a:r>
              <a:rPr lang="en-US" dirty="0" err="1" smtClean="0"/>
              <a:t>Kaggle</a:t>
            </a:r>
            <a:r>
              <a:rPr lang="en-US" dirty="0" smtClean="0"/>
              <a:t> competition to develop a model for predicting unit sales of items for each of their stores to improve inventory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7" y="2845752"/>
            <a:ext cx="4427794" cy="37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6576494"/>
              </p:ext>
            </p:extLst>
          </p:nvPr>
        </p:nvGraphicFramePr>
        <p:xfrm>
          <a:off x="991892" y="719666"/>
          <a:ext cx="109837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2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3645353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20" y="2156202"/>
            <a:ext cx="4861402" cy="3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19" y="2094210"/>
            <a:ext cx="5266668" cy="39501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719235"/>
            <a:ext cx="5422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images/meantransactionsperstoretyp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02791"/>
            <a:ext cx="9601200" cy="274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47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images/daymonthunitsalesheatmap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18" y="1704814"/>
            <a:ext cx="9314481" cy="481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2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Sales were clustered by the mean value for their item class</a:t>
            </a:r>
          </a:p>
          <a:p>
            <a:r>
              <a:rPr lang="en-US" dirty="0" smtClean="0"/>
              <a:t>Store transactions were clustered based on their time series</a:t>
            </a:r>
            <a:endParaRPr lang="en-US" dirty="0"/>
          </a:p>
        </p:txBody>
      </p:sp>
      <p:pic>
        <p:nvPicPr>
          <p:cNvPr id="4" name="Picture 3" descr="images/TransactionsCluste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364762"/>
            <a:ext cx="9849173" cy="3253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Sales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99274"/>
              </p:ext>
            </p:extLst>
          </p:nvPr>
        </p:nvGraphicFramePr>
        <p:xfrm>
          <a:off x="1371599" y="1921795"/>
          <a:ext cx="9275736" cy="4525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3876"/>
                <a:gridCol w="1923599"/>
                <a:gridCol w="1989075"/>
                <a:gridCol w="1674593"/>
                <a:gridCol w="1674593"/>
              </a:tblGrid>
              <a:tr h="229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MAE-Train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MAE-Test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MAPE-Train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MAPE-Test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229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1.09045943211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8500" algn="l"/>
                        </a:tabLst>
                      </a:pPr>
                      <a:r>
                        <a:rPr lang="en-US" sz="1000">
                          <a:effectLst/>
                        </a:rPr>
                        <a:t>1.09007295475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60.472444309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60.5225811096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229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2.1046738779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2.1046738779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87.8291263265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87.8361760686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4.94627656152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5.00750308326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115.838648041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117.783078074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3.69877857453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3.69564205273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118.355929414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118.107319756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1.60452993812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1.60753634475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75.6795277545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75.8338208977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0.522646305249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0.534347661827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36.9559092456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37.3638001872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2.6238135117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2.61366682971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99.1629727511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98.8520829999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6.73416341233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6.73520174937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153.053919285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154.79421774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3.28522056073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3.28369014909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109.630326372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109.850182934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479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4.81458060488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4.82504755436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132.063044691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132.02729994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8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</TotalTime>
  <Words>366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Arial</vt:lpstr>
      <vt:lpstr>Crop</vt:lpstr>
      <vt:lpstr>Corporacion Favorita Grocery Sales Forecasting</vt:lpstr>
      <vt:lpstr>About</vt:lpstr>
      <vt:lpstr>Process</vt:lpstr>
      <vt:lpstr>Exploratory Data Analysis</vt:lpstr>
      <vt:lpstr>Exploratory Data Analysis</vt:lpstr>
      <vt:lpstr>Exploratory Data Analysis</vt:lpstr>
      <vt:lpstr>Exploratory Data Analysis</vt:lpstr>
      <vt:lpstr>Clustering</vt:lpstr>
      <vt:lpstr>Unit Sales Prediction</vt:lpstr>
      <vt:lpstr>Transaction Time Series</vt:lpstr>
      <vt:lpstr>Oil Time Series</vt:lpstr>
      <vt:lpstr>Oil Time Series</vt:lpstr>
      <vt:lpstr>Azure Deployment</vt:lpstr>
      <vt:lpstr>Best Predictors</vt:lpstr>
      <vt:lpstr>Contributions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Corporacion Favorita Grocery Sales Forecasting</dc:title>
  <dc:creator>Emily Ruth Strong</dc:creator>
  <cp:lastModifiedBy>Emily Ruth Strong</cp:lastModifiedBy>
  <cp:revision>6</cp:revision>
  <dcterms:created xsi:type="dcterms:W3CDTF">2017-12-15T22:53:03Z</dcterms:created>
  <dcterms:modified xsi:type="dcterms:W3CDTF">2017-12-15T23:18:02Z</dcterms:modified>
</cp:coreProperties>
</file>