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pta, Sanjeev (GE Digital)" initials="GS(D" lastIdx="1" clrIdx="0">
    <p:extLst>
      <p:ext uri="{19B8F6BF-5375-455C-9EA6-DF929625EA0E}">
        <p15:presenceInfo xmlns:p15="http://schemas.microsoft.com/office/powerpoint/2012/main" userId="S::305008395@ge.com::75cf42d2-5b49-407f-add5-737bda2f9c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01" d="100"/>
          <a:sy n="101" d="100"/>
        </p:scale>
        <p:origin x="144" y="7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13094593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F72E0A-C2B0-4911-8E17-B9F109EE9162}"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98920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133850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3789502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1312306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413206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602405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2715724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78299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1378128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F72E0A-C2B0-4911-8E17-B9F109EE9162}" type="datetimeFigureOut">
              <a:rPr lang="en-US" smtClean="0"/>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3227731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F72E0A-C2B0-4911-8E17-B9F109EE9162}"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160635380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F72E0A-C2B0-4911-8E17-B9F109EE9162}" type="datetimeFigureOut">
              <a:rPr lang="en-US" smtClean="0"/>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19816990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F72E0A-C2B0-4911-8E17-B9F109EE9162}" type="datetimeFigureOut">
              <a:rPr lang="en-US" smtClean="0"/>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1904268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F72E0A-C2B0-4911-8E17-B9F109EE9162}" type="datetimeFigureOut">
              <a:rPr lang="en-US" smtClean="0"/>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16250857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F72E0A-C2B0-4911-8E17-B9F109EE9162}"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22286790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F72E0A-C2B0-4911-8E17-B9F109EE9162}" type="datetimeFigureOut">
              <a:rPr lang="en-US" smtClean="0"/>
              <a:t>5/18/2020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2F5D646-6AC3-46BC-B8E9-366E3B647160}" type="slidenum">
              <a:rPr lang="en-US" smtClean="0"/>
              <a:t>‹#›</a:t>
            </a:fld>
            <a:endParaRPr lang="en-US"/>
          </a:p>
        </p:txBody>
      </p:sp>
    </p:spTree>
    <p:extLst>
      <p:ext uri="{BB962C8B-B14F-4D97-AF65-F5344CB8AC3E}">
        <p14:creationId xmlns:p14="http://schemas.microsoft.com/office/powerpoint/2010/main" val="1967476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F72E0A-C2B0-4911-8E17-B9F109EE9162}" type="datetimeFigureOut">
              <a:rPr lang="en-US" smtClean="0"/>
              <a:t>5/18/2020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F5D646-6AC3-46BC-B8E9-366E3B647160}" type="slidenum">
              <a:rPr lang="en-US" smtClean="0"/>
              <a:t>‹#›</a:t>
            </a:fld>
            <a:endParaRPr lang="en-US"/>
          </a:p>
        </p:txBody>
      </p:sp>
    </p:spTree>
    <p:extLst>
      <p:ext uri="{BB962C8B-B14F-4D97-AF65-F5344CB8AC3E}">
        <p14:creationId xmlns:p14="http://schemas.microsoft.com/office/powerpoint/2010/main" val="2341699517"/>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cocl.us/new_york_datase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CE75-70F1-430E-A2A3-297D6BDD6BA9}"/>
              </a:ext>
            </a:extLst>
          </p:cNvPr>
          <p:cNvSpPr>
            <a:spLocks noGrp="1"/>
          </p:cNvSpPr>
          <p:nvPr>
            <p:ph type="ctrTitle"/>
          </p:nvPr>
        </p:nvSpPr>
        <p:spPr>
          <a:xfrm>
            <a:off x="2085475" y="451607"/>
            <a:ext cx="9176084" cy="2977393"/>
          </a:xfrm>
        </p:spPr>
        <p:txBody>
          <a:bodyPr>
            <a:normAutofit/>
          </a:bodyPr>
          <a:lstStyle/>
          <a:p>
            <a:r>
              <a:rPr lang="en-US" sz="5100" b="1" u="sng" dirty="0"/>
              <a:t>Predicting Indian Restaurants close to hotels for best experience in New York City</a:t>
            </a:r>
          </a:p>
        </p:txBody>
      </p:sp>
    </p:spTree>
    <p:extLst>
      <p:ext uri="{BB962C8B-B14F-4D97-AF65-F5344CB8AC3E}">
        <p14:creationId xmlns:p14="http://schemas.microsoft.com/office/powerpoint/2010/main" val="1989540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F84F-5A4E-42B7-8462-B96CCBCA276A}"/>
              </a:ext>
            </a:extLst>
          </p:cNvPr>
          <p:cNvSpPr>
            <a:spLocks noGrp="1"/>
          </p:cNvSpPr>
          <p:nvPr>
            <p:ph type="title"/>
          </p:nvPr>
        </p:nvSpPr>
        <p:spPr>
          <a:xfrm>
            <a:off x="1630626" y="780325"/>
            <a:ext cx="10464918" cy="2791550"/>
          </a:xfrm>
        </p:spPr>
        <p:txBody>
          <a:bodyPr>
            <a:normAutofit fontScale="90000"/>
          </a:bodyPr>
          <a:lstStyle/>
          <a:p>
            <a:pPr algn="l"/>
            <a:r>
              <a:rPr lang="en-US" dirty="0"/>
              <a:t>Finding Restaurants closer to Hotels will give better experience for tourist who can enjoy the city as well as his/her favorite cuisine within walking distance.</a:t>
            </a:r>
            <a:br>
              <a:rPr lang="en-US" dirty="0"/>
            </a:br>
            <a:endParaRPr lang="en-US" dirty="0"/>
          </a:p>
        </p:txBody>
      </p:sp>
      <p:sp>
        <p:nvSpPr>
          <p:cNvPr id="4" name="Text Placeholder 3">
            <a:extLst>
              <a:ext uri="{FF2B5EF4-FFF2-40B4-BE49-F238E27FC236}">
                <a16:creationId xmlns:a16="http://schemas.microsoft.com/office/drawing/2014/main" id="{E364D053-B023-4CD8-9EA0-A7BF2A56B16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661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F84F-5A4E-42B7-8462-B96CCBCA276A}"/>
              </a:ext>
            </a:extLst>
          </p:cNvPr>
          <p:cNvSpPr>
            <a:spLocks noGrp="1"/>
          </p:cNvSpPr>
          <p:nvPr>
            <p:ph type="title"/>
          </p:nvPr>
        </p:nvSpPr>
        <p:spPr>
          <a:xfrm>
            <a:off x="1630626" y="780326"/>
            <a:ext cx="6951399" cy="619850"/>
          </a:xfrm>
        </p:spPr>
        <p:txBody>
          <a:bodyPr>
            <a:normAutofit fontScale="90000"/>
          </a:bodyPr>
          <a:lstStyle/>
          <a:p>
            <a:pPr algn="ctr"/>
            <a:r>
              <a:rPr lang="en-US" dirty="0"/>
              <a:t>Data Acquisition and cleaning</a:t>
            </a:r>
            <a:br>
              <a:rPr lang="en-US" dirty="0"/>
            </a:br>
            <a:endParaRPr lang="en-US" dirty="0"/>
          </a:p>
        </p:txBody>
      </p:sp>
      <p:sp>
        <p:nvSpPr>
          <p:cNvPr id="4" name="Text Placeholder 3">
            <a:extLst>
              <a:ext uri="{FF2B5EF4-FFF2-40B4-BE49-F238E27FC236}">
                <a16:creationId xmlns:a16="http://schemas.microsoft.com/office/drawing/2014/main" id="{E364D053-B023-4CD8-9EA0-A7BF2A56B16E}"/>
              </a:ext>
            </a:extLst>
          </p:cNvPr>
          <p:cNvSpPr>
            <a:spLocks noGrp="1"/>
          </p:cNvSpPr>
          <p:nvPr>
            <p:ph type="body" idx="1"/>
          </p:nvPr>
        </p:nvSpPr>
        <p:spPr>
          <a:xfrm>
            <a:off x="2572278" y="1276350"/>
            <a:ext cx="8930748" cy="4361431"/>
          </a:xfrm>
        </p:spPr>
        <p:txBody>
          <a:bodyPr/>
          <a:lstStyle/>
          <a:p>
            <a:pPr algn="l"/>
            <a:r>
              <a:rPr lang="en-US" u="sng" dirty="0"/>
              <a:t>New York data set </a:t>
            </a:r>
            <a:r>
              <a:rPr lang="en-US" dirty="0"/>
              <a:t>: </a:t>
            </a:r>
          </a:p>
          <a:p>
            <a:pPr algn="l"/>
            <a:r>
              <a:rPr lang="en-IN" u="sng" dirty="0">
                <a:hlinkClick r:id="rId2"/>
              </a:rPr>
              <a:t>https://cocl.us/new_york_dataset</a:t>
            </a:r>
            <a:endParaRPr lang="en-IN" u="sng" dirty="0"/>
          </a:p>
          <a:p>
            <a:pPr algn="l"/>
            <a:endParaRPr lang="en-IN" u="sng" dirty="0"/>
          </a:p>
          <a:p>
            <a:pPr algn="l"/>
            <a:r>
              <a:rPr lang="en-IN" u="sng" dirty="0"/>
              <a:t>Indian Restaurants and Hotels from Foursquare API</a:t>
            </a:r>
          </a:p>
          <a:p>
            <a:pPr algn="l"/>
            <a:r>
              <a:rPr lang="en-IN" dirty="0"/>
              <a:t>By using this API we will get all the venues in each neighbourhood. We can filter these venues to get only Indian restaurants.</a:t>
            </a:r>
          </a:p>
          <a:p>
            <a:pPr algn="l"/>
            <a:endParaRPr lang="en-IN" dirty="0"/>
          </a:p>
          <a:p>
            <a:pPr algn="l"/>
            <a:r>
              <a:rPr lang="en-IN" u="sng" dirty="0"/>
              <a:t>Use </a:t>
            </a:r>
            <a:r>
              <a:rPr lang="en-IN" u="sng" dirty="0" err="1"/>
              <a:t>geopy</a:t>
            </a:r>
            <a:r>
              <a:rPr lang="en-IN" u="sng" dirty="0"/>
              <a:t> library to get the latitude and longitude of New York city.</a:t>
            </a:r>
            <a:endParaRPr lang="en-US" u="sng" dirty="0"/>
          </a:p>
          <a:p>
            <a:pPr algn="l"/>
            <a:endParaRPr lang="en-US" dirty="0"/>
          </a:p>
          <a:p>
            <a:pPr algn="l"/>
            <a:endParaRPr lang="en-US" dirty="0"/>
          </a:p>
        </p:txBody>
      </p:sp>
    </p:spTree>
    <p:extLst>
      <p:ext uri="{BB962C8B-B14F-4D97-AF65-F5344CB8AC3E}">
        <p14:creationId xmlns:p14="http://schemas.microsoft.com/office/powerpoint/2010/main" val="119700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F84F-5A4E-42B7-8462-B96CCBCA276A}"/>
              </a:ext>
            </a:extLst>
          </p:cNvPr>
          <p:cNvSpPr>
            <a:spLocks noGrp="1"/>
          </p:cNvSpPr>
          <p:nvPr>
            <p:ph type="title"/>
          </p:nvPr>
        </p:nvSpPr>
        <p:spPr>
          <a:xfrm>
            <a:off x="1630626" y="780326"/>
            <a:ext cx="6951399" cy="619850"/>
          </a:xfrm>
        </p:spPr>
        <p:txBody>
          <a:bodyPr>
            <a:normAutofit fontScale="90000"/>
          </a:bodyPr>
          <a:lstStyle/>
          <a:p>
            <a:pPr algn="ctr"/>
            <a:r>
              <a:rPr lang="en-US" dirty="0"/>
              <a:t>Data Acquisition and cleaning</a:t>
            </a:r>
            <a:br>
              <a:rPr lang="en-US" dirty="0"/>
            </a:br>
            <a:endParaRPr lang="en-US" dirty="0"/>
          </a:p>
        </p:txBody>
      </p:sp>
      <p:sp>
        <p:nvSpPr>
          <p:cNvPr id="4" name="Text Placeholder 3">
            <a:extLst>
              <a:ext uri="{FF2B5EF4-FFF2-40B4-BE49-F238E27FC236}">
                <a16:creationId xmlns:a16="http://schemas.microsoft.com/office/drawing/2014/main" id="{E364D053-B023-4CD8-9EA0-A7BF2A56B16E}"/>
              </a:ext>
            </a:extLst>
          </p:cNvPr>
          <p:cNvSpPr>
            <a:spLocks noGrp="1"/>
          </p:cNvSpPr>
          <p:nvPr>
            <p:ph type="body" idx="1"/>
          </p:nvPr>
        </p:nvSpPr>
        <p:spPr>
          <a:xfrm>
            <a:off x="2572278" y="1276350"/>
            <a:ext cx="8930748" cy="4361431"/>
          </a:xfrm>
        </p:spPr>
        <p:txBody>
          <a:bodyPr/>
          <a:lstStyle/>
          <a:p>
            <a:pPr marL="342900" indent="-342900" algn="l">
              <a:buFont typeface="Wingdings" panose="05000000000000000000" pitchFamily="2" charset="2"/>
              <a:buChar char="q"/>
            </a:pPr>
            <a:r>
              <a:rPr lang="en-US" dirty="0"/>
              <a:t>New York data set : </a:t>
            </a:r>
          </a:p>
          <a:p>
            <a:pPr algn="l"/>
            <a:r>
              <a:rPr lang="en-IN" u="sng" dirty="0">
                <a:hlinkClick r:id="rId2"/>
              </a:rPr>
              <a:t>https://cocl.us/new_york_dataset</a:t>
            </a:r>
            <a:endParaRPr lang="en-IN" u="sng" dirty="0"/>
          </a:p>
          <a:p>
            <a:pPr marL="342900" indent="-342900" algn="l">
              <a:buFont typeface="Wingdings" panose="05000000000000000000" pitchFamily="2" charset="2"/>
              <a:buChar char="q"/>
            </a:pPr>
            <a:r>
              <a:rPr lang="en-IN" dirty="0"/>
              <a:t>Indian Restaurants and Hotels from Foursquare API</a:t>
            </a:r>
          </a:p>
          <a:p>
            <a:pPr algn="l"/>
            <a:r>
              <a:rPr lang="en-IN" dirty="0"/>
              <a:t>By using this API we will get all the venues in each neighbourhood. We can filter these venues to get only Indian restaurants.</a:t>
            </a:r>
          </a:p>
          <a:p>
            <a:pPr marL="342900" indent="-342900" algn="l">
              <a:buFont typeface="Wingdings" panose="05000000000000000000" pitchFamily="2" charset="2"/>
              <a:buChar char="q"/>
            </a:pPr>
            <a:r>
              <a:rPr lang="en-IN" dirty="0"/>
              <a:t>Use </a:t>
            </a:r>
            <a:r>
              <a:rPr lang="en-IN" dirty="0" err="1"/>
              <a:t>geopy</a:t>
            </a:r>
            <a:r>
              <a:rPr lang="en-IN" dirty="0"/>
              <a:t> library to get the latitude and longitude of New York city.</a:t>
            </a:r>
          </a:p>
          <a:p>
            <a:pPr marL="342900" indent="-342900" algn="l">
              <a:buFont typeface="Wingdings" panose="05000000000000000000" pitchFamily="2" charset="2"/>
              <a:buChar char="q"/>
            </a:pPr>
            <a:r>
              <a:rPr lang="en-IN" dirty="0"/>
              <a:t>Data set has 5 Boroughs and 306 </a:t>
            </a:r>
            <a:r>
              <a:rPr lang="en-IN" dirty="0" err="1"/>
              <a:t>neighborhoods</a:t>
            </a:r>
            <a:endParaRPr lang="en-US" dirty="0"/>
          </a:p>
          <a:p>
            <a:pPr marL="342900" indent="-342900" algn="l">
              <a:buFont typeface="Wingdings" panose="05000000000000000000" pitchFamily="2" charset="2"/>
              <a:buChar char="q"/>
            </a:pPr>
            <a:r>
              <a:rPr lang="en-US" dirty="0"/>
              <a:t>Data wrangling is done to filter out all the columns not needed while finding hotels through Foursquare.</a:t>
            </a:r>
          </a:p>
          <a:p>
            <a:pPr algn="l"/>
            <a:endParaRPr lang="en-US" dirty="0"/>
          </a:p>
        </p:txBody>
      </p:sp>
    </p:spTree>
    <p:extLst>
      <p:ext uri="{BB962C8B-B14F-4D97-AF65-F5344CB8AC3E}">
        <p14:creationId xmlns:p14="http://schemas.microsoft.com/office/powerpoint/2010/main" val="72707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F84F-5A4E-42B7-8462-B96CCBCA276A}"/>
              </a:ext>
            </a:extLst>
          </p:cNvPr>
          <p:cNvSpPr>
            <a:spLocks noGrp="1"/>
          </p:cNvSpPr>
          <p:nvPr>
            <p:ph type="title"/>
          </p:nvPr>
        </p:nvSpPr>
        <p:spPr>
          <a:xfrm>
            <a:off x="1630626" y="780326"/>
            <a:ext cx="6951399" cy="619850"/>
          </a:xfrm>
        </p:spPr>
        <p:txBody>
          <a:bodyPr>
            <a:normAutofit fontScale="90000"/>
          </a:bodyPr>
          <a:lstStyle/>
          <a:p>
            <a:pPr algn="l"/>
            <a:r>
              <a:rPr lang="en-US" sz="3600" dirty="0" err="1"/>
              <a:t>NewYork</a:t>
            </a:r>
            <a:r>
              <a:rPr lang="en-US" sz="3600" dirty="0"/>
              <a:t> City’s  Longitude and Latitude </a:t>
            </a:r>
            <a:br>
              <a:rPr lang="en-US" dirty="0"/>
            </a:br>
            <a:endParaRPr lang="en-US" dirty="0"/>
          </a:p>
        </p:txBody>
      </p:sp>
      <p:pic>
        <p:nvPicPr>
          <p:cNvPr id="6" name="Picture 5">
            <a:extLst>
              <a:ext uri="{FF2B5EF4-FFF2-40B4-BE49-F238E27FC236}">
                <a16:creationId xmlns:a16="http://schemas.microsoft.com/office/drawing/2014/main" id="{EA6B6494-233C-4655-9751-2C84E1DED199}"/>
              </a:ext>
            </a:extLst>
          </p:cNvPr>
          <p:cNvPicPr>
            <a:picLocks noChangeAspect="1"/>
          </p:cNvPicPr>
          <p:nvPr/>
        </p:nvPicPr>
        <p:blipFill>
          <a:blip r:embed="rId2"/>
          <a:stretch>
            <a:fillRect/>
          </a:stretch>
        </p:blipFill>
        <p:spPr>
          <a:xfrm>
            <a:off x="1528762" y="828675"/>
            <a:ext cx="9134475" cy="5200650"/>
          </a:xfrm>
          <a:prstGeom prst="rect">
            <a:avLst/>
          </a:prstGeom>
        </p:spPr>
      </p:pic>
    </p:spTree>
    <p:extLst>
      <p:ext uri="{BB962C8B-B14F-4D97-AF65-F5344CB8AC3E}">
        <p14:creationId xmlns:p14="http://schemas.microsoft.com/office/powerpoint/2010/main" val="388966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F84F-5A4E-42B7-8462-B96CCBCA276A}"/>
              </a:ext>
            </a:extLst>
          </p:cNvPr>
          <p:cNvSpPr>
            <a:spLocks noGrp="1"/>
          </p:cNvSpPr>
          <p:nvPr>
            <p:ph type="title"/>
          </p:nvPr>
        </p:nvSpPr>
        <p:spPr>
          <a:xfrm>
            <a:off x="1859226" y="1047026"/>
            <a:ext cx="10247049" cy="619850"/>
          </a:xfrm>
        </p:spPr>
        <p:txBody>
          <a:bodyPr>
            <a:normAutofit fontScale="90000"/>
          </a:bodyPr>
          <a:lstStyle/>
          <a:p>
            <a:pPr algn="l"/>
            <a:r>
              <a:rPr lang="en-US" sz="3600" dirty="0"/>
              <a:t>Focusing on Manhattan as it has maximum number of Indian Restaurants </a:t>
            </a:r>
            <a:br>
              <a:rPr lang="en-US" dirty="0"/>
            </a:br>
            <a:endParaRPr lang="en-US" dirty="0"/>
          </a:p>
        </p:txBody>
      </p:sp>
      <p:pic>
        <p:nvPicPr>
          <p:cNvPr id="2" name="Picture 1">
            <a:extLst>
              <a:ext uri="{FF2B5EF4-FFF2-40B4-BE49-F238E27FC236}">
                <a16:creationId xmlns:a16="http://schemas.microsoft.com/office/drawing/2014/main" id="{65E4BA2F-9381-42F3-AB4D-D7241FA1EE84}"/>
              </a:ext>
            </a:extLst>
          </p:cNvPr>
          <p:cNvPicPr>
            <a:picLocks noChangeAspect="1"/>
          </p:cNvPicPr>
          <p:nvPr/>
        </p:nvPicPr>
        <p:blipFill>
          <a:blip r:embed="rId2"/>
          <a:stretch>
            <a:fillRect/>
          </a:stretch>
        </p:blipFill>
        <p:spPr>
          <a:xfrm>
            <a:off x="1859226" y="1047026"/>
            <a:ext cx="8673495" cy="5214632"/>
          </a:xfrm>
          <a:prstGeom prst="rect">
            <a:avLst/>
          </a:prstGeom>
        </p:spPr>
      </p:pic>
    </p:spTree>
    <p:extLst>
      <p:ext uri="{BB962C8B-B14F-4D97-AF65-F5344CB8AC3E}">
        <p14:creationId xmlns:p14="http://schemas.microsoft.com/office/powerpoint/2010/main" val="78308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F84F-5A4E-42B7-8462-B96CCBCA276A}"/>
              </a:ext>
            </a:extLst>
          </p:cNvPr>
          <p:cNvSpPr>
            <a:spLocks noGrp="1"/>
          </p:cNvSpPr>
          <p:nvPr>
            <p:ph type="title"/>
          </p:nvPr>
        </p:nvSpPr>
        <p:spPr>
          <a:xfrm>
            <a:off x="1859226" y="1047026"/>
            <a:ext cx="10247049" cy="619850"/>
          </a:xfrm>
        </p:spPr>
        <p:txBody>
          <a:bodyPr>
            <a:normAutofit fontScale="90000"/>
          </a:bodyPr>
          <a:lstStyle/>
          <a:p>
            <a:pPr algn="l"/>
            <a:r>
              <a:rPr lang="en-US" sz="3600" dirty="0"/>
              <a:t>Foursquare API for finding hotels in Manhattan</a:t>
            </a:r>
            <a:br>
              <a:rPr lang="en-US" dirty="0"/>
            </a:br>
            <a:endParaRPr lang="en-US" dirty="0"/>
          </a:p>
        </p:txBody>
      </p:sp>
      <p:pic>
        <p:nvPicPr>
          <p:cNvPr id="4" name="Picture 3">
            <a:extLst>
              <a:ext uri="{FF2B5EF4-FFF2-40B4-BE49-F238E27FC236}">
                <a16:creationId xmlns:a16="http://schemas.microsoft.com/office/drawing/2014/main" id="{CF946E48-BEB1-4491-8966-890736FBCABC}"/>
              </a:ext>
            </a:extLst>
          </p:cNvPr>
          <p:cNvPicPr>
            <a:picLocks noChangeAspect="1"/>
          </p:cNvPicPr>
          <p:nvPr/>
        </p:nvPicPr>
        <p:blipFill>
          <a:blip r:embed="rId2"/>
          <a:stretch>
            <a:fillRect/>
          </a:stretch>
        </p:blipFill>
        <p:spPr>
          <a:xfrm>
            <a:off x="2281237" y="1128712"/>
            <a:ext cx="8517943" cy="5514975"/>
          </a:xfrm>
          <a:prstGeom prst="rect">
            <a:avLst/>
          </a:prstGeom>
        </p:spPr>
      </p:pic>
    </p:spTree>
    <p:extLst>
      <p:ext uri="{BB962C8B-B14F-4D97-AF65-F5344CB8AC3E}">
        <p14:creationId xmlns:p14="http://schemas.microsoft.com/office/powerpoint/2010/main" val="2885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F84F-5A4E-42B7-8462-B96CCBCA276A}"/>
              </a:ext>
            </a:extLst>
          </p:cNvPr>
          <p:cNvSpPr>
            <a:spLocks noGrp="1"/>
          </p:cNvSpPr>
          <p:nvPr>
            <p:ph type="title"/>
          </p:nvPr>
        </p:nvSpPr>
        <p:spPr>
          <a:xfrm>
            <a:off x="1859226" y="1047026"/>
            <a:ext cx="10247049" cy="619850"/>
          </a:xfrm>
        </p:spPr>
        <p:txBody>
          <a:bodyPr>
            <a:normAutofit fontScale="90000"/>
          </a:bodyPr>
          <a:lstStyle/>
          <a:p>
            <a:pPr algn="l"/>
            <a:r>
              <a:rPr lang="en-US" sz="3600" dirty="0"/>
              <a:t>Foursquare API for finding </a:t>
            </a:r>
            <a:r>
              <a:rPr lang="en-US" sz="3600" dirty="0" err="1"/>
              <a:t>IndianRestaurants</a:t>
            </a:r>
            <a:r>
              <a:rPr lang="en-US" sz="3600" dirty="0"/>
              <a:t> within 10 mile radius of hotel</a:t>
            </a:r>
            <a:br>
              <a:rPr lang="en-US" dirty="0"/>
            </a:br>
            <a:endParaRPr lang="en-US" dirty="0"/>
          </a:p>
        </p:txBody>
      </p:sp>
      <p:pic>
        <p:nvPicPr>
          <p:cNvPr id="2" name="Picture 1">
            <a:extLst>
              <a:ext uri="{FF2B5EF4-FFF2-40B4-BE49-F238E27FC236}">
                <a16:creationId xmlns:a16="http://schemas.microsoft.com/office/drawing/2014/main" id="{B67489D2-EDF6-40C8-A2AF-7B590520344F}"/>
              </a:ext>
            </a:extLst>
          </p:cNvPr>
          <p:cNvPicPr>
            <a:picLocks noChangeAspect="1"/>
          </p:cNvPicPr>
          <p:nvPr/>
        </p:nvPicPr>
        <p:blipFill>
          <a:blip r:embed="rId2"/>
          <a:stretch>
            <a:fillRect/>
          </a:stretch>
        </p:blipFill>
        <p:spPr>
          <a:xfrm>
            <a:off x="1670822" y="2071868"/>
            <a:ext cx="9336702" cy="2835798"/>
          </a:xfrm>
          <a:prstGeom prst="rect">
            <a:avLst/>
          </a:prstGeom>
        </p:spPr>
      </p:pic>
    </p:spTree>
    <p:extLst>
      <p:ext uri="{BB962C8B-B14F-4D97-AF65-F5344CB8AC3E}">
        <p14:creationId xmlns:p14="http://schemas.microsoft.com/office/powerpoint/2010/main" val="63869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F84F-5A4E-42B7-8462-B96CCBCA276A}"/>
              </a:ext>
            </a:extLst>
          </p:cNvPr>
          <p:cNvSpPr>
            <a:spLocks noGrp="1"/>
          </p:cNvSpPr>
          <p:nvPr>
            <p:ph type="title"/>
          </p:nvPr>
        </p:nvSpPr>
        <p:spPr>
          <a:xfrm>
            <a:off x="1944951" y="6238150"/>
            <a:ext cx="10247049" cy="619850"/>
          </a:xfrm>
        </p:spPr>
        <p:txBody>
          <a:bodyPr>
            <a:normAutofit fontScale="90000"/>
          </a:bodyPr>
          <a:lstStyle/>
          <a:p>
            <a:pPr algn="l"/>
            <a:r>
              <a:rPr lang="en-US" sz="3600" dirty="0"/>
              <a:t>Conclusion and Result:</a:t>
            </a:r>
            <a:br>
              <a:rPr lang="en-US" sz="3600" dirty="0"/>
            </a:br>
            <a:r>
              <a:rPr lang="en-US" sz="3100" dirty="0"/>
              <a:t>We found out the maximum number of Indian Restaurants are closer to Hotel Wales in Manhattan</a:t>
            </a:r>
            <a:r>
              <a:rPr lang="en-US" sz="3600" dirty="0"/>
              <a:t>. </a:t>
            </a:r>
            <a:br>
              <a:rPr lang="en-US" sz="3600" dirty="0"/>
            </a:br>
            <a:br>
              <a:rPr lang="en-US" sz="3600" dirty="0"/>
            </a:br>
            <a:r>
              <a:rPr lang="en-IN" sz="3100" dirty="0"/>
              <a:t>There is always different ways to find out the solution to problem. I have found a small glimpse of how real life problems could be solved through Data Science.</a:t>
            </a:r>
            <a:br>
              <a:rPr lang="en-US" sz="3100" dirty="0"/>
            </a:br>
            <a:r>
              <a:rPr lang="en-IN" sz="3100" dirty="0"/>
              <a:t>Finally you have any friend visiting New York, they can use this to find out which hotels would fit best to their dietary need. I have given an example of Indian Restaurant but this can be used to find out any cuisine which a tourist is interested in.</a:t>
            </a:r>
            <a:br>
              <a:rPr lang="en-US" dirty="0"/>
            </a:br>
            <a:br>
              <a:rPr lang="en-US" dirty="0"/>
            </a:br>
            <a:endParaRPr lang="en-US" dirty="0"/>
          </a:p>
        </p:txBody>
      </p:sp>
    </p:spTree>
    <p:extLst>
      <p:ext uri="{BB962C8B-B14F-4D97-AF65-F5344CB8AC3E}">
        <p14:creationId xmlns:p14="http://schemas.microsoft.com/office/powerpoint/2010/main" val="1925623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TotalTime>
  <Words>349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Wingdings</vt:lpstr>
      <vt:lpstr>Parallax</vt:lpstr>
      <vt:lpstr>Predicting Indian Restaurants close to hotels for best experience in New York City</vt:lpstr>
      <vt:lpstr>Finding Restaurants closer to Hotels will give better experience for tourist who can enjoy the city as well as his/her favorite cuisine within walking distance. </vt:lpstr>
      <vt:lpstr>Data Acquisition and cleaning </vt:lpstr>
      <vt:lpstr>Data Acquisition and cleaning </vt:lpstr>
      <vt:lpstr>NewYork City’s  Longitude and Latitude  </vt:lpstr>
      <vt:lpstr>Focusing on Manhattan as it has maximum number of Indian Restaurants  </vt:lpstr>
      <vt:lpstr>Foursquare API for finding hotels in Manhattan </vt:lpstr>
      <vt:lpstr>Foursquare API for finding IndianRestaurants within 10 mile radius of hotel </vt:lpstr>
      <vt:lpstr>Conclusion and Result: We found out the maximum number of Indian Restaurants are closer to Hotel Wales in Manhattan.   There is always different ways to find out the solution to problem. I have found a small glimpse of how real life problems could be solved through Data Science. Finally you have any friend visiting New York, they can use this to find out which hotels would fit best to their dietary need. I have given an example of Indian Restaurant but this can be used to find out any cuisine which a tourist is interested 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Sanjeev (GE Digital)</dc:creator>
  <cp:lastModifiedBy>Gupta, Sanjeev (GE Digital)</cp:lastModifiedBy>
  <cp:revision>7</cp:revision>
  <dcterms:created xsi:type="dcterms:W3CDTF">2020-05-19T03:39:50Z</dcterms:created>
  <dcterms:modified xsi:type="dcterms:W3CDTF">2020-05-19T04:40:02Z</dcterms:modified>
</cp:coreProperties>
</file>