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0" i="0">
                <a:solidFill>
                  <a:srgbClr val="2A1A00"/>
                </a:solidFill>
                <a:latin typeface="Impact"/>
                <a:cs typeface="Impac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0" b="0" i="0">
                <a:solidFill>
                  <a:srgbClr val="2A1A00"/>
                </a:solidFill>
                <a:latin typeface="Impact"/>
                <a:cs typeface="Impac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0" i="0">
                <a:solidFill>
                  <a:srgbClr val="2A1A00"/>
                </a:solidFill>
                <a:latin typeface="Impact"/>
                <a:cs typeface="Impac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0" i="0">
                <a:solidFill>
                  <a:srgbClr val="2A1A00"/>
                </a:solidFill>
                <a:latin typeface="Impact"/>
                <a:cs typeface="Impac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1912600" cy="6858000"/>
          </a:xfrm>
          <a:custGeom>
            <a:avLst/>
            <a:gdLst/>
            <a:ahLst/>
            <a:cxnLst/>
            <a:rect l="l" t="t" r="r" b="b"/>
            <a:pathLst>
              <a:path w="11912600" h="6858000">
                <a:moveTo>
                  <a:pt x="0" y="6858000"/>
                </a:moveTo>
                <a:lnTo>
                  <a:pt x="11912600" y="6858000"/>
                </a:lnTo>
                <a:lnTo>
                  <a:pt x="11912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3F3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889000" cy="6858000"/>
          </a:xfrm>
          <a:custGeom>
            <a:avLst/>
            <a:gdLst/>
            <a:ahLst/>
            <a:cxnLst/>
            <a:rect l="l" t="t" r="r" b="b"/>
            <a:pathLst>
              <a:path w="889000" h="6858000">
                <a:moveTo>
                  <a:pt x="712155" y="0"/>
                </a:moveTo>
                <a:lnTo>
                  <a:pt x="0" y="0"/>
                </a:lnTo>
                <a:lnTo>
                  <a:pt x="0" y="6858000"/>
                </a:lnTo>
                <a:lnTo>
                  <a:pt x="712155" y="6858000"/>
                </a:lnTo>
                <a:lnTo>
                  <a:pt x="713749" y="6789737"/>
                </a:lnTo>
                <a:lnTo>
                  <a:pt x="721715" y="6729412"/>
                </a:lnTo>
                <a:lnTo>
                  <a:pt x="732867" y="6677025"/>
                </a:lnTo>
                <a:lnTo>
                  <a:pt x="747206" y="6630987"/>
                </a:lnTo>
                <a:lnTo>
                  <a:pt x="763138" y="6589712"/>
                </a:lnTo>
                <a:lnTo>
                  <a:pt x="782256" y="6553200"/>
                </a:lnTo>
                <a:lnTo>
                  <a:pt x="820492" y="6477000"/>
                </a:lnTo>
                <a:lnTo>
                  <a:pt x="836424" y="6440487"/>
                </a:lnTo>
                <a:lnTo>
                  <a:pt x="852356" y="6399212"/>
                </a:lnTo>
                <a:lnTo>
                  <a:pt x="868288" y="6353175"/>
                </a:lnTo>
                <a:lnTo>
                  <a:pt x="879440" y="6300787"/>
                </a:lnTo>
                <a:lnTo>
                  <a:pt x="885813" y="6240462"/>
                </a:lnTo>
                <a:lnTo>
                  <a:pt x="889000" y="6172200"/>
                </a:lnTo>
                <a:lnTo>
                  <a:pt x="885813" y="6103937"/>
                </a:lnTo>
                <a:lnTo>
                  <a:pt x="879440" y="6043612"/>
                </a:lnTo>
                <a:lnTo>
                  <a:pt x="868288" y="5991225"/>
                </a:lnTo>
                <a:lnTo>
                  <a:pt x="852356" y="5945187"/>
                </a:lnTo>
                <a:lnTo>
                  <a:pt x="836424" y="5903912"/>
                </a:lnTo>
                <a:lnTo>
                  <a:pt x="820492" y="5867400"/>
                </a:lnTo>
                <a:lnTo>
                  <a:pt x="782256" y="5791200"/>
                </a:lnTo>
                <a:lnTo>
                  <a:pt x="763138" y="5754687"/>
                </a:lnTo>
                <a:lnTo>
                  <a:pt x="747206" y="5713412"/>
                </a:lnTo>
                <a:lnTo>
                  <a:pt x="732867" y="5667375"/>
                </a:lnTo>
                <a:lnTo>
                  <a:pt x="721715" y="5614987"/>
                </a:lnTo>
                <a:lnTo>
                  <a:pt x="713749" y="5554662"/>
                </a:lnTo>
                <a:lnTo>
                  <a:pt x="712155" y="5486400"/>
                </a:lnTo>
                <a:lnTo>
                  <a:pt x="713749" y="5418137"/>
                </a:lnTo>
                <a:lnTo>
                  <a:pt x="721715" y="5357812"/>
                </a:lnTo>
                <a:lnTo>
                  <a:pt x="732867" y="5305425"/>
                </a:lnTo>
                <a:lnTo>
                  <a:pt x="747206" y="5259387"/>
                </a:lnTo>
                <a:lnTo>
                  <a:pt x="763138" y="5218112"/>
                </a:lnTo>
                <a:lnTo>
                  <a:pt x="782256" y="5181600"/>
                </a:lnTo>
                <a:lnTo>
                  <a:pt x="820492" y="5105400"/>
                </a:lnTo>
                <a:lnTo>
                  <a:pt x="836424" y="5068887"/>
                </a:lnTo>
                <a:lnTo>
                  <a:pt x="852356" y="5027612"/>
                </a:lnTo>
                <a:lnTo>
                  <a:pt x="868288" y="4981575"/>
                </a:lnTo>
                <a:lnTo>
                  <a:pt x="879440" y="4929187"/>
                </a:lnTo>
                <a:lnTo>
                  <a:pt x="885813" y="4868862"/>
                </a:lnTo>
                <a:lnTo>
                  <a:pt x="889000" y="4800600"/>
                </a:lnTo>
                <a:lnTo>
                  <a:pt x="885813" y="4732337"/>
                </a:lnTo>
                <a:lnTo>
                  <a:pt x="879440" y="4672012"/>
                </a:lnTo>
                <a:lnTo>
                  <a:pt x="868288" y="4619625"/>
                </a:lnTo>
                <a:lnTo>
                  <a:pt x="852356" y="4573587"/>
                </a:lnTo>
                <a:lnTo>
                  <a:pt x="836424" y="4532312"/>
                </a:lnTo>
                <a:lnTo>
                  <a:pt x="820492" y="4495800"/>
                </a:lnTo>
                <a:lnTo>
                  <a:pt x="782256" y="4419600"/>
                </a:lnTo>
                <a:lnTo>
                  <a:pt x="763138" y="4383087"/>
                </a:lnTo>
                <a:lnTo>
                  <a:pt x="747206" y="4341812"/>
                </a:lnTo>
                <a:lnTo>
                  <a:pt x="732867" y="4295775"/>
                </a:lnTo>
                <a:lnTo>
                  <a:pt x="721715" y="4243387"/>
                </a:lnTo>
                <a:lnTo>
                  <a:pt x="713749" y="4183062"/>
                </a:lnTo>
                <a:lnTo>
                  <a:pt x="712155" y="4114800"/>
                </a:lnTo>
                <a:lnTo>
                  <a:pt x="713749" y="4046537"/>
                </a:lnTo>
                <a:lnTo>
                  <a:pt x="721715" y="3986212"/>
                </a:lnTo>
                <a:lnTo>
                  <a:pt x="732867" y="3933825"/>
                </a:lnTo>
                <a:lnTo>
                  <a:pt x="747206" y="3887787"/>
                </a:lnTo>
                <a:lnTo>
                  <a:pt x="763138" y="3846512"/>
                </a:lnTo>
                <a:lnTo>
                  <a:pt x="782256" y="3810000"/>
                </a:lnTo>
                <a:lnTo>
                  <a:pt x="820492" y="3733800"/>
                </a:lnTo>
                <a:lnTo>
                  <a:pt x="836424" y="3697287"/>
                </a:lnTo>
                <a:lnTo>
                  <a:pt x="852356" y="3656012"/>
                </a:lnTo>
                <a:lnTo>
                  <a:pt x="868288" y="3609975"/>
                </a:lnTo>
                <a:lnTo>
                  <a:pt x="879440" y="3557587"/>
                </a:lnTo>
                <a:lnTo>
                  <a:pt x="885813" y="3497262"/>
                </a:lnTo>
                <a:lnTo>
                  <a:pt x="889000" y="3427412"/>
                </a:lnTo>
                <a:lnTo>
                  <a:pt x="885813" y="3360737"/>
                </a:lnTo>
                <a:lnTo>
                  <a:pt x="879440" y="3300412"/>
                </a:lnTo>
                <a:lnTo>
                  <a:pt x="868288" y="3248025"/>
                </a:lnTo>
                <a:lnTo>
                  <a:pt x="852356" y="3201987"/>
                </a:lnTo>
                <a:lnTo>
                  <a:pt x="836424" y="3160712"/>
                </a:lnTo>
                <a:lnTo>
                  <a:pt x="820492" y="3124200"/>
                </a:lnTo>
                <a:lnTo>
                  <a:pt x="782256" y="3048000"/>
                </a:lnTo>
                <a:lnTo>
                  <a:pt x="763138" y="3011487"/>
                </a:lnTo>
                <a:lnTo>
                  <a:pt x="747206" y="2970212"/>
                </a:lnTo>
                <a:lnTo>
                  <a:pt x="732867" y="2924175"/>
                </a:lnTo>
                <a:lnTo>
                  <a:pt x="721715" y="2871787"/>
                </a:lnTo>
                <a:lnTo>
                  <a:pt x="713749" y="2811462"/>
                </a:lnTo>
                <a:lnTo>
                  <a:pt x="712155" y="2743200"/>
                </a:lnTo>
                <a:lnTo>
                  <a:pt x="713749" y="2674937"/>
                </a:lnTo>
                <a:lnTo>
                  <a:pt x="721715" y="2614612"/>
                </a:lnTo>
                <a:lnTo>
                  <a:pt x="732867" y="2562225"/>
                </a:lnTo>
                <a:lnTo>
                  <a:pt x="747206" y="2516187"/>
                </a:lnTo>
                <a:lnTo>
                  <a:pt x="763138" y="2474912"/>
                </a:lnTo>
                <a:lnTo>
                  <a:pt x="782256" y="2438400"/>
                </a:lnTo>
                <a:lnTo>
                  <a:pt x="820492" y="2362200"/>
                </a:lnTo>
                <a:lnTo>
                  <a:pt x="836424" y="2325687"/>
                </a:lnTo>
                <a:lnTo>
                  <a:pt x="852356" y="2284412"/>
                </a:lnTo>
                <a:lnTo>
                  <a:pt x="868288" y="2238375"/>
                </a:lnTo>
                <a:lnTo>
                  <a:pt x="879440" y="2185987"/>
                </a:lnTo>
                <a:lnTo>
                  <a:pt x="885813" y="2125662"/>
                </a:lnTo>
                <a:lnTo>
                  <a:pt x="889000" y="2057400"/>
                </a:lnTo>
                <a:lnTo>
                  <a:pt x="885813" y="1989137"/>
                </a:lnTo>
                <a:lnTo>
                  <a:pt x="879440" y="1928812"/>
                </a:lnTo>
                <a:lnTo>
                  <a:pt x="868288" y="1876425"/>
                </a:lnTo>
                <a:lnTo>
                  <a:pt x="852356" y="1830387"/>
                </a:lnTo>
                <a:lnTo>
                  <a:pt x="836424" y="1789112"/>
                </a:lnTo>
                <a:lnTo>
                  <a:pt x="820492" y="1752600"/>
                </a:lnTo>
                <a:lnTo>
                  <a:pt x="782256" y="1676400"/>
                </a:lnTo>
                <a:lnTo>
                  <a:pt x="763138" y="1639887"/>
                </a:lnTo>
                <a:lnTo>
                  <a:pt x="747206" y="1598612"/>
                </a:lnTo>
                <a:lnTo>
                  <a:pt x="732867" y="1552575"/>
                </a:lnTo>
                <a:lnTo>
                  <a:pt x="721715" y="1500187"/>
                </a:lnTo>
                <a:lnTo>
                  <a:pt x="713749" y="1439862"/>
                </a:lnTo>
                <a:lnTo>
                  <a:pt x="712155" y="1371600"/>
                </a:lnTo>
                <a:lnTo>
                  <a:pt x="713749" y="1303337"/>
                </a:lnTo>
                <a:lnTo>
                  <a:pt x="721715" y="1243012"/>
                </a:lnTo>
                <a:lnTo>
                  <a:pt x="732867" y="1190625"/>
                </a:lnTo>
                <a:lnTo>
                  <a:pt x="747206" y="1144587"/>
                </a:lnTo>
                <a:lnTo>
                  <a:pt x="763138" y="1103312"/>
                </a:lnTo>
                <a:lnTo>
                  <a:pt x="782256" y="1066800"/>
                </a:lnTo>
                <a:lnTo>
                  <a:pt x="820492" y="990600"/>
                </a:lnTo>
                <a:lnTo>
                  <a:pt x="836424" y="954087"/>
                </a:lnTo>
                <a:lnTo>
                  <a:pt x="852356" y="912812"/>
                </a:lnTo>
                <a:lnTo>
                  <a:pt x="868288" y="866775"/>
                </a:lnTo>
                <a:lnTo>
                  <a:pt x="879440" y="814387"/>
                </a:lnTo>
                <a:lnTo>
                  <a:pt x="885813" y="754062"/>
                </a:lnTo>
                <a:lnTo>
                  <a:pt x="889000" y="685800"/>
                </a:lnTo>
                <a:lnTo>
                  <a:pt x="885813" y="617537"/>
                </a:lnTo>
                <a:lnTo>
                  <a:pt x="879440" y="557212"/>
                </a:lnTo>
                <a:lnTo>
                  <a:pt x="868288" y="504825"/>
                </a:lnTo>
                <a:lnTo>
                  <a:pt x="852356" y="458787"/>
                </a:lnTo>
                <a:lnTo>
                  <a:pt x="836424" y="417512"/>
                </a:lnTo>
                <a:lnTo>
                  <a:pt x="820492" y="381000"/>
                </a:lnTo>
                <a:lnTo>
                  <a:pt x="782256" y="304800"/>
                </a:lnTo>
                <a:lnTo>
                  <a:pt x="763138" y="268287"/>
                </a:lnTo>
                <a:lnTo>
                  <a:pt x="747206" y="227012"/>
                </a:lnTo>
                <a:lnTo>
                  <a:pt x="732867" y="180975"/>
                </a:lnTo>
                <a:lnTo>
                  <a:pt x="721715" y="128587"/>
                </a:lnTo>
                <a:lnTo>
                  <a:pt x="713749" y="68262"/>
                </a:lnTo>
                <a:lnTo>
                  <a:pt x="712155" y="0"/>
                </a:lnTo>
                <a:close/>
              </a:path>
            </a:pathLst>
          </a:custGeom>
          <a:solidFill>
            <a:srgbClr val="2A1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1912600" y="0"/>
            <a:ext cx="279400" cy="6858000"/>
          </a:xfrm>
          <a:custGeom>
            <a:avLst/>
            <a:gdLst/>
            <a:ahLst/>
            <a:cxnLst/>
            <a:rect l="l" t="t" r="r" b="b"/>
            <a:pathLst>
              <a:path w="279400" h="6858000">
                <a:moveTo>
                  <a:pt x="0" y="0"/>
                </a:moveTo>
                <a:lnTo>
                  <a:pt x="279400" y="0"/>
                </a:lnTo>
                <a:lnTo>
                  <a:pt x="2794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8B3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53332" y="1073380"/>
            <a:ext cx="5085334" cy="144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0" b="0" i="0">
                <a:solidFill>
                  <a:srgbClr val="2A1A00"/>
                </a:solidFill>
                <a:latin typeface="Impact"/>
                <a:cs typeface="Impac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53332" y="1073380"/>
            <a:ext cx="5085334" cy="144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0" b="0" i="0">
                <a:solidFill>
                  <a:srgbClr val="2A1A00"/>
                </a:solidFill>
                <a:latin typeface="Impact"/>
                <a:cs typeface="Impac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9400" y="0"/>
            <a:ext cx="11912600" cy="6858000"/>
          </a:xfrm>
          <a:custGeom>
            <a:avLst/>
            <a:gdLst/>
            <a:ahLst/>
            <a:cxnLst/>
            <a:rect l="l" t="t" r="r" b="b"/>
            <a:pathLst>
              <a:path w="11912600" h="6858000">
                <a:moveTo>
                  <a:pt x="0" y="6858000"/>
                </a:moveTo>
                <a:lnTo>
                  <a:pt x="11912600" y="6858000"/>
                </a:lnTo>
                <a:lnTo>
                  <a:pt x="11912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8B3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56000" y="635000"/>
            <a:ext cx="5232400" cy="5219700"/>
          </a:xfrm>
          <a:custGeom>
            <a:avLst/>
            <a:gdLst/>
            <a:ahLst/>
            <a:cxnLst/>
            <a:rect l="l" t="t" r="r" b="b"/>
            <a:pathLst>
              <a:path w="5232400" h="5219700">
                <a:moveTo>
                  <a:pt x="3147689" y="5016500"/>
                </a:moveTo>
                <a:lnTo>
                  <a:pt x="2084710" y="5016500"/>
                </a:lnTo>
                <a:lnTo>
                  <a:pt x="2230671" y="5054600"/>
                </a:lnTo>
                <a:lnTo>
                  <a:pt x="2325864" y="5105400"/>
                </a:lnTo>
                <a:lnTo>
                  <a:pt x="2373459" y="5143500"/>
                </a:lnTo>
                <a:lnTo>
                  <a:pt x="2419469" y="5168900"/>
                </a:lnTo>
                <a:lnTo>
                  <a:pt x="2468651" y="5194300"/>
                </a:lnTo>
                <a:lnTo>
                  <a:pt x="2565430" y="5219700"/>
                </a:lnTo>
                <a:lnTo>
                  <a:pt x="2666969" y="5219700"/>
                </a:lnTo>
                <a:lnTo>
                  <a:pt x="2763748" y="5194300"/>
                </a:lnTo>
                <a:lnTo>
                  <a:pt x="2812930" y="5168900"/>
                </a:lnTo>
                <a:lnTo>
                  <a:pt x="2858940" y="5143500"/>
                </a:lnTo>
                <a:lnTo>
                  <a:pt x="2906535" y="5105400"/>
                </a:lnTo>
                <a:lnTo>
                  <a:pt x="3001728" y="5054600"/>
                </a:lnTo>
                <a:lnTo>
                  <a:pt x="3047738" y="5041900"/>
                </a:lnTo>
                <a:lnTo>
                  <a:pt x="3147689" y="5016500"/>
                </a:lnTo>
                <a:close/>
              </a:path>
              <a:path w="5232400" h="5219700">
                <a:moveTo>
                  <a:pt x="1762643" y="177800"/>
                </a:moveTo>
                <a:lnTo>
                  <a:pt x="1711873" y="177800"/>
                </a:lnTo>
                <a:lnTo>
                  <a:pt x="1615095" y="203200"/>
                </a:lnTo>
                <a:lnTo>
                  <a:pt x="1575431" y="228600"/>
                </a:lnTo>
                <a:lnTo>
                  <a:pt x="1537354" y="254000"/>
                </a:lnTo>
                <a:lnTo>
                  <a:pt x="1504036" y="279400"/>
                </a:lnTo>
                <a:lnTo>
                  <a:pt x="1470719" y="317500"/>
                </a:lnTo>
                <a:lnTo>
                  <a:pt x="1350143" y="469900"/>
                </a:lnTo>
                <a:lnTo>
                  <a:pt x="1318412" y="508000"/>
                </a:lnTo>
                <a:lnTo>
                  <a:pt x="1281922" y="546100"/>
                </a:lnTo>
                <a:lnTo>
                  <a:pt x="1247018" y="571500"/>
                </a:lnTo>
                <a:lnTo>
                  <a:pt x="1207354" y="596900"/>
                </a:lnTo>
                <a:lnTo>
                  <a:pt x="1164518" y="609600"/>
                </a:lnTo>
                <a:lnTo>
                  <a:pt x="1118509" y="635000"/>
                </a:lnTo>
                <a:lnTo>
                  <a:pt x="974134" y="673100"/>
                </a:lnTo>
                <a:lnTo>
                  <a:pt x="882115" y="698500"/>
                </a:lnTo>
                <a:lnTo>
                  <a:pt x="839278" y="723900"/>
                </a:lnTo>
                <a:lnTo>
                  <a:pt x="801201" y="736600"/>
                </a:lnTo>
                <a:lnTo>
                  <a:pt x="766297" y="774700"/>
                </a:lnTo>
                <a:lnTo>
                  <a:pt x="737740" y="800100"/>
                </a:lnTo>
                <a:lnTo>
                  <a:pt x="713941" y="838200"/>
                </a:lnTo>
                <a:lnTo>
                  <a:pt x="694903" y="889000"/>
                </a:lnTo>
                <a:lnTo>
                  <a:pt x="679038" y="927100"/>
                </a:lnTo>
                <a:lnTo>
                  <a:pt x="664758" y="977900"/>
                </a:lnTo>
                <a:lnTo>
                  <a:pt x="639375" y="1079500"/>
                </a:lnTo>
                <a:lnTo>
                  <a:pt x="625095" y="1117600"/>
                </a:lnTo>
                <a:lnTo>
                  <a:pt x="609230" y="1168400"/>
                </a:lnTo>
                <a:lnTo>
                  <a:pt x="590191" y="1206500"/>
                </a:lnTo>
                <a:lnTo>
                  <a:pt x="567980" y="1244600"/>
                </a:lnTo>
                <a:lnTo>
                  <a:pt x="539422" y="1282700"/>
                </a:lnTo>
                <a:lnTo>
                  <a:pt x="507691" y="1320800"/>
                </a:lnTo>
                <a:lnTo>
                  <a:pt x="471201" y="1358900"/>
                </a:lnTo>
                <a:lnTo>
                  <a:pt x="352211" y="1447800"/>
                </a:lnTo>
                <a:lnTo>
                  <a:pt x="314134" y="1473200"/>
                </a:lnTo>
                <a:lnTo>
                  <a:pt x="277643" y="1511300"/>
                </a:lnTo>
                <a:lnTo>
                  <a:pt x="245913" y="1536700"/>
                </a:lnTo>
                <a:lnTo>
                  <a:pt x="218941" y="1574800"/>
                </a:lnTo>
                <a:lnTo>
                  <a:pt x="198316" y="1612900"/>
                </a:lnTo>
                <a:lnTo>
                  <a:pt x="184038" y="1663700"/>
                </a:lnTo>
                <a:lnTo>
                  <a:pt x="177692" y="1714500"/>
                </a:lnTo>
                <a:lnTo>
                  <a:pt x="176105" y="1765300"/>
                </a:lnTo>
                <a:lnTo>
                  <a:pt x="180865" y="1816100"/>
                </a:lnTo>
                <a:lnTo>
                  <a:pt x="201490" y="1981200"/>
                </a:lnTo>
                <a:lnTo>
                  <a:pt x="204663" y="2032000"/>
                </a:lnTo>
                <a:lnTo>
                  <a:pt x="204663" y="2082800"/>
                </a:lnTo>
                <a:lnTo>
                  <a:pt x="198316" y="2133600"/>
                </a:lnTo>
                <a:lnTo>
                  <a:pt x="185624" y="2184400"/>
                </a:lnTo>
                <a:lnTo>
                  <a:pt x="166585" y="2235200"/>
                </a:lnTo>
                <a:lnTo>
                  <a:pt x="142788" y="2273300"/>
                </a:lnTo>
                <a:lnTo>
                  <a:pt x="115817" y="2324100"/>
                </a:lnTo>
                <a:lnTo>
                  <a:pt x="87259" y="2374900"/>
                </a:lnTo>
                <a:lnTo>
                  <a:pt x="60288" y="2425700"/>
                </a:lnTo>
                <a:lnTo>
                  <a:pt x="36490" y="2463800"/>
                </a:lnTo>
                <a:lnTo>
                  <a:pt x="17452" y="2514600"/>
                </a:lnTo>
                <a:lnTo>
                  <a:pt x="4759" y="2565400"/>
                </a:lnTo>
                <a:lnTo>
                  <a:pt x="0" y="2616200"/>
                </a:lnTo>
                <a:lnTo>
                  <a:pt x="4759" y="2667000"/>
                </a:lnTo>
                <a:lnTo>
                  <a:pt x="17452" y="2717800"/>
                </a:lnTo>
                <a:lnTo>
                  <a:pt x="36490" y="2768600"/>
                </a:lnTo>
                <a:lnTo>
                  <a:pt x="60288" y="2806700"/>
                </a:lnTo>
                <a:lnTo>
                  <a:pt x="87259" y="2857500"/>
                </a:lnTo>
                <a:lnTo>
                  <a:pt x="115817" y="2908300"/>
                </a:lnTo>
                <a:lnTo>
                  <a:pt x="142788" y="2959100"/>
                </a:lnTo>
                <a:lnTo>
                  <a:pt x="166585" y="2997200"/>
                </a:lnTo>
                <a:lnTo>
                  <a:pt x="185624" y="3048000"/>
                </a:lnTo>
                <a:lnTo>
                  <a:pt x="198316" y="3098800"/>
                </a:lnTo>
                <a:lnTo>
                  <a:pt x="204663" y="3149600"/>
                </a:lnTo>
                <a:lnTo>
                  <a:pt x="204663" y="3200400"/>
                </a:lnTo>
                <a:lnTo>
                  <a:pt x="201490" y="3251200"/>
                </a:lnTo>
                <a:lnTo>
                  <a:pt x="180865" y="3416300"/>
                </a:lnTo>
                <a:lnTo>
                  <a:pt x="176105" y="3467100"/>
                </a:lnTo>
                <a:lnTo>
                  <a:pt x="177692" y="3517900"/>
                </a:lnTo>
                <a:lnTo>
                  <a:pt x="184038" y="3568700"/>
                </a:lnTo>
                <a:lnTo>
                  <a:pt x="198316" y="3619500"/>
                </a:lnTo>
                <a:lnTo>
                  <a:pt x="218941" y="3657600"/>
                </a:lnTo>
                <a:lnTo>
                  <a:pt x="245913" y="3695700"/>
                </a:lnTo>
                <a:lnTo>
                  <a:pt x="277643" y="3721100"/>
                </a:lnTo>
                <a:lnTo>
                  <a:pt x="314134" y="3759200"/>
                </a:lnTo>
                <a:lnTo>
                  <a:pt x="352211" y="3784600"/>
                </a:lnTo>
                <a:lnTo>
                  <a:pt x="471201" y="3873500"/>
                </a:lnTo>
                <a:lnTo>
                  <a:pt x="507691" y="3911600"/>
                </a:lnTo>
                <a:lnTo>
                  <a:pt x="539422" y="3949700"/>
                </a:lnTo>
                <a:lnTo>
                  <a:pt x="567980" y="3987800"/>
                </a:lnTo>
                <a:lnTo>
                  <a:pt x="590191" y="4025900"/>
                </a:lnTo>
                <a:lnTo>
                  <a:pt x="609230" y="4064000"/>
                </a:lnTo>
                <a:lnTo>
                  <a:pt x="625095" y="4114800"/>
                </a:lnTo>
                <a:lnTo>
                  <a:pt x="639375" y="4152900"/>
                </a:lnTo>
                <a:lnTo>
                  <a:pt x="664758" y="4254500"/>
                </a:lnTo>
                <a:lnTo>
                  <a:pt x="679038" y="4305300"/>
                </a:lnTo>
                <a:lnTo>
                  <a:pt x="694903" y="4343400"/>
                </a:lnTo>
                <a:lnTo>
                  <a:pt x="713941" y="4394200"/>
                </a:lnTo>
                <a:lnTo>
                  <a:pt x="737740" y="4432300"/>
                </a:lnTo>
                <a:lnTo>
                  <a:pt x="766297" y="4457700"/>
                </a:lnTo>
                <a:lnTo>
                  <a:pt x="801201" y="4495800"/>
                </a:lnTo>
                <a:lnTo>
                  <a:pt x="839278" y="4508500"/>
                </a:lnTo>
                <a:lnTo>
                  <a:pt x="882115" y="4533900"/>
                </a:lnTo>
                <a:lnTo>
                  <a:pt x="974134" y="4559300"/>
                </a:lnTo>
                <a:lnTo>
                  <a:pt x="1118509" y="4597400"/>
                </a:lnTo>
                <a:lnTo>
                  <a:pt x="1164518" y="4622800"/>
                </a:lnTo>
                <a:lnTo>
                  <a:pt x="1207354" y="4635500"/>
                </a:lnTo>
                <a:lnTo>
                  <a:pt x="1247018" y="4660900"/>
                </a:lnTo>
                <a:lnTo>
                  <a:pt x="1281922" y="4686300"/>
                </a:lnTo>
                <a:lnTo>
                  <a:pt x="1318412" y="4724400"/>
                </a:lnTo>
                <a:lnTo>
                  <a:pt x="1350143" y="4762500"/>
                </a:lnTo>
                <a:lnTo>
                  <a:pt x="1470719" y="4914900"/>
                </a:lnTo>
                <a:lnTo>
                  <a:pt x="1504036" y="4953000"/>
                </a:lnTo>
                <a:lnTo>
                  <a:pt x="1537354" y="4978400"/>
                </a:lnTo>
                <a:lnTo>
                  <a:pt x="1575431" y="5003800"/>
                </a:lnTo>
                <a:lnTo>
                  <a:pt x="1615095" y="5029200"/>
                </a:lnTo>
                <a:lnTo>
                  <a:pt x="1711873" y="5054600"/>
                </a:lnTo>
                <a:lnTo>
                  <a:pt x="1762643" y="5054600"/>
                </a:lnTo>
                <a:lnTo>
                  <a:pt x="1816585" y="5041900"/>
                </a:lnTo>
                <a:lnTo>
                  <a:pt x="1870527" y="5041900"/>
                </a:lnTo>
                <a:lnTo>
                  <a:pt x="1924470" y="5029200"/>
                </a:lnTo>
                <a:lnTo>
                  <a:pt x="1978412" y="5029200"/>
                </a:lnTo>
                <a:lnTo>
                  <a:pt x="2032354" y="5016500"/>
                </a:lnTo>
                <a:lnTo>
                  <a:pt x="3637136" y="5016500"/>
                </a:lnTo>
                <a:lnTo>
                  <a:pt x="3656968" y="5003800"/>
                </a:lnTo>
                <a:lnTo>
                  <a:pt x="3695044" y="4978400"/>
                </a:lnTo>
                <a:lnTo>
                  <a:pt x="3728363" y="4953000"/>
                </a:lnTo>
                <a:lnTo>
                  <a:pt x="3761680" y="4914900"/>
                </a:lnTo>
                <a:lnTo>
                  <a:pt x="3882256" y="4762500"/>
                </a:lnTo>
                <a:lnTo>
                  <a:pt x="3913987" y="4724400"/>
                </a:lnTo>
                <a:lnTo>
                  <a:pt x="3950477" y="4686300"/>
                </a:lnTo>
                <a:lnTo>
                  <a:pt x="3985381" y="4660900"/>
                </a:lnTo>
                <a:lnTo>
                  <a:pt x="4025045" y="4635500"/>
                </a:lnTo>
                <a:lnTo>
                  <a:pt x="4067882" y="4622800"/>
                </a:lnTo>
                <a:lnTo>
                  <a:pt x="4113891" y="4597400"/>
                </a:lnTo>
                <a:lnTo>
                  <a:pt x="4258266" y="4559300"/>
                </a:lnTo>
                <a:lnTo>
                  <a:pt x="4350285" y="4533900"/>
                </a:lnTo>
                <a:lnTo>
                  <a:pt x="4393121" y="4508500"/>
                </a:lnTo>
                <a:lnTo>
                  <a:pt x="4431198" y="4495800"/>
                </a:lnTo>
                <a:lnTo>
                  <a:pt x="4466102" y="4457700"/>
                </a:lnTo>
                <a:lnTo>
                  <a:pt x="4494659" y="4432300"/>
                </a:lnTo>
                <a:lnTo>
                  <a:pt x="4518458" y="4394200"/>
                </a:lnTo>
                <a:lnTo>
                  <a:pt x="4537496" y="4343400"/>
                </a:lnTo>
                <a:lnTo>
                  <a:pt x="4553362" y="4305300"/>
                </a:lnTo>
                <a:lnTo>
                  <a:pt x="4567641" y="4254500"/>
                </a:lnTo>
                <a:lnTo>
                  <a:pt x="4593026" y="4152900"/>
                </a:lnTo>
                <a:lnTo>
                  <a:pt x="4607304" y="4114800"/>
                </a:lnTo>
                <a:lnTo>
                  <a:pt x="4623169" y="4064000"/>
                </a:lnTo>
                <a:lnTo>
                  <a:pt x="4642208" y="4025900"/>
                </a:lnTo>
                <a:lnTo>
                  <a:pt x="4664420" y="3987800"/>
                </a:lnTo>
                <a:lnTo>
                  <a:pt x="4692977" y="3949700"/>
                </a:lnTo>
                <a:lnTo>
                  <a:pt x="4724707" y="3911600"/>
                </a:lnTo>
                <a:lnTo>
                  <a:pt x="4761198" y="3873500"/>
                </a:lnTo>
                <a:lnTo>
                  <a:pt x="4799275" y="3848100"/>
                </a:lnTo>
                <a:lnTo>
                  <a:pt x="4840524" y="3822700"/>
                </a:lnTo>
                <a:lnTo>
                  <a:pt x="4880188" y="3784600"/>
                </a:lnTo>
                <a:lnTo>
                  <a:pt x="4918265" y="3759200"/>
                </a:lnTo>
                <a:lnTo>
                  <a:pt x="4954755" y="3721100"/>
                </a:lnTo>
                <a:lnTo>
                  <a:pt x="4986486" y="3695700"/>
                </a:lnTo>
                <a:lnTo>
                  <a:pt x="5013458" y="3657600"/>
                </a:lnTo>
                <a:lnTo>
                  <a:pt x="5034083" y="3619500"/>
                </a:lnTo>
                <a:lnTo>
                  <a:pt x="5048361" y="3568700"/>
                </a:lnTo>
                <a:lnTo>
                  <a:pt x="5054707" y="3517900"/>
                </a:lnTo>
                <a:lnTo>
                  <a:pt x="5056294" y="3467100"/>
                </a:lnTo>
                <a:lnTo>
                  <a:pt x="5051534" y="3416300"/>
                </a:lnTo>
                <a:lnTo>
                  <a:pt x="5030909" y="3251200"/>
                </a:lnTo>
                <a:lnTo>
                  <a:pt x="5027736" y="3200400"/>
                </a:lnTo>
                <a:lnTo>
                  <a:pt x="5027736" y="3149600"/>
                </a:lnTo>
                <a:lnTo>
                  <a:pt x="5034083" y="3098800"/>
                </a:lnTo>
                <a:lnTo>
                  <a:pt x="5046775" y="3048000"/>
                </a:lnTo>
                <a:lnTo>
                  <a:pt x="5065812" y="2997200"/>
                </a:lnTo>
                <a:lnTo>
                  <a:pt x="5116583" y="2908300"/>
                </a:lnTo>
                <a:lnTo>
                  <a:pt x="5145140" y="2857500"/>
                </a:lnTo>
                <a:lnTo>
                  <a:pt x="5172111" y="2806700"/>
                </a:lnTo>
                <a:lnTo>
                  <a:pt x="5195909" y="2768600"/>
                </a:lnTo>
                <a:lnTo>
                  <a:pt x="5214948" y="2717800"/>
                </a:lnTo>
                <a:lnTo>
                  <a:pt x="5227640" y="2667000"/>
                </a:lnTo>
                <a:lnTo>
                  <a:pt x="5232400" y="2616200"/>
                </a:lnTo>
                <a:lnTo>
                  <a:pt x="5227640" y="2565400"/>
                </a:lnTo>
                <a:lnTo>
                  <a:pt x="5214948" y="2514600"/>
                </a:lnTo>
                <a:lnTo>
                  <a:pt x="5195909" y="2463800"/>
                </a:lnTo>
                <a:lnTo>
                  <a:pt x="5172111" y="2425700"/>
                </a:lnTo>
                <a:lnTo>
                  <a:pt x="5145140" y="2374900"/>
                </a:lnTo>
                <a:lnTo>
                  <a:pt x="5116583" y="2324100"/>
                </a:lnTo>
                <a:lnTo>
                  <a:pt x="5065812" y="2235200"/>
                </a:lnTo>
                <a:lnTo>
                  <a:pt x="5046775" y="2184400"/>
                </a:lnTo>
                <a:lnTo>
                  <a:pt x="5034083" y="2133600"/>
                </a:lnTo>
                <a:lnTo>
                  <a:pt x="5027736" y="2082800"/>
                </a:lnTo>
                <a:lnTo>
                  <a:pt x="5027736" y="2032000"/>
                </a:lnTo>
                <a:lnTo>
                  <a:pt x="5030909" y="1981200"/>
                </a:lnTo>
                <a:lnTo>
                  <a:pt x="5051534" y="1816100"/>
                </a:lnTo>
                <a:lnTo>
                  <a:pt x="5056294" y="1765300"/>
                </a:lnTo>
                <a:lnTo>
                  <a:pt x="5054707" y="1714500"/>
                </a:lnTo>
                <a:lnTo>
                  <a:pt x="5048361" y="1663700"/>
                </a:lnTo>
                <a:lnTo>
                  <a:pt x="5034083" y="1612900"/>
                </a:lnTo>
                <a:lnTo>
                  <a:pt x="5013458" y="1574800"/>
                </a:lnTo>
                <a:lnTo>
                  <a:pt x="4986486" y="1536700"/>
                </a:lnTo>
                <a:lnTo>
                  <a:pt x="4954755" y="1511300"/>
                </a:lnTo>
                <a:lnTo>
                  <a:pt x="4918265" y="1473200"/>
                </a:lnTo>
                <a:lnTo>
                  <a:pt x="4880188" y="1447800"/>
                </a:lnTo>
                <a:lnTo>
                  <a:pt x="4840524" y="1409700"/>
                </a:lnTo>
                <a:lnTo>
                  <a:pt x="4799275" y="1384300"/>
                </a:lnTo>
                <a:lnTo>
                  <a:pt x="4761198" y="1358900"/>
                </a:lnTo>
                <a:lnTo>
                  <a:pt x="4724707" y="1320800"/>
                </a:lnTo>
                <a:lnTo>
                  <a:pt x="4692977" y="1282700"/>
                </a:lnTo>
                <a:lnTo>
                  <a:pt x="4664420" y="1244600"/>
                </a:lnTo>
                <a:lnTo>
                  <a:pt x="4642208" y="1206500"/>
                </a:lnTo>
                <a:lnTo>
                  <a:pt x="4623169" y="1168400"/>
                </a:lnTo>
                <a:lnTo>
                  <a:pt x="4607304" y="1117600"/>
                </a:lnTo>
                <a:lnTo>
                  <a:pt x="4593026" y="1079500"/>
                </a:lnTo>
                <a:lnTo>
                  <a:pt x="4567641" y="977900"/>
                </a:lnTo>
                <a:lnTo>
                  <a:pt x="4553362" y="927100"/>
                </a:lnTo>
                <a:lnTo>
                  <a:pt x="4537496" y="889000"/>
                </a:lnTo>
                <a:lnTo>
                  <a:pt x="4518458" y="838200"/>
                </a:lnTo>
                <a:lnTo>
                  <a:pt x="4494659" y="800100"/>
                </a:lnTo>
                <a:lnTo>
                  <a:pt x="4466102" y="774700"/>
                </a:lnTo>
                <a:lnTo>
                  <a:pt x="4431198" y="736600"/>
                </a:lnTo>
                <a:lnTo>
                  <a:pt x="4393121" y="723900"/>
                </a:lnTo>
                <a:lnTo>
                  <a:pt x="4350285" y="698500"/>
                </a:lnTo>
                <a:lnTo>
                  <a:pt x="4258266" y="673100"/>
                </a:lnTo>
                <a:lnTo>
                  <a:pt x="4113891" y="635000"/>
                </a:lnTo>
                <a:lnTo>
                  <a:pt x="4067882" y="609600"/>
                </a:lnTo>
                <a:lnTo>
                  <a:pt x="4025045" y="596900"/>
                </a:lnTo>
                <a:lnTo>
                  <a:pt x="3985381" y="571500"/>
                </a:lnTo>
                <a:lnTo>
                  <a:pt x="3950477" y="546100"/>
                </a:lnTo>
                <a:lnTo>
                  <a:pt x="3913987" y="508000"/>
                </a:lnTo>
                <a:lnTo>
                  <a:pt x="3882256" y="469900"/>
                </a:lnTo>
                <a:lnTo>
                  <a:pt x="3761680" y="317500"/>
                </a:lnTo>
                <a:lnTo>
                  <a:pt x="3728363" y="279400"/>
                </a:lnTo>
                <a:lnTo>
                  <a:pt x="3695044" y="254000"/>
                </a:lnTo>
                <a:lnTo>
                  <a:pt x="3656968" y="228600"/>
                </a:lnTo>
                <a:lnTo>
                  <a:pt x="3637136" y="215900"/>
                </a:lnTo>
                <a:lnTo>
                  <a:pt x="2032354" y="215900"/>
                </a:lnTo>
                <a:lnTo>
                  <a:pt x="1978412" y="203200"/>
                </a:lnTo>
                <a:lnTo>
                  <a:pt x="1924470" y="203200"/>
                </a:lnTo>
                <a:lnTo>
                  <a:pt x="1870527" y="190500"/>
                </a:lnTo>
                <a:lnTo>
                  <a:pt x="1816585" y="190500"/>
                </a:lnTo>
                <a:lnTo>
                  <a:pt x="1762643" y="177800"/>
                </a:lnTo>
                <a:close/>
              </a:path>
              <a:path w="5232400" h="5219700">
                <a:moveTo>
                  <a:pt x="3637136" y="5016500"/>
                </a:moveTo>
                <a:lnTo>
                  <a:pt x="3200045" y="5016500"/>
                </a:lnTo>
                <a:lnTo>
                  <a:pt x="3253987" y="5029200"/>
                </a:lnTo>
                <a:lnTo>
                  <a:pt x="3307930" y="5029200"/>
                </a:lnTo>
                <a:lnTo>
                  <a:pt x="3361872" y="5041900"/>
                </a:lnTo>
                <a:lnTo>
                  <a:pt x="3415814" y="5041900"/>
                </a:lnTo>
                <a:lnTo>
                  <a:pt x="3469756" y="5054600"/>
                </a:lnTo>
                <a:lnTo>
                  <a:pt x="3520526" y="5054600"/>
                </a:lnTo>
                <a:lnTo>
                  <a:pt x="3617304" y="5029200"/>
                </a:lnTo>
                <a:lnTo>
                  <a:pt x="3637136" y="5016500"/>
                </a:lnTo>
                <a:close/>
              </a:path>
              <a:path w="5232400" h="5219700">
                <a:moveTo>
                  <a:pt x="2616200" y="0"/>
                </a:moveTo>
                <a:lnTo>
                  <a:pt x="2565430" y="12700"/>
                </a:lnTo>
                <a:lnTo>
                  <a:pt x="2468651" y="38100"/>
                </a:lnTo>
                <a:lnTo>
                  <a:pt x="2419469" y="63500"/>
                </a:lnTo>
                <a:lnTo>
                  <a:pt x="2373459" y="88900"/>
                </a:lnTo>
                <a:lnTo>
                  <a:pt x="2325864" y="127000"/>
                </a:lnTo>
                <a:lnTo>
                  <a:pt x="2230671" y="177800"/>
                </a:lnTo>
                <a:lnTo>
                  <a:pt x="2084710" y="215900"/>
                </a:lnTo>
                <a:lnTo>
                  <a:pt x="3147689" y="215900"/>
                </a:lnTo>
                <a:lnTo>
                  <a:pt x="3047738" y="190500"/>
                </a:lnTo>
                <a:lnTo>
                  <a:pt x="3001728" y="177800"/>
                </a:lnTo>
                <a:lnTo>
                  <a:pt x="2906535" y="127000"/>
                </a:lnTo>
                <a:lnTo>
                  <a:pt x="2858940" y="88900"/>
                </a:lnTo>
                <a:lnTo>
                  <a:pt x="2812930" y="63500"/>
                </a:lnTo>
                <a:lnTo>
                  <a:pt x="2763748" y="38100"/>
                </a:lnTo>
                <a:lnTo>
                  <a:pt x="2666969" y="12700"/>
                </a:lnTo>
                <a:lnTo>
                  <a:pt x="2616200" y="0"/>
                </a:lnTo>
                <a:close/>
              </a:path>
              <a:path w="5232400" h="5219700">
                <a:moveTo>
                  <a:pt x="3520526" y="177800"/>
                </a:moveTo>
                <a:lnTo>
                  <a:pt x="3469756" y="177800"/>
                </a:lnTo>
                <a:lnTo>
                  <a:pt x="3415814" y="190500"/>
                </a:lnTo>
                <a:lnTo>
                  <a:pt x="3361872" y="190500"/>
                </a:lnTo>
                <a:lnTo>
                  <a:pt x="3307930" y="203200"/>
                </a:lnTo>
                <a:lnTo>
                  <a:pt x="3253987" y="203200"/>
                </a:lnTo>
                <a:lnTo>
                  <a:pt x="3200045" y="215900"/>
                </a:lnTo>
                <a:lnTo>
                  <a:pt x="3637136" y="215900"/>
                </a:lnTo>
                <a:lnTo>
                  <a:pt x="3617304" y="203200"/>
                </a:lnTo>
                <a:lnTo>
                  <a:pt x="3520526" y="177800"/>
                </a:lnTo>
                <a:close/>
              </a:path>
            </a:pathLst>
          </a:custGeom>
          <a:solidFill>
            <a:srgbClr val="F3F3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279400" cy="6858000"/>
          </a:xfrm>
          <a:custGeom>
            <a:avLst/>
            <a:gdLst/>
            <a:ahLst/>
            <a:cxnLst/>
            <a:rect l="l" t="t" r="r" b="b"/>
            <a:pathLst>
              <a:path w="279400" h="6858000">
                <a:moveTo>
                  <a:pt x="0" y="0"/>
                </a:moveTo>
                <a:lnTo>
                  <a:pt x="279400" y="0"/>
                </a:lnTo>
                <a:lnTo>
                  <a:pt x="2794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2A1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4945">
              <a:lnSpc>
                <a:spcPts val="11400"/>
              </a:lnSpc>
            </a:pPr>
            <a:r>
              <a:rPr dirty="0" spc="785"/>
              <a:t>G</a:t>
            </a:r>
            <a:r>
              <a:rPr dirty="0" spc="840"/>
              <a:t>E</a:t>
            </a:r>
            <a:r>
              <a:rPr dirty="0" spc="785"/>
              <a:t>N</a:t>
            </a:r>
            <a:r>
              <a:rPr dirty="0" spc="840"/>
              <a:t>E</a:t>
            </a:r>
            <a:r>
              <a:rPr dirty="0" spc="810"/>
              <a:t>R</a:t>
            </a:r>
            <a:r>
              <a:rPr dirty="0" spc="819"/>
              <a:t>A</a:t>
            </a:r>
            <a:r>
              <a:rPr dirty="0"/>
              <a:t>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29332" y="2617702"/>
            <a:ext cx="7319645" cy="274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09700" marR="5080" indent="-1397000">
              <a:lnSpc>
                <a:spcPts val="10800"/>
              </a:lnSpc>
            </a:pPr>
            <a:r>
              <a:rPr dirty="0" sz="10000" spc="994">
                <a:solidFill>
                  <a:srgbClr val="2A1A00"/>
                </a:solidFill>
                <a:latin typeface="Impact"/>
                <a:cs typeface="Impact"/>
              </a:rPr>
              <a:t>L</a:t>
            </a:r>
            <a:r>
              <a:rPr dirty="0" sz="10000" spc="819">
                <a:solidFill>
                  <a:srgbClr val="2A1A00"/>
                </a:solidFill>
                <a:latin typeface="Impact"/>
                <a:cs typeface="Impact"/>
              </a:rPr>
              <a:t>A</a:t>
            </a:r>
            <a:r>
              <a:rPr dirty="0" sz="10000" spc="775">
                <a:solidFill>
                  <a:srgbClr val="2A1A00"/>
                </a:solidFill>
                <a:latin typeface="Impact"/>
                <a:cs typeface="Impact"/>
              </a:rPr>
              <a:t>B</a:t>
            </a:r>
            <a:r>
              <a:rPr dirty="0" sz="10000" spc="835">
                <a:solidFill>
                  <a:srgbClr val="2A1A00"/>
                </a:solidFill>
                <a:latin typeface="Impact"/>
                <a:cs typeface="Impact"/>
              </a:rPr>
              <a:t>O</a:t>
            </a:r>
            <a:r>
              <a:rPr dirty="0" sz="10000" spc="810">
                <a:solidFill>
                  <a:srgbClr val="2A1A00"/>
                </a:solidFill>
                <a:latin typeface="Impact"/>
                <a:cs typeface="Impact"/>
              </a:rPr>
              <a:t>R</a:t>
            </a:r>
            <a:r>
              <a:rPr dirty="0" sz="10000" spc="220">
                <a:solidFill>
                  <a:srgbClr val="2A1A00"/>
                </a:solidFill>
                <a:latin typeface="Impact"/>
                <a:cs typeface="Impact"/>
              </a:rPr>
              <a:t>A</a:t>
            </a:r>
            <a:r>
              <a:rPr dirty="0" sz="10000" spc="790">
                <a:solidFill>
                  <a:srgbClr val="2A1A00"/>
                </a:solidFill>
                <a:latin typeface="Impact"/>
                <a:cs typeface="Impact"/>
              </a:rPr>
              <a:t>T</a:t>
            </a:r>
            <a:r>
              <a:rPr dirty="0" sz="10000" spc="835">
                <a:solidFill>
                  <a:srgbClr val="2A1A00"/>
                </a:solidFill>
                <a:latin typeface="Impact"/>
                <a:cs typeface="Impact"/>
              </a:rPr>
              <a:t>O</a:t>
            </a:r>
            <a:r>
              <a:rPr dirty="0" sz="10000" spc="810">
                <a:solidFill>
                  <a:srgbClr val="2A1A00"/>
                </a:solidFill>
                <a:latin typeface="Impact"/>
                <a:cs typeface="Impact"/>
              </a:rPr>
              <a:t>R</a:t>
            </a:r>
            <a:r>
              <a:rPr dirty="0" sz="10000">
                <a:solidFill>
                  <a:srgbClr val="2A1A00"/>
                </a:solidFill>
                <a:latin typeface="Impact"/>
                <a:cs typeface="Impact"/>
              </a:rPr>
              <a:t>Y  </a:t>
            </a:r>
            <a:r>
              <a:rPr dirty="0" sz="10000" spc="705">
                <a:solidFill>
                  <a:srgbClr val="2A1A00"/>
                </a:solidFill>
                <a:latin typeface="Impact"/>
                <a:cs typeface="Impact"/>
              </a:rPr>
              <a:t>SAFETY!</a:t>
            </a:r>
            <a:endParaRPr sz="10000">
              <a:latin typeface="Impact"/>
              <a:cs typeface="Impac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9274" y="6026070"/>
            <a:ext cx="7755890" cy="325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332865" algn="l"/>
                <a:tab pos="3441065" algn="l"/>
                <a:tab pos="6806565" algn="l"/>
              </a:tabLst>
            </a:pPr>
            <a:r>
              <a:rPr dirty="0" sz="2000" spc="225" b="1">
                <a:solidFill>
                  <a:srgbClr val="2A1A00"/>
                </a:solidFill>
                <a:latin typeface="Gill Sans MT"/>
                <a:cs typeface="Gill Sans MT"/>
              </a:rPr>
              <a:t>OL</a:t>
            </a:r>
            <a:r>
              <a:rPr dirty="0" sz="2000" spc="-190" b="1">
                <a:solidFill>
                  <a:srgbClr val="2A1A00"/>
                </a:solidFill>
                <a:latin typeface="Gill Sans MT"/>
                <a:cs typeface="Gill Sans MT"/>
              </a:rPr>
              <a:t> </a:t>
            </a:r>
            <a:r>
              <a:rPr dirty="0" sz="2000" b="1">
                <a:solidFill>
                  <a:srgbClr val="2A1A00"/>
                </a:solidFill>
                <a:latin typeface="Gill Sans MT"/>
                <a:cs typeface="Gill Sans MT"/>
              </a:rPr>
              <a:t>I</a:t>
            </a:r>
            <a:r>
              <a:rPr dirty="0" sz="2000" spc="-125" b="1">
                <a:solidFill>
                  <a:srgbClr val="2A1A00"/>
                </a:solidFill>
                <a:latin typeface="Gill Sans MT"/>
                <a:cs typeface="Gill Sans MT"/>
              </a:rPr>
              <a:t> </a:t>
            </a:r>
            <a:r>
              <a:rPr dirty="0" sz="2000" b="1">
                <a:solidFill>
                  <a:srgbClr val="2A1A00"/>
                </a:solidFill>
                <a:latin typeface="Gill Sans MT"/>
                <a:cs typeface="Gill Sans MT"/>
              </a:rPr>
              <a:t>V</a:t>
            </a:r>
            <a:r>
              <a:rPr dirty="0" sz="2000" spc="-195" b="1">
                <a:solidFill>
                  <a:srgbClr val="2A1A00"/>
                </a:solidFill>
                <a:latin typeface="Gill Sans MT"/>
                <a:cs typeface="Gill Sans MT"/>
              </a:rPr>
              <a:t> </a:t>
            </a:r>
            <a:r>
              <a:rPr dirty="0" sz="2000" b="1">
                <a:solidFill>
                  <a:srgbClr val="2A1A00"/>
                </a:solidFill>
                <a:latin typeface="Gill Sans MT"/>
                <a:cs typeface="Gill Sans MT"/>
              </a:rPr>
              <a:t>I</a:t>
            </a:r>
            <a:r>
              <a:rPr dirty="0" sz="2000" spc="-125" b="1">
                <a:solidFill>
                  <a:srgbClr val="2A1A00"/>
                </a:solidFill>
                <a:latin typeface="Gill Sans MT"/>
                <a:cs typeface="Gill Sans MT"/>
              </a:rPr>
              <a:t> </a:t>
            </a:r>
            <a:r>
              <a:rPr dirty="0" sz="2000" b="1">
                <a:solidFill>
                  <a:srgbClr val="2A1A00"/>
                </a:solidFill>
                <a:latin typeface="Gill Sans MT"/>
                <a:cs typeface="Gill Sans MT"/>
              </a:rPr>
              <a:t>A	W</a:t>
            </a:r>
            <a:r>
              <a:rPr dirty="0" sz="2000" spc="-190" b="1">
                <a:solidFill>
                  <a:srgbClr val="2A1A00"/>
                </a:solidFill>
                <a:latin typeface="Gill Sans MT"/>
                <a:cs typeface="Gill Sans MT"/>
              </a:rPr>
              <a:t> </a:t>
            </a:r>
            <a:r>
              <a:rPr dirty="0" sz="2000" b="1">
                <a:solidFill>
                  <a:srgbClr val="2A1A00"/>
                </a:solidFill>
                <a:latin typeface="Gill Sans MT"/>
                <a:cs typeface="Gill Sans MT"/>
              </a:rPr>
              <a:t>H</a:t>
            </a:r>
            <a:r>
              <a:rPr dirty="0" sz="2000" spc="-125" b="1">
                <a:solidFill>
                  <a:srgbClr val="2A1A00"/>
                </a:solidFill>
                <a:latin typeface="Gill Sans MT"/>
                <a:cs typeface="Gill Sans MT"/>
              </a:rPr>
              <a:t> </a:t>
            </a:r>
            <a:r>
              <a:rPr dirty="0" sz="2000" b="1">
                <a:solidFill>
                  <a:srgbClr val="2A1A00"/>
                </a:solidFill>
                <a:latin typeface="Gill Sans MT"/>
                <a:cs typeface="Gill Sans MT"/>
              </a:rPr>
              <a:t>I</a:t>
            </a:r>
            <a:r>
              <a:rPr dirty="0" sz="2000" spc="-125" b="1">
                <a:solidFill>
                  <a:srgbClr val="2A1A00"/>
                </a:solidFill>
                <a:latin typeface="Gill Sans MT"/>
                <a:cs typeface="Gill Sans MT"/>
              </a:rPr>
              <a:t> </a:t>
            </a:r>
            <a:r>
              <a:rPr dirty="0" sz="2000" b="1">
                <a:solidFill>
                  <a:srgbClr val="2A1A00"/>
                </a:solidFill>
                <a:latin typeface="Gill Sans MT"/>
                <a:cs typeface="Gill Sans MT"/>
              </a:rPr>
              <a:t>T</a:t>
            </a:r>
            <a:r>
              <a:rPr dirty="0" sz="2000" spc="-195" b="1">
                <a:solidFill>
                  <a:srgbClr val="2A1A00"/>
                </a:solidFill>
                <a:latin typeface="Gill Sans MT"/>
                <a:cs typeface="Gill Sans MT"/>
              </a:rPr>
              <a:t> </a:t>
            </a:r>
            <a:r>
              <a:rPr dirty="0" sz="2000" b="1">
                <a:solidFill>
                  <a:srgbClr val="2A1A00"/>
                </a:solidFill>
                <a:latin typeface="Gill Sans MT"/>
                <a:cs typeface="Gill Sans MT"/>
              </a:rPr>
              <a:t>E</a:t>
            </a:r>
            <a:r>
              <a:rPr dirty="0" sz="2000" spc="-130" b="1">
                <a:solidFill>
                  <a:srgbClr val="2A1A00"/>
                </a:solidFill>
                <a:latin typeface="Gill Sans MT"/>
                <a:cs typeface="Gill Sans MT"/>
              </a:rPr>
              <a:t> </a:t>
            </a:r>
            <a:r>
              <a:rPr dirty="0" sz="2000" b="1">
                <a:solidFill>
                  <a:srgbClr val="2A1A00"/>
                </a:solidFill>
                <a:latin typeface="Gill Sans MT"/>
                <a:cs typeface="Gill Sans MT"/>
              </a:rPr>
              <a:t>N</a:t>
            </a:r>
            <a:r>
              <a:rPr dirty="0" sz="2000" spc="-145" b="1">
                <a:solidFill>
                  <a:srgbClr val="2A1A00"/>
                </a:solidFill>
                <a:latin typeface="Gill Sans MT"/>
                <a:cs typeface="Gill Sans MT"/>
              </a:rPr>
              <a:t> </a:t>
            </a:r>
            <a:r>
              <a:rPr dirty="0" sz="2000" b="1">
                <a:solidFill>
                  <a:srgbClr val="2A1A00"/>
                </a:solidFill>
                <a:latin typeface="Gill Sans MT"/>
                <a:cs typeface="Gill Sans MT"/>
              </a:rPr>
              <a:t>E</a:t>
            </a:r>
            <a:r>
              <a:rPr dirty="0" sz="2000" spc="-130" b="1">
                <a:solidFill>
                  <a:srgbClr val="2A1A00"/>
                </a:solidFill>
                <a:latin typeface="Gill Sans MT"/>
                <a:cs typeface="Gill Sans MT"/>
              </a:rPr>
              <a:t> </a:t>
            </a:r>
            <a:r>
              <a:rPr dirty="0" sz="2000" b="1">
                <a:solidFill>
                  <a:srgbClr val="2A1A00"/>
                </a:solidFill>
                <a:latin typeface="Gill Sans MT"/>
                <a:cs typeface="Gill Sans MT"/>
              </a:rPr>
              <a:t>R</a:t>
            </a:r>
            <a:r>
              <a:rPr dirty="0" sz="2000" spc="-110" b="1">
                <a:solidFill>
                  <a:srgbClr val="2A1A00"/>
                </a:solidFill>
                <a:latin typeface="Gill Sans MT"/>
                <a:cs typeface="Gill Sans MT"/>
              </a:rPr>
              <a:t> </a:t>
            </a:r>
            <a:r>
              <a:rPr dirty="0" sz="2000" b="1">
                <a:solidFill>
                  <a:srgbClr val="2A1A00"/>
                </a:solidFill>
                <a:latin typeface="Gill Sans MT"/>
                <a:cs typeface="Gill Sans MT"/>
              </a:rPr>
              <a:t>,	</a:t>
            </a:r>
            <a:r>
              <a:rPr dirty="0" sz="2000" spc="215" b="1">
                <a:solidFill>
                  <a:srgbClr val="2A1A00"/>
                </a:solidFill>
                <a:latin typeface="Gill Sans MT"/>
                <a:cs typeface="Gill Sans MT"/>
              </a:rPr>
              <a:t>MI</a:t>
            </a:r>
            <a:r>
              <a:rPr dirty="0" sz="2000" spc="-125" b="1">
                <a:solidFill>
                  <a:srgbClr val="2A1A00"/>
                </a:solidFill>
                <a:latin typeface="Gill Sans MT"/>
                <a:cs typeface="Gill Sans MT"/>
              </a:rPr>
              <a:t> </a:t>
            </a:r>
            <a:r>
              <a:rPr dirty="0" sz="2000" b="1">
                <a:solidFill>
                  <a:srgbClr val="2A1A00"/>
                </a:solidFill>
                <a:latin typeface="Gill Sans MT"/>
                <a:cs typeface="Gill Sans MT"/>
              </a:rPr>
              <a:t>R</a:t>
            </a:r>
            <a:r>
              <a:rPr dirty="0" sz="2000" spc="-110" b="1">
                <a:solidFill>
                  <a:srgbClr val="2A1A00"/>
                </a:solidFill>
                <a:latin typeface="Gill Sans MT"/>
                <a:cs typeface="Gill Sans MT"/>
              </a:rPr>
              <a:t> </a:t>
            </a:r>
            <a:r>
              <a:rPr dirty="0" sz="2000" b="1">
                <a:solidFill>
                  <a:srgbClr val="2A1A00"/>
                </a:solidFill>
                <a:latin typeface="Gill Sans MT"/>
                <a:cs typeface="Gill Sans MT"/>
              </a:rPr>
              <a:t>E</a:t>
            </a:r>
            <a:r>
              <a:rPr dirty="0" sz="2000" spc="-125" b="1">
                <a:solidFill>
                  <a:srgbClr val="2A1A00"/>
                </a:solidFill>
                <a:latin typeface="Gill Sans MT"/>
                <a:cs typeface="Gill Sans MT"/>
              </a:rPr>
              <a:t> </a:t>
            </a:r>
            <a:r>
              <a:rPr dirty="0" sz="2000" spc="90" b="1">
                <a:solidFill>
                  <a:srgbClr val="2A1A00"/>
                </a:solidFill>
                <a:latin typeface="Gill Sans MT"/>
                <a:cs typeface="Gill Sans MT"/>
              </a:rPr>
              <a:t>YA</a:t>
            </a:r>
            <a:r>
              <a:rPr dirty="0" sz="2000" spc="280" b="1">
                <a:solidFill>
                  <a:srgbClr val="2A1A00"/>
                </a:solidFill>
                <a:latin typeface="Gill Sans MT"/>
                <a:cs typeface="Gill Sans MT"/>
              </a:rPr>
              <a:t> </a:t>
            </a:r>
            <a:r>
              <a:rPr dirty="0" sz="2000" spc="80" b="1">
                <a:solidFill>
                  <a:srgbClr val="2A1A00"/>
                </a:solidFill>
                <a:latin typeface="Gill Sans MT"/>
                <a:cs typeface="Gill Sans MT"/>
              </a:rPr>
              <a:t>VA</a:t>
            </a:r>
            <a:r>
              <a:rPr dirty="0" sz="2000" spc="-120" b="1">
                <a:solidFill>
                  <a:srgbClr val="2A1A00"/>
                </a:solidFill>
                <a:latin typeface="Gill Sans MT"/>
                <a:cs typeface="Gill Sans MT"/>
              </a:rPr>
              <a:t> </a:t>
            </a:r>
            <a:r>
              <a:rPr dirty="0" sz="2000" b="1">
                <a:solidFill>
                  <a:srgbClr val="2A1A00"/>
                </a:solidFill>
                <a:latin typeface="Gill Sans MT"/>
                <a:cs typeface="Gill Sans MT"/>
              </a:rPr>
              <a:t>L</a:t>
            </a:r>
            <a:r>
              <a:rPr dirty="0" sz="2000" spc="-190" b="1">
                <a:solidFill>
                  <a:srgbClr val="2A1A00"/>
                </a:solidFill>
                <a:latin typeface="Gill Sans MT"/>
                <a:cs typeface="Gill Sans MT"/>
              </a:rPr>
              <a:t> </a:t>
            </a:r>
            <a:r>
              <a:rPr dirty="0" sz="2000" b="1">
                <a:solidFill>
                  <a:srgbClr val="2A1A00"/>
                </a:solidFill>
                <a:latin typeface="Gill Sans MT"/>
                <a:cs typeface="Gill Sans MT"/>
              </a:rPr>
              <a:t>E</a:t>
            </a:r>
            <a:r>
              <a:rPr dirty="0" sz="2000" spc="-130" b="1">
                <a:solidFill>
                  <a:srgbClr val="2A1A00"/>
                </a:solidFill>
                <a:latin typeface="Gill Sans MT"/>
                <a:cs typeface="Gill Sans MT"/>
              </a:rPr>
              <a:t> </a:t>
            </a:r>
            <a:r>
              <a:rPr dirty="0" sz="2000" b="1">
                <a:solidFill>
                  <a:srgbClr val="2A1A00"/>
                </a:solidFill>
                <a:latin typeface="Gill Sans MT"/>
                <a:cs typeface="Gill Sans MT"/>
              </a:rPr>
              <a:t>N</a:t>
            </a:r>
            <a:r>
              <a:rPr dirty="0" sz="2000" spc="-145" b="1">
                <a:solidFill>
                  <a:srgbClr val="2A1A00"/>
                </a:solidFill>
                <a:latin typeface="Gill Sans MT"/>
                <a:cs typeface="Gill Sans MT"/>
              </a:rPr>
              <a:t> </a:t>
            </a:r>
            <a:r>
              <a:rPr dirty="0" sz="2000" b="1">
                <a:solidFill>
                  <a:srgbClr val="2A1A00"/>
                </a:solidFill>
                <a:latin typeface="Gill Sans MT"/>
                <a:cs typeface="Gill Sans MT"/>
              </a:rPr>
              <a:t>C</a:t>
            </a:r>
            <a:r>
              <a:rPr dirty="0" sz="2000" spc="-200" b="1">
                <a:solidFill>
                  <a:srgbClr val="2A1A00"/>
                </a:solidFill>
                <a:latin typeface="Gill Sans MT"/>
                <a:cs typeface="Gill Sans MT"/>
              </a:rPr>
              <a:t> </a:t>
            </a:r>
            <a:r>
              <a:rPr dirty="0" sz="2000" b="1">
                <a:solidFill>
                  <a:srgbClr val="2A1A00"/>
                </a:solidFill>
                <a:latin typeface="Gill Sans MT"/>
                <a:cs typeface="Gill Sans MT"/>
              </a:rPr>
              <a:t>I</a:t>
            </a:r>
            <a:r>
              <a:rPr dirty="0" sz="2000" spc="-125" b="1">
                <a:solidFill>
                  <a:srgbClr val="2A1A00"/>
                </a:solidFill>
                <a:latin typeface="Gill Sans MT"/>
                <a:cs typeface="Gill Sans MT"/>
              </a:rPr>
              <a:t> </a:t>
            </a:r>
            <a:r>
              <a:rPr dirty="0" sz="2000" b="1">
                <a:solidFill>
                  <a:srgbClr val="2A1A00"/>
                </a:solidFill>
                <a:latin typeface="Gill Sans MT"/>
                <a:cs typeface="Gill Sans MT"/>
              </a:rPr>
              <a:t>A</a:t>
            </a:r>
            <a:r>
              <a:rPr dirty="0" sz="2000" spc="-120" b="1">
                <a:solidFill>
                  <a:srgbClr val="2A1A00"/>
                </a:solidFill>
                <a:latin typeface="Gill Sans MT"/>
                <a:cs typeface="Gill Sans MT"/>
              </a:rPr>
              <a:t> </a:t>
            </a:r>
            <a:r>
              <a:rPr dirty="0" sz="2000" b="1">
                <a:solidFill>
                  <a:srgbClr val="2A1A00"/>
                </a:solidFill>
                <a:latin typeface="Gill Sans MT"/>
                <a:cs typeface="Gill Sans MT"/>
              </a:rPr>
              <a:t>,	</a:t>
            </a:r>
            <a:r>
              <a:rPr dirty="0" sz="2000" spc="180" b="1">
                <a:solidFill>
                  <a:srgbClr val="2A1A00"/>
                </a:solidFill>
                <a:latin typeface="Gill Sans MT"/>
                <a:cs typeface="Gill Sans MT"/>
              </a:rPr>
              <a:t>KE</a:t>
            </a:r>
            <a:r>
              <a:rPr dirty="0" sz="2000" spc="-170" b="1">
                <a:solidFill>
                  <a:srgbClr val="2A1A00"/>
                </a:solidFill>
                <a:latin typeface="Gill Sans MT"/>
                <a:cs typeface="Gill Sans MT"/>
              </a:rPr>
              <a:t> </a:t>
            </a:r>
            <a:r>
              <a:rPr dirty="0" sz="2000" b="1">
                <a:solidFill>
                  <a:srgbClr val="2A1A00"/>
                </a:solidFill>
                <a:latin typeface="Gill Sans MT"/>
                <a:cs typeface="Gill Sans MT"/>
              </a:rPr>
              <a:t>L</a:t>
            </a:r>
            <a:r>
              <a:rPr dirty="0" sz="2000" spc="-225" b="1">
                <a:solidFill>
                  <a:srgbClr val="2A1A00"/>
                </a:solidFill>
                <a:latin typeface="Gill Sans MT"/>
                <a:cs typeface="Gill Sans MT"/>
              </a:rPr>
              <a:t> </a:t>
            </a:r>
            <a:r>
              <a:rPr dirty="0" sz="2000" b="1">
                <a:solidFill>
                  <a:srgbClr val="2A1A00"/>
                </a:solidFill>
                <a:latin typeface="Gill Sans MT"/>
                <a:cs typeface="Gill Sans MT"/>
              </a:rPr>
              <a:t>L</a:t>
            </a:r>
            <a:r>
              <a:rPr dirty="0" sz="2000" spc="-225" b="1">
                <a:solidFill>
                  <a:srgbClr val="2A1A00"/>
                </a:solidFill>
                <a:latin typeface="Gill Sans MT"/>
                <a:cs typeface="Gill Sans MT"/>
              </a:rPr>
              <a:t> </a:t>
            </a:r>
            <a:r>
              <a:rPr dirty="0" sz="2000" b="1">
                <a:solidFill>
                  <a:srgbClr val="2A1A00"/>
                </a:solidFill>
                <a:latin typeface="Gill Sans MT"/>
                <a:cs typeface="Gill Sans MT"/>
              </a:rPr>
              <a:t>I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61374" y="6026070"/>
            <a:ext cx="1443990" cy="325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30" b="1">
                <a:solidFill>
                  <a:srgbClr val="2A1A00"/>
                </a:solidFill>
                <a:latin typeface="Gill Sans MT"/>
                <a:cs typeface="Gill Sans MT"/>
              </a:rPr>
              <a:t>KO</a:t>
            </a:r>
            <a:r>
              <a:rPr dirty="0" sz="2000" spc="-140" b="1">
                <a:solidFill>
                  <a:srgbClr val="2A1A00"/>
                </a:solidFill>
                <a:latin typeface="Gill Sans MT"/>
                <a:cs typeface="Gill Sans MT"/>
              </a:rPr>
              <a:t> </a:t>
            </a:r>
            <a:r>
              <a:rPr dirty="0" sz="2000" b="1">
                <a:solidFill>
                  <a:srgbClr val="2A1A00"/>
                </a:solidFill>
                <a:latin typeface="Gill Sans MT"/>
                <a:cs typeface="Gill Sans MT"/>
              </a:rPr>
              <a:t>K</a:t>
            </a:r>
            <a:r>
              <a:rPr dirty="0" sz="2000" spc="-220" b="1">
                <a:solidFill>
                  <a:srgbClr val="2A1A00"/>
                </a:solidFill>
                <a:latin typeface="Gill Sans MT"/>
                <a:cs typeface="Gill Sans MT"/>
              </a:rPr>
              <a:t> </a:t>
            </a:r>
            <a:r>
              <a:rPr dirty="0" sz="2000" b="1">
                <a:solidFill>
                  <a:srgbClr val="2A1A00"/>
                </a:solidFill>
                <a:latin typeface="Gill Sans MT"/>
                <a:cs typeface="Gill Sans MT"/>
              </a:rPr>
              <a:t>A</a:t>
            </a:r>
            <a:r>
              <a:rPr dirty="0" sz="2000" spc="-150" b="1">
                <a:solidFill>
                  <a:srgbClr val="2A1A00"/>
                </a:solidFill>
                <a:latin typeface="Gill Sans MT"/>
                <a:cs typeface="Gill Sans MT"/>
              </a:rPr>
              <a:t> </a:t>
            </a:r>
            <a:r>
              <a:rPr dirty="0" sz="2000" b="1">
                <a:solidFill>
                  <a:srgbClr val="2A1A00"/>
                </a:solidFill>
                <a:latin typeface="Gill Sans MT"/>
                <a:cs typeface="Gill Sans MT"/>
              </a:rPr>
              <a:t>M</a:t>
            </a:r>
            <a:r>
              <a:rPr dirty="0" sz="2000" spc="-160" b="1">
                <a:solidFill>
                  <a:srgbClr val="2A1A00"/>
                </a:solidFill>
                <a:latin typeface="Gill Sans MT"/>
                <a:cs typeface="Gill Sans MT"/>
              </a:rPr>
              <a:t> </a:t>
            </a:r>
            <a:r>
              <a:rPr dirty="0" sz="2000" b="1">
                <a:solidFill>
                  <a:srgbClr val="2A1A00"/>
                </a:solidFill>
                <a:latin typeface="Gill Sans MT"/>
                <a:cs typeface="Gill Sans MT"/>
              </a:rPr>
              <a:t>E</a:t>
            </a:r>
            <a:endParaRPr sz="2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0417" y="339204"/>
            <a:ext cx="8589645" cy="7772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892935" algn="l"/>
              </a:tabLst>
            </a:pPr>
            <a:r>
              <a:rPr dirty="0" sz="5100" spc="114"/>
              <a:t>IN</a:t>
            </a:r>
            <a:r>
              <a:rPr dirty="0" sz="5100" spc="340"/>
              <a:t> </a:t>
            </a:r>
            <a:r>
              <a:rPr dirty="0" sz="5100" spc="135"/>
              <a:t>THE	CASE </a:t>
            </a:r>
            <a:r>
              <a:rPr dirty="0" sz="5100" spc="105"/>
              <a:t>OF AN</a:t>
            </a:r>
            <a:r>
              <a:rPr dirty="0" sz="5100" spc="885"/>
              <a:t> </a:t>
            </a:r>
            <a:r>
              <a:rPr dirty="0" sz="5100" spc="170"/>
              <a:t>EARTHQUAKE</a:t>
            </a:r>
            <a:endParaRPr sz="5100"/>
          </a:p>
        </p:txBody>
      </p:sp>
      <p:sp>
        <p:nvSpPr>
          <p:cNvPr id="3" name="object 3"/>
          <p:cNvSpPr txBox="1"/>
          <p:nvPr/>
        </p:nvSpPr>
        <p:spPr>
          <a:xfrm>
            <a:off x="1330417" y="1181791"/>
            <a:ext cx="8646795" cy="3790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2A1A00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595959"/>
                </a:solidFill>
                <a:latin typeface="Gill Sans MT"/>
                <a:cs typeface="Gill Sans MT"/>
              </a:rPr>
              <a:t>If</a:t>
            </a:r>
            <a:r>
              <a:rPr dirty="0" sz="2000" spc="-5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Gill Sans MT"/>
                <a:cs typeface="Gill Sans MT"/>
              </a:rPr>
              <a:t>indoors….</a:t>
            </a:r>
            <a:endParaRPr sz="2000">
              <a:latin typeface="Gill Sans MT"/>
              <a:cs typeface="Gill Sans MT"/>
            </a:endParaRPr>
          </a:p>
          <a:p>
            <a:pPr lvl="1" marL="698500" indent="-228600">
              <a:lnSpc>
                <a:spcPct val="100000"/>
              </a:lnSpc>
              <a:spcBef>
                <a:spcPts val="900"/>
              </a:spcBef>
              <a:buClr>
                <a:srgbClr val="2A1A00"/>
              </a:buClr>
              <a:buChar char="–"/>
              <a:tabLst>
                <a:tab pos="698500" algn="l"/>
              </a:tabLst>
            </a:pPr>
            <a:r>
              <a:rPr dirty="0" sz="1800">
                <a:solidFill>
                  <a:srgbClr val="595959"/>
                </a:solidFill>
                <a:latin typeface="Gill Sans MT"/>
                <a:cs typeface="Gill Sans MT"/>
              </a:rPr>
              <a:t>Move</a:t>
            </a:r>
            <a:r>
              <a:rPr dirty="0" sz="1800" spc="-6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 spc="-35">
                <a:solidFill>
                  <a:srgbClr val="595959"/>
                </a:solidFill>
                <a:latin typeface="Gill Sans MT"/>
                <a:cs typeface="Gill Sans MT"/>
              </a:rPr>
              <a:t>away</a:t>
            </a:r>
            <a:r>
              <a:rPr dirty="0" sz="1800" spc="10">
                <a:solidFill>
                  <a:srgbClr val="595959"/>
                </a:solidFill>
                <a:latin typeface="Gill Sans MT"/>
                <a:cs typeface="Gill Sans MT"/>
              </a:rPr>
              <a:t> from</a:t>
            </a:r>
            <a:r>
              <a:rPr dirty="0" sz="1800" spc="-9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 spc="5">
                <a:solidFill>
                  <a:srgbClr val="595959"/>
                </a:solidFill>
                <a:latin typeface="Gill Sans MT"/>
                <a:cs typeface="Gill Sans MT"/>
              </a:rPr>
              <a:t>objects</a:t>
            </a:r>
            <a:r>
              <a:rPr dirty="0" sz="1800" spc="-9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 spc="5">
                <a:solidFill>
                  <a:srgbClr val="595959"/>
                </a:solidFill>
                <a:latin typeface="Gill Sans MT"/>
                <a:cs typeface="Gill Sans MT"/>
              </a:rPr>
              <a:t>that</a:t>
            </a:r>
            <a:r>
              <a:rPr dirty="0" sz="1800" spc="-10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 spc="-20">
                <a:solidFill>
                  <a:srgbClr val="595959"/>
                </a:solidFill>
                <a:latin typeface="Gill Sans MT"/>
                <a:cs typeface="Gill Sans MT"/>
              </a:rPr>
              <a:t>may</a:t>
            </a:r>
            <a:r>
              <a:rPr dirty="0" sz="1800" spc="1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 spc="20">
                <a:solidFill>
                  <a:srgbClr val="595959"/>
                </a:solidFill>
                <a:latin typeface="Gill Sans MT"/>
                <a:cs typeface="Gill Sans MT"/>
              </a:rPr>
              <a:t>fall</a:t>
            </a:r>
            <a:r>
              <a:rPr dirty="0" sz="1800" spc="-9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>
                <a:solidFill>
                  <a:srgbClr val="595959"/>
                </a:solidFill>
                <a:latin typeface="Gill Sans MT"/>
                <a:cs typeface="Gill Sans MT"/>
              </a:rPr>
              <a:t>(windows,</a:t>
            </a:r>
            <a:r>
              <a:rPr dirty="0" sz="1800" spc="-19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 spc="10">
                <a:solidFill>
                  <a:srgbClr val="595959"/>
                </a:solidFill>
                <a:latin typeface="Gill Sans MT"/>
                <a:cs typeface="Gill Sans MT"/>
              </a:rPr>
              <a:t>filing</a:t>
            </a:r>
            <a:r>
              <a:rPr dirty="0" sz="1800" spc="-7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 spc="5">
                <a:solidFill>
                  <a:srgbClr val="595959"/>
                </a:solidFill>
                <a:latin typeface="Gill Sans MT"/>
                <a:cs typeface="Gill Sans MT"/>
              </a:rPr>
              <a:t>cabinets,</a:t>
            </a:r>
            <a:r>
              <a:rPr dirty="0" sz="1800" spc="-29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 spc="10">
                <a:solidFill>
                  <a:srgbClr val="595959"/>
                </a:solidFill>
                <a:latin typeface="Gill Sans MT"/>
                <a:cs typeface="Gill Sans MT"/>
              </a:rPr>
              <a:t>shelves,</a:t>
            </a:r>
            <a:r>
              <a:rPr dirty="0" sz="1800" spc="-29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 spc="10">
                <a:solidFill>
                  <a:srgbClr val="595959"/>
                </a:solidFill>
                <a:latin typeface="Gill Sans MT"/>
                <a:cs typeface="Gill Sans MT"/>
              </a:rPr>
              <a:t>chemicals,</a:t>
            </a:r>
            <a:r>
              <a:rPr dirty="0" sz="1800" spc="-29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 spc="10">
                <a:solidFill>
                  <a:srgbClr val="595959"/>
                </a:solidFill>
                <a:latin typeface="Gill Sans MT"/>
                <a:cs typeface="Gill Sans MT"/>
              </a:rPr>
              <a:t>etc.)</a:t>
            </a:r>
            <a:endParaRPr sz="1800">
              <a:latin typeface="Gill Sans MT"/>
              <a:cs typeface="Gill Sans MT"/>
            </a:endParaRPr>
          </a:p>
          <a:p>
            <a:pPr lvl="1" marL="698500" indent="-228600">
              <a:lnSpc>
                <a:spcPct val="100000"/>
              </a:lnSpc>
              <a:spcBef>
                <a:spcPts val="940"/>
              </a:spcBef>
              <a:buClr>
                <a:srgbClr val="2A1A00"/>
              </a:buClr>
              <a:buChar char="–"/>
              <a:tabLst>
                <a:tab pos="698500" algn="l"/>
              </a:tabLst>
            </a:pPr>
            <a:r>
              <a:rPr dirty="0" sz="1800" spc="20">
                <a:solidFill>
                  <a:srgbClr val="595959"/>
                </a:solidFill>
                <a:latin typeface="Gill Sans MT"/>
                <a:cs typeface="Gill Sans MT"/>
              </a:rPr>
              <a:t>DUCK,</a:t>
            </a:r>
            <a:r>
              <a:rPr dirty="0" sz="1800" spc="-30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 spc="-10">
                <a:solidFill>
                  <a:srgbClr val="595959"/>
                </a:solidFill>
                <a:latin typeface="Gill Sans MT"/>
                <a:cs typeface="Gill Sans MT"/>
              </a:rPr>
              <a:t>COVER,</a:t>
            </a:r>
            <a:r>
              <a:rPr dirty="0" sz="1800" spc="-20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 spc="10">
                <a:solidFill>
                  <a:srgbClr val="595959"/>
                </a:solidFill>
                <a:latin typeface="Gill Sans MT"/>
                <a:cs typeface="Gill Sans MT"/>
              </a:rPr>
              <a:t>and</a:t>
            </a:r>
            <a:r>
              <a:rPr dirty="0" sz="1800" spc="-3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>
                <a:solidFill>
                  <a:srgbClr val="595959"/>
                </a:solidFill>
                <a:latin typeface="Gill Sans MT"/>
                <a:cs typeface="Gill Sans MT"/>
              </a:rPr>
              <a:t>HOLD</a:t>
            </a:r>
            <a:r>
              <a:rPr dirty="0" sz="1800" spc="-6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>
                <a:solidFill>
                  <a:srgbClr val="595959"/>
                </a:solidFill>
                <a:latin typeface="Gill Sans MT"/>
                <a:cs typeface="Gill Sans MT"/>
              </a:rPr>
              <a:t>until</a:t>
            </a:r>
            <a:r>
              <a:rPr dirty="0" sz="1800" spc="-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 spc="10">
                <a:solidFill>
                  <a:srgbClr val="595959"/>
                </a:solidFill>
                <a:latin typeface="Gill Sans MT"/>
                <a:cs typeface="Gill Sans MT"/>
              </a:rPr>
              <a:t>shaking</a:t>
            </a:r>
            <a:r>
              <a:rPr dirty="0" sz="1800" spc="-8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>
                <a:solidFill>
                  <a:srgbClr val="595959"/>
                </a:solidFill>
                <a:latin typeface="Gill Sans MT"/>
                <a:cs typeface="Gill Sans MT"/>
              </a:rPr>
              <a:t>stops</a:t>
            </a:r>
            <a:endParaRPr sz="1800">
              <a:latin typeface="Gill Sans MT"/>
              <a:cs typeface="Gill Sans MT"/>
            </a:endParaRPr>
          </a:p>
          <a:p>
            <a:pPr lvl="1" marL="698500" indent="-228600">
              <a:lnSpc>
                <a:spcPct val="100000"/>
              </a:lnSpc>
              <a:spcBef>
                <a:spcPts val="940"/>
              </a:spcBef>
              <a:buClr>
                <a:srgbClr val="2A1A00"/>
              </a:buClr>
              <a:buChar char="–"/>
              <a:tabLst>
                <a:tab pos="698500" algn="l"/>
              </a:tabLst>
            </a:pPr>
            <a:r>
              <a:rPr dirty="0" sz="1800" spc="-25">
                <a:solidFill>
                  <a:srgbClr val="595959"/>
                </a:solidFill>
                <a:latin typeface="Gill Sans MT"/>
                <a:cs typeface="Gill Sans MT"/>
              </a:rPr>
              <a:t>Stay </a:t>
            </a:r>
            <a:r>
              <a:rPr dirty="0" sz="1800">
                <a:solidFill>
                  <a:srgbClr val="595959"/>
                </a:solidFill>
                <a:latin typeface="Gill Sans MT"/>
                <a:cs typeface="Gill Sans MT"/>
              </a:rPr>
              <a:t>under </a:t>
            </a:r>
            <a:r>
              <a:rPr dirty="0" sz="1800" spc="10">
                <a:solidFill>
                  <a:srgbClr val="595959"/>
                </a:solidFill>
                <a:latin typeface="Gill Sans MT"/>
                <a:cs typeface="Gill Sans MT"/>
              </a:rPr>
              <a:t>cover </a:t>
            </a:r>
            <a:r>
              <a:rPr dirty="0" sz="1800">
                <a:solidFill>
                  <a:srgbClr val="595959"/>
                </a:solidFill>
                <a:latin typeface="Gill Sans MT"/>
                <a:cs typeface="Gill Sans MT"/>
              </a:rPr>
              <a:t>until </a:t>
            </a:r>
            <a:r>
              <a:rPr dirty="0" sz="1800" spc="10">
                <a:solidFill>
                  <a:srgbClr val="595959"/>
                </a:solidFill>
                <a:latin typeface="Gill Sans MT"/>
                <a:cs typeface="Gill Sans MT"/>
              </a:rPr>
              <a:t>shaking</a:t>
            </a:r>
            <a:r>
              <a:rPr dirty="0" sz="1800" spc="-22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>
                <a:solidFill>
                  <a:srgbClr val="595959"/>
                </a:solidFill>
                <a:latin typeface="Gill Sans MT"/>
                <a:cs typeface="Gill Sans MT"/>
              </a:rPr>
              <a:t>stops</a:t>
            </a:r>
            <a:endParaRPr sz="1800">
              <a:latin typeface="Gill Sans MT"/>
              <a:cs typeface="Gill Sans MT"/>
            </a:endParaRPr>
          </a:p>
          <a:p>
            <a:pPr lvl="1" marL="698500" indent="-228600">
              <a:lnSpc>
                <a:spcPct val="100000"/>
              </a:lnSpc>
              <a:spcBef>
                <a:spcPts val="940"/>
              </a:spcBef>
              <a:buClr>
                <a:srgbClr val="2A1A00"/>
              </a:buClr>
              <a:buChar char="–"/>
              <a:tabLst>
                <a:tab pos="698500" algn="l"/>
              </a:tabLst>
            </a:pPr>
            <a:r>
              <a:rPr dirty="0" sz="1800" spc="10">
                <a:solidFill>
                  <a:srgbClr val="595959"/>
                </a:solidFill>
                <a:latin typeface="Gill Sans MT"/>
                <a:cs typeface="Gill Sans MT"/>
              </a:rPr>
              <a:t>When</a:t>
            </a:r>
            <a:r>
              <a:rPr dirty="0" sz="1800" spc="-11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 spc="10">
                <a:solidFill>
                  <a:srgbClr val="595959"/>
                </a:solidFill>
                <a:latin typeface="Gill Sans MT"/>
                <a:cs typeface="Gill Sans MT"/>
              </a:rPr>
              <a:t>shaking</a:t>
            </a:r>
            <a:r>
              <a:rPr dirty="0" sz="1800" spc="-7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>
                <a:solidFill>
                  <a:srgbClr val="595959"/>
                </a:solidFill>
                <a:latin typeface="Gill Sans MT"/>
                <a:cs typeface="Gill Sans MT"/>
              </a:rPr>
              <a:t>stops,</a:t>
            </a:r>
            <a:r>
              <a:rPr dirty="0" sz="1800" spc="-20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 spc="15">
                <a:solidFill>
                  <a:srgbClr val="595959"/>
                </a:solidFill>
                <a:latin typeface="Gill Sans MT"/>
                <a:cs typeface="Gill Sans MT"/>
              </a:rPr>
              <a:t>go</a:t>
            </a:r>
            <a:r>
              <a:rPr dirty="0" sz="1800" spc="-10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>
                <a:solidFill>
                  <a:srgbClr val="595959"/>
                </a:solidFill>
                <a:latin typeface="Gill Sans MT"/>
                <a:cs typeface="Gill Sans MT"/>
              </a:rPr>
              <a:t>to </a:t>
            </a:r>
            <a:r>
              <a:rPr dirty="0" sz="1800" spc="10">
                <a:solidFill>
                  <a:srgbClr val="595959"/>
                </a:solidFill>
                <a:latin typeface="Gill Sans MT"/>
                <a:cs typeface="Gill Sans MT"/>
              </a:rPr>
              <a:t>nearest</a:t>
            </a:r>
            <a:r>
              <a:rPr dirty="0" sz="1800" spc="-10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 spc="10">
                <a:solidFill>
                  <a:srgbClr val="595959"/>
                </a:solidFill>
                <a:latin typeface="Gill Sans MT"/>
                <a:cs typeface="Gill Sans MT"/>
              </a:rPr>
              <a:t>evacuation</a:t>
            </a:r>
            <a:r>
              <a:rPr dirty="0" sz="1800" spc="-204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>
                <a:solidFill>
                  <a:srgbClr val="595959"/>
                </a:solidFill>
                <a:latin typeface="Gill Sans MT"/>
                <a:cs typeface="Gill Sans MT"/>
              </a:rPr>
              <a:t>site</a:t>
            </a:r>
            <a:endParaRPr sz="1800">
              <a:latin typeface="Gill Sans MT"/>
              <a:cs typeface="Gill Sans MT"/>
            </a:endParaRPr>
          </a:p>
          <a:p>
            <a:pPr lvl="1" marL="698500" indent="-228600">
              <a:lnSpc>
                <a:spcPct val="100000"/>
              </a:lnSpc>
              <a:spcBef>
                <a:spcPts val="840"/>
              </a:spcBef>
              <a:buClr>
                <a:srgbClr val="2A1A00"/>
              </a:buClr>
              <a:buChar char="–"/>
              <a:tabLst>
                <a:tab pos="698500" algn="l"/>
              </a:tabLst>
            </a:pPr>
            <a:r>
              <a:rPr dirty="0" sz="1800" spc="25">
                <a:solidFill>
                  <a:srgbClr val="595959"/>
                </a:solidFill>
                <a:latin typeface="Gill Sans MT"/>
                <a:cs typeface="Gill Sans MT"/>
              </a:rPr>
              <a:t>DO </a:t>
            </a:r>
            <a:r>
              <a:rPr dirty="0" sz="1800" spc="-35">
                <a:solidFill>
                  <a:srgbClr val="595959"/>
                </a:solidFill>
                <a:latin typeface="Gill Sans MT"/>
                <a:cs typeface="Gill Sans MT"/>
              </a:rPr>
              <a:t>NOT </a:t>
            </a:r>
            <a:r>
              <a:rPr dirty="0" sz="1800">
                <a:solidFill>
                  <a:srgbClr val="595959"/>
                </a:solidFill>
                <a:latin typeface="Gill Sans MT"/>
                <a:cs typeface="Gill Sans MT"/>
              </a:rPr>
              <a:t>USE</a:t>
            </a:r>
            <a:r>
              <a:rPr dirty="0" sz="1800" spc="-14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 spc="-40">
                <a:solidFill>
                  <a:srgbClr val="595959"/>
                </a:solidFill>
                <a:latin typeface="Gill Sans MT"/>
                <a:cs typeface="Gill Sans MT"/>
              </a:rPr>
              <a:t>ELEVATORS</a:t>
            </a:r>
            <a:endParaRPr sz="1800">
              <a:latin typeface="Gill Sans MT"/>
              <a:cs typeface="Gill Sans MT"/>
            </a:endParaRPr>
          </a:p>
          <a:p>
            <a:pPr marL="268605" indent="-228600">
              <a:lnSpc>
                <a:spcPct val="100000"/>
              </a:lnSpc>
              <a:spcBef>
                <a:spcPts val="425"/>
              </a:spcBef>
              <a:buClr>
                <a:srgbClr val="2A1A00"/>
              </a:buClr>
              <a:buFont typeface="Arial"/>
              <a:buChar char="•"/>
              <a:tabLst>
                <a:tab pos="268605" algn="l"/>
                <a:tab pos="269240" algn="l"/>
              </a:tabLst>
            </a:pPr>
            <a:r>
              <a:rPr dirty="0" sz="2000">
                <a:solidFill>
                  <a:srgbClr val="595959"/>
                </a:solidFill>
                <a:latin typeface="Gill Sans MT"/>
                <a:cs typeface="Gill Sans MT"/>
              </a:rPr>
              <a:t>If</a:t>
            </a:r>
            <a:r>
              <a:rPr dirty="0" sz="2000" spc="-3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2000">
                <a:solidFill>
                  <a:srgbClr val="595959"/>
                </a:solidFill>
                <a:latin typeface="Gill Sans MT"/>
                <a:cs typeface="Gill Sans MT"/>
              </a:rPr>
              <a:t>outdoors….</a:t>
            </a:r>
            <a:endParaRPr sz="2000">
              <a:latin typeface="Gill Sans MT"/>
              <a:cs typeface="Gill Sans MT"/>
            </a:endParaRPr>
          </a:p>
          <a:p>
            <a:pPr lvl="1" marL="725805" indent="-228600">
              <a:lnSpc>
                <a:spcPct val="100000"/>
              </a:lnSpc>
              <a:spcBef>
                <a:spcPts val="900"/>
              </a:spcBef>
              <a:buClr>
                <a:srgbClr val="2A1A00"/>
              </a:buClr>
              <a:buChar char="–"/>
              <a:tabLst>
                <a:tab pos="726440" algn="l"/>
              </a:tabLst>
            </a:pPr>
            <a:r>
              <a:rPr dirty="0" sz="1800">
                <a:solidFill>
                  <a:srgbClr val="595959"/>
                </a:solidFill>
                <a:latin typeface="Gill Sans MT"/>
                <a:cs typeface="Gill Sans MT"/>
              </a:rPr>
              <a:t>Move</a:t>
            </a:r>
            <a:r>
              <a:rPr dirty="0" sz="1800" spc="-7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 spc="-35">
                <a:solidFill>
                  <a:srgbClr val="595959"/>
                </a:solidFill>
                <a:latin typeface="Gill Sans MT"/>
                <a:cs typeface="Gill Sans MT"/>
              </a:rPr>
              <a:t>away</a:t>
            </a:r>
            <a:r>
              <a:rPr dirty="0" sz="1800" spc="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 spc="10">
                <a:solidFill>
                  <a:srgbClr val="595959"/>
                </a:solidFill>
                <a:latin typeface="Gill Sans MT"/>
                <a:cs typeface="Gill Sans MT"/>
              </a:rPr>
              <a:t>from</a:t>
            </a:r>
            <a:r>
              <a:rPr dirty="0" sz="1800" spc="-9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>
                <a:solidFill>
                  <a:srgbClr val="595959"/>
                </a:solidFill>
                <a:latin typeface="Gill Sans MT"/>
                <a:cs typeface="Gill Sans MT"/>
              </a:rPr>
              <a:t>buildings,</a:t>
            </a:r>
            <a:r>
              <a:rPr dirty="0" sz="1800" spc="-30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 spc="10">
                <a:solidFill>
                  <a:srgbClr val="595959"/>
                </a:solidFill>
                <a:latin typeface="Gill Sans MT"/>
                <a:cs typeface="Gill Sans MT"/>
              </a:rPr>
              <a:t>trees,</a:t>
            </a:r>
            <a:r>
              <a:rPr dirty="0" sz="1800" spc="-30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 spc="5">
                <a:solidFill>
                  <a:srgbClr val="595959"/>
                </a:solidFill>
                <a:latin typeface="Gill Sans MT"/>
                <a:cs typeface="Gill Sans MT"/>
              </a:rPr>
              <a:t>signs,</a:t>
            </a:r>
            <a:r>
              <a:rPr dirty="0" sz="1800" spc="-20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 spc="10">
                <a:solidFill>
                  <a:srgbClr val="595959"/>
                </a:solidFill>
                <a:latin typeface="Gill Sans MT"/>
                <a:cs typeface="Gill Sans MT"/>
              </a:rPr>
              <a:t>electrical</a:t>
            </a:r>
            <a:r>
              <a:rPr dirty="0" sz="1800" spc="-10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 spc="5">
                <a:solidFill>
                  <a:srgbClr val="595959"/>
                </a:solidFill>
                <a:latin typeface="Gill Sans MT"/>
                <a:cs typeface="Gill Sans MT"/>
              </a:rPr>
              <a:t>poles,</a:t>
            </a:r>
            <a:r>
              <a:rPr dirty="0" sz="1800" spc="-30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 spc="5">
                <a:solidFill>
                  <a:srgbClr val="595959"/>
                </a:solidFill>
                <a:latin typeface="Gill Sans MT"/>
                <a:cs typeface="Gill Sans MT"/>
              </a:rPr>
              <a:t>wires</a:t>
            </a:r>
            <a:endParaRPr sz="1800">
              <a:latin typeface="Gill Sans MT"/>
              <a:cs typeface="Gill Sans MT"/>
            </a:endParaRPr>
          </a:p>
          <a:p>
            <a:pPr lvl="1" marL="725805" indent="-228600">
              <a:lnSpc>
                <a:spcPct val="100000"/>
              </a:lnSpc>
              <a:spcBef>
                <a:spcPts val="940"/>
              </a:spcBef>
              <a:buClr>
                <a:srgbClr val="2A1A00"/>
              </a:buClr>
              <a:buChar char="–"/>
              <a:tabLst>
                <a:tab pos="726440" algn="l"/>
              </a:tabLst>
            </a:pPr>
            <a:r>
              <a:rPr dirty="0" sz="1800" spc="10">
                <a:solidFill>
                  <a:srgbClr val="595959"/>
                </a:solidFill>
                <a:latin typeface="Gill Sans MT"/>
                <a:cs typeface="Gill Sans MT"/>
              </a:rPr>
              <a:t>When</a:t>
            </a:r>
            <a:r>
              <a:rPr dirty="0" sz="1800" spc="-11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 spc="10">
                <a:solidFill>
                  <a:srgbClr val="595959"/>
                </a:solidFill>
                <a:latin typeface="Gill Sans MT"/>
                <a:cs typeface="Gill Sans MT"/>
              </a:rPr>
              <a:t>shaking</a:t>
            </a:r>
            <a:r>
              <a:rPr dirty="0" sz="1800" spc="-7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>
                <a:solidFill>
                  <a:srgbClr val="595959"/>
                </a:solidFill>
                <a:latin typeface="Gill Sans MT"/>
                <a:cs typeface="Gill Sans MT"/>
              </a:rPr>
              <a:t>stops,</a:t>
            </a:r>
            <a:r>
              <a:rPr dirty="0" sz="1800" spc="-20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 spc="15">
                <a:solidFill>
                  <a:srgbClr val="595959"/>
                </a:solidFill>
                <a:latin typeface="Gill Sans MT"/>
                <a:cs typeface="Gill Sans MT"/>
              </a:rPr>
              <a:t>go</a:t>
            </a:r>
            <a:r>
              <a:rPr dirty="0" sz="1800" spc="-10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>
                <a:solidFill>
                  <a:srgbClr val="595959"/>
                </a:solidFill>
                <a:latin typeface="Gill Sans MT"/>
                <a:cs typeface="Gill Sans MT"/>
              </a:rPr>
              <a:t>to </a:t>
            </a:r>
            <a:r>
              <a:rPr dirty="0" sz="1800" spc="10">
                <a:solidFill>
                  <a:srgbClr val="595959"/>
                </a:solidFill>
                <a:latin typeface="Gill Sans MT"/>
                <a:cs typeface="Gill Sans MT"/>
              </a:rPr>
              <a:t>nearest</a:t>
            </a:r>
            <a:r>
              <a:rPr dirty="0" sz="1800" spc="-10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 spc="10">
                <a:solidFill>
                  <a:srgbClr val="595959"/>
                </a:solidFill>
                <a:latin typeface="Gill Sans MT"/>
                <a:cs typeface="Gill Sans MT"/>
              </a:rPr>
              <a:t>evacuation</a:t>
            </a:r>
            <a:r>
              <a:rPr dirty="0" sz="1800" spc="-204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>
                <a:solidFill>
                  <a:srgbClr val="595959"/>
                </a:solidFill>
                <a:latin typeface="Gill Sans MT"/>
                <a:cs typeface="Gill Sans MT"/>
              </a:rPr>
              <a:t>site</a:t>
            </a:r>
            <a:endParaRPr sz="1800">
              <a:latin typeface="Gill Sans MT"/>
              <a:cs typeface="Gill Sans MT"/>
            </a:endParaRPr>
          </a:p>
          <a:p>
            <a:pPr lvl="1" marL="725805" indent="-228600">
              <a:lnSpc>
                <a:spcPct val="100000"/>
              </a:lnSpc>
              <a:spcBef>
                <a:spcPts val="940"/>
              </a:spcBef>
              <a:buClr>
                <a:srgbClr val="2A1A00"/>
              </a:buClr>
              <a:buChar char="–"/>
              <a:tabLst>
                <a:tab pos="726440" algn="l"/>
              </a:tabLst>
            </a:pPr>
            <a:r>
              <a:rPr dirty="0" sz="1800" spc="-10">
                <a:solidFill>
                  <a:srgbClr val="595959"/>
                </a:solidFill>
                <a:latin typeface="Gill Sans MT"/>
                <a:cs typeface="Gill Sans MT"/>
              </a:rPr>
              <a:t>BE </a:t>
            </a:r>
            <a:r>
              <a:rPr dirty="0" sz="1800" spc="-20">
                <a:solidFill>
                  <a:srgbClr val="595959"/>
                </a:solidFill>
                <a:latin typeface="Gill Sans MT"/>
                <a:cs typeface="Gill Sans MT"/>
              </a:rPr>
              <a:t>PREPARED </a:t>
            </a:r>
            <a:r>
              <a:rPr dirty="0" sz="1800" spc="-10">
                <a:solidFill>
                  <a:srgbClr val="595959"/>
                </a:solidFill>
                <a:latin typeface="Gill Sans MT"/>
                <a:cs typeface="Gill Sans MT"/>
              </a:rPr>
              <a:t>FOR</a:t>
            </a:r>
            <a:r>
              <a:rPr dirty="0" sz="1800" spc="-13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Gill Sans MT"/>
                <a:cs typeface="Gill Sans MT"/>
              </a:rPr>
              <a:t>AFTERSHOCKS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32500" y="4724400"/>
            <a:ext cx="5638800" cy="1854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0417" y="417944"/>
            <a:ext cx="7092950" cy="14224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600"/>
              </a:lnSpc>
              <a:tabLst>
                <a:tab pos="1892935" algn="l"/>
              </a:tabLst>
            </a:pPr>
            <a:r>
              <a:rPr dirty="0" sz="5100" spc="114"/>
              <a:t>IN</a:t>
            </a:r>
            <a:r>
              <a:rPr dirty="0" sz="5100" spc="340"/>
              <a:t> </a:t>
            </a:r>
            <a:r>
              <a:rPr dirty="0" sz="5100" spc="135"/>
              <a:t>THE	CASE </a:t>
            </a:r>
            <a:r>
              <a:rPr dirty="0" sz="5100" spc="105"/>
              <a:t>OF</a:t>
            </a:r>
            <a:r>
              <a:rPr dirty="0" sz="5100" spc="560"/>
              <a:t> </a:t>
            </a:r>
            <a:r>
              <a:rPr dirty="0" sz="5100"/>
              <a:t>A</a:t>
            </a:r>
            <a:r>
              <a:rPr dirty="0" sz="5100" spc="385"/>
              <a:t> </a:t>
            </a:r>
            <a:r>
              <a:rPr dirty="0" sz="5100" spc="170"/>
              <a:t>MEDICAL </a:t>
            </a:r>
            <a:r>
              <a:rPr dirty="0" sz="5100"/>
              <a:t> </a:t>
            </a:r>
            <a:r>
              <a:rPr dirty="0" sz="5100" spc="170"/>
              <a:t>EMERGENCY</a:t>
            </a:r>
            <a:endParaRPr sz="5100"/>
          </a:p>
        </p:txBody>
      </p:sp>
      <p:sp>
        <p:nvSpPr>
          <p:cNvPr id="3" name="object 3"/>
          <p:cNvSpPr txBox="1"/>
          <p:nvPr/>
        </p:nvSpPr>
        <p:spPr>
          <a:xfrm>
            <a:off x="1330417" y="2331721"/>
            <a:ext cx="7957820" cy="1155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2A1A00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595959"/>
                </a:solidFill>
                <a:latin typeface="Gill Sans MT"/>
                <a:cs typeface="Gill Sans MT"/>
              </a:rPr>
              <a:t>Do </a:t>
            </a:r>
            <a:r>
              <a:rPr dirty="0" sz="2000" spc="-5">
                <a:solidFill>
                  <a:srgbClr val="595959"/>
                </a:solidFill>
                <a:latin typeface="Gill Sans MT"/>
                <a:cs typeface="Gill Sans MT"/>
              </a:rPr>
              <a:t>not </a:t>
            </a:r>
            <a:r>
              <a:rPr dirty="0" sz="2000" spc="-10">
                <a:solidFill>
                  <a:srgbClr val="595959"/>
                </a:solidFill>
                <a:latin typeface="Gill Sans MT"/>
                <a:cs typeface="Gill Sans MT"/>
              </a:rPr>
              <a:t>move </a:t>
            </a:r>
            <a:r>
              <a:rPr dirty="0" sz="2000" spc="-5">
                <a:solidFill>
                  <a:srgbClr val="595959"/>
                </a:solidFill>
                <a:latin typeface="Gill Sans MT"/>
                <a:cs typeface="Gill Sans MT"/>
              </a:rPr>
              <a:t>victim </a:t>
            </a:r>
            <a:r>
              <a:rPr dirty="0" sz="2000" spc="5">
                <a:solidFill>
                  <a:srgbClr val="595959"/>
                </a:solidFill>
                <a:latin typeface="Gill Sans MT"/>
                <a:cs typeface="Gill Sans MT"/>
              </a:rPr>
              <a:t>unless his/her </a:t>
            </a:r>
            <a:r>
              <a:rPr dirty="0" sz="2000">
                <a:solidFill>
                  <a:srgbClr val="595959"/>
                </a:solidFill>
                <a:latin typeface="Gill Sans MT"/>
                <a:cs typeface="Gill Sans MT"/>
              </a:rPr>
              <a:t>location </a:t>
            </a:r>
            <a:r>
              <a:rPr dirty="0" sz="2000" spc="10">
                <a:solidFill>
                  <a:srgbClr val="595959"/>
                </a:solidFill>
                <a:latin typeface="Gill Sans MT"/>
                <a:cs typeface="Gill Sans MT"/>
              </a:rPr>
              <a:t>poses </a:t>
            </a:r>
            <a:r>
              <a:rPr dirty="0" sz="2000" spc="-5">
                <a:solidFill>
                  <a:srgbClr val="595959"/>
                </a:solidFill>
                <a:latin typeface="Gill Sans MT"/>
                <a:cs typeface="Gill Sans MT"/>
              </a:rPr>
              <a:t>possible</a:t>
            </a:r>
            <a:r>
              <a:rPr dirty="0" sz="2000" spc="-26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2000" spc="15">
                <a:solidFill>
                  <a:srgbClr val="595959"/>
                </a:solidFill>
                <a:latin typeface="Gill Sans MT"/>
                <a:cs typeface="Gill Sans MT"/>
              </a:rPr>
              <a:t>danger</a:t>
            </a:r>
            <a:endParaRPr sz="20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900"/>
              </a:spcBef>
              <a:buClr>
                <a:srgbClr val="2A1A00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 spc="-35">
                <a:solidFill>
                  <a:srgbClr val="595959"/>
                </a:solidFill>
                <a:latin typeface="Gill Sans MT"/>
                <a:cs typeface="Gill Sans MT"/>
              </a:rPr>
              <a:t>IMMEDIATELY </a:t>
            </a:r>
            <a:r>
              <a:rPr dirty="0" sz="2000" spc="5">
                <a:solidFill>
                  <a:srgbClr val="595959"/>
                </a:solidFill>
                <a:latin typeface="Gill Sans MT"/>
                <a:cs typeface="Gill Sans MT"/>
              </a:rPr>
              <a:t>call </a:t>
            </a:r>
            <a:r>
              <a:rPr dirty="0" sz="2000">
                <a:solidFill>
                  <a:srgbClr val="595959"/>
                </a:solidFill>
                <a:latin typeface="Gill Sans MT"/>
                <a:cs typeface="Gill Sans MT"/>
              </a:rPr>
              <a:t>911 </a:t>
            </a:r>
            <a:r>
              <a:rPr dirty="0" sz="2000" spc="15">
                <a:solidFill>
                  <a:srgbClr val="595959"/>
                </a:solidFill>
                <a:latin typeface="Gill Sans MT"/>
                <a:cs typeface="Gill Sans MT"/>
              </a:rPr>
              <a:t>and </a:t>
            </a:r>
            <a:r>
              <a:rPr dirty="0" sz="2000" spc="-5">
                <a:solidFill>
                  <a:srgbClr val="595959"/>
                </a:solidFill>
                <a:latin typeface="Gill Sans MT"/>
                <a:cs typeface="Gill Sans MT"/>
              </a:rPr>
              <a:t>Campus </a:t>
            </a:r>
            <a:r>
              <a:rPr dirty="0" sz="2000" spc="15">
                <a:solidFill>
                  <a:srgbClr val="595959"/>
                </a:solidFill>
                <a:latin typeface="Gill Sans MT"/>
                <a:cs typeface="Gill Sans MT"/>
              </a:rPr>
              <a:t>Safety </a:t>
            </a:r>
            <a:r>
              <a:rPr dirty="0" sz="2000">
                <a:solidFill>
                  <a:srgbClr val="595959"/>
                </a:solidFill>
                <a:latin typeface="Gill Sans MT"/>
                <a:cs typeface="Gill Sans MT"/>
              </a:rPr>
              <a:t>@</a:t>
            </a:r>
            <a:r>
              <a:rPr dirty="0" sz="2000" spc="-35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2000" spc="-15">
                <a:solidFill>
                  <a:srgbClr val="595959"/>
                </a:solidFill>
                <a:latin typeface="Gill Sans MT"/>
                <a:cs typeface="Gill Sans MT"/>
              </a:rPr>
              <a:t>(909)607-2000</a:t>
            </a:r>
            <a:endParaRPr sz="20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1000"/>
              </a:spcBef>
              <a:buClr>
                <a:srgbClr val="2A1A00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 spc="-10">
                <a:solidFill>
                  <a:srgbClr val="595959"/>
                </a:solidFill>
                <a:latin typeface="Gill Sans MT"/>
                <a:cs typeface="Gill Sans MT"/>
              </a:rPr>
              <a:t>Provide</a:t>
            </a:r>
            <a:r>
              <a:rPr dirty="0" sz="2000" spc="-1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2000" spc="30">
                <a:solidFill>
                  <a:srgbClr val="595959"/>
                </a:solidFill>
                <a:latin typeface="Gill Sans MT"/>
                <a:cs typeface="Gill Sans MT"/>
              </a:rPr>
              <a:t>necessary</a:t>
            </a:r>
            <a:r>
              <a:rPr dirty="0" sz="2000" spc="-13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Gill Sans MT"/>
                <a:cs typeface="Gill Sans MT"/>
              </a:rPr>
              <a:t>first</a:t>
            </a:r>
            <a:r>
              <a:rPr dirty="0" sz="2000" spc="-12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2000">
                <a:solidFill>
                  <a:srgbClr val="595959"/>
                </a:solidFill>
                <a:latin typeface="Gill Sans MT"/>
                <a:cs typeface="Gill Sans MT"/>
              </a:rPr>
              <a:t>aid</a:t>
            </a:r>
            <a:r>
              <a:rPr dirty="0" sz="2000" spc="-8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Gill Sans MT"/>
                <a:cs typeface="Gill Sans MT"/>
              </a:rPr>
              <a:t>until</a:t>
            </a:r>
            <a:r>
              <a:rPr dirty="0" sz="2000" spc="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Gill Sans MT"/>
                <a:cs typeface="Gill Sans MT"/>
              </a:rPr>
              <a:t>Campus</a:t>
            </a:r>
            <a:r>
              <a:rPr dirty="0" sz="2000" spc="7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2000" spc="15">
                <a:solidFill>
                  <a:srgbClr val="595959"/>
                </a:solidFill>
                <a:latin typeface="Gill Sans MT"/>
                <a:cs typeface="Gill Sans MT"/>
              </a:rPr>
              <a:t>Safety</a:t>
            </a:r>
            <a:r>
              <a:rPr dirty="0" sz="2000" spc="-13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2000">
                <a:solidFill>
                  <a:srgbClr val="595959"/>
                </a:solidFill>
                <a:latin typeface="Gill Sans MT"/>
                <a:cs typeface="Gill Sans MT"/>
              </a:rPr>
              <a:t>/</a:t>
            </a:r>
            <a:r>
              <a:rPr dirty="0" sz="2000" spc="-2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2000" spc="15">
                <a:solidFill>
                  <a:srgbClr val="595959"/>
                </a:solidFill>
                <a:latin typeface="Gill Sans MT"/>
                <a:cs typeface="Gill Sans MT"/>
              </a:rPr>
              <a:t>emergency</a:t>
            </a:r>
            <a:r>
              <a:rPr dirty="0" sz="2000" spc="-13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2000" spc="25">
                <a:solidFill>
                  <a:srgbClr val="595959"/>
                </a:solidFill>
                <a:latin typeface="Gill Sans MT"/>
                <a:cs typeface="Gill Sans MT"/>
              </a:rPr>
              <a:t>services</a:t>
            </a:r>
            <a:r>
              <a:rPr dirty="0" sz="2000" spc="-13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2000" spc="5">
                <a:solidFill>
                  <a:srgbClr val="595959"/>
                </a:solidFill>
                <a:latin typeface="Gill Sans MT"/>
                <a:cs typeface="Gill Sans MT"/>
              </a:rPr>
              <a:t>arrive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86200" y="3670300"/>
            <a:ext cx="4152900" cy="2857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0417" y="339204"/>
            <a:ext cx="9328150" cy="7772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892935" algn="l"/>
                <a:tab pos="6121400" algn="l"/>
              </a:tabLst>
            </a:pPr>
            <a:r>
              <a:rPr dirty="0" sz="5100" spc="114"/>
              <a:t>IN</a:t>
            </a:r>
            <a:r>
              <a:rPr dirty="0" sz="5100" spc="340"/>
              <a:t> </a:t>
            </a:r>
            <a:r>
              <a:rPr dirty="0" sz="5100" spc="135"/>
              <a:t>THE	CASE</a:t>
            </a:r>
            <a:r>
              <a:rPr dirty="0" sz="5100" spc="385"/>
              <a:t> </a:t>
            </a:r>
            <a:r>
              <a:rPr dirty="0" sz="5100" spc="105"/>
              <a:t>OF</a:t>
            </a:r>
            <a:r>
              <a:rPr dirty="0" sz="5100" spc="370"/>
              <a:t> </a:t>
            </a:r>
            <a:r>
              <a:rPr dirty="0" sz="5100" spc="155"/>
              <a:t>CRIME	</a:t>
            </a:r>
            <a:r>
              <a:rPr dirty="0" sz="5100" spc="105"/>
              <a:t>ON</a:t>
            </a:r>
            <a:r>
              <a:rPr dirty="0" sz="5100" spc="260"/>
              <a:t> </a:t>
            </a:r>
            <a:r>
              <a:rPr dirty="0" sz="5100" spc="175"/>
              <a:t>CAMPUS</a:t>
            </a:r>
            <a:endParaRPr sz="5100"/>
          </a:p>
        </p:txBody>
      </p:sp>
      <p:sp>
        <p:nvSpPr>
          <p:cNvPr id="3" name="object 3"/>
          <p:cNvSpPr txBox="1"/>
          <p:nvPr/>
        </p:nvSpPr>
        <p:spPr>
          <a:xfrm>
            <a:off x="1330417" y="1431174"/>
            <a:ext cx="9079865" cy="3893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2A1A00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 spc="5">
                <a:solidFill>
                  <a:srgbClr val="595959"/>
                </a:solidFill>
                <a:latin typeface="Gill Sans MT"/>
                <a:cs typeface="Gill Sans MT"/>
              </a:rPr>
              <a:t>Report </a:t>
            </a:r>
            <a:r>
              <a:rPr dirty="0" sz="2000">
                <a:solidFill>
                  <a:srgbClr val="595959"/>
                </a:solidFill>
                <a:latin typeface="Gill Sans MT"/>
                <a:cs typeface="Gill Sans MT"/>
              </a:rPr>
              <a:t>all </a:t>
            </a:r>
            <a:r>
              <a:rPr dirty="0" sz="2000" spc="-5">
                <a:solidFill>
                  <a:srgbClr val="595959"/>
                </a:solidFill>
                <a:latin typeface="Gill Sans MT"/>
                <a:cs typeface="Gill Sans MT"/>
              </a:rPr>
              <a:t>crimes or suspicious </a:t>
            </a:r>
            <a:r>
              <a:rPr dirty="0" sz="2000" spc="5">
                <a:solidFill>
                  <a:srgbClr val="595959"/>
                </a:solidFill>
                <a:latin typeface="Gill Sans MT"/>
                <a:cs typeface="Gill Sans MT"/>
              </a:rPr>
              <a:t>activity </a:t>
            </a:r>
            <a:r>
              <a:rPr dirty="0" sz="2000" spc="15">
                <a:solidFill>
                  <a:srgbClr val="595959"/>
                </a:solidFill>
                <a:latin typeface="Gill Sans MT"/>
                <a:cs typeface="Gill Sans MT"/>
              </a:rPr>
              <a:t>to </a:t>
            </a:r>
            <a:r>
              <a:rPr dirty="0" sz="2000" spc="-5">
                <a:solidFill>
                  <a:srgbClr val="595959"/>
                </a:solidFill>
                <a:latin typeface="Gill Sans MT"/>
                <a:cs typeface="Gill Sans MT"/>
              </a:rPr>
              <a:t>Campus </a:t>
            </a:r>
            <a:r>
              <a:rPr dirty="0" sz="2000" spc="15">
                <a:solidFill>
                  <a:srgbClr val="595959"/>
                </a:solidFill>
                <a:latin typeface="Gill Sans MT"/>
                <a:cs typeface="Gill Sans MT"/>
              </a:rPr>
              <a:t>Safety </a:t>
            </a:r>
            <a:r>
              <a:rPr dirty="0" sz="2000">
                <a:solidFill>
                  <a:srgbClr val="595959"/>
                </a:solidFill>
                <a:latin typeface="Gill Sans MT"/>
                <a:cs typeface="Gill Sans MT"/>
              </a:rPr>
              <a:t>@</a:t>
            </a:r>
            <a:r>
              <a:rPr dirty="0" sz="2000" spc="-34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2000" spc="-15">
                <a:solidFill>
                  <a:srgbClr val="595959"/>
                </a:solidFill>
                <a:latin typeface="Gill Sans MT"/>
                <a:cs typeface="Gill Sans MT"/>
              </a:rPr>
              <a:t>(909)607-2000</a:t>
            </a:r>
            <a:endParaRPr sz="20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900"/>
              </a:spcBef>
              <a:buClr>
                <a:srgbClr val="2A1A00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595959"/>
                </a:solidFill>
                <a:latin typeface="Gill Sans MT"/>
                <a:cs typeface="Gill Sans MT"/>
              </a:rPr>
              <a:t>If </a:t>
            </a:r>
            <a:r>
              <a:rPr dirty="0" sz="2000" spc="15">
                <a:solidFill>
                  <a:srgbClr val="595959"/>
                </a:solidFill>
                <a:latin typeface="Gill Sans MT"/>
                <a:cs typeface="Gill Sans MT"/>
              </a:rPr>
              <a:t>there </a:t>
            </a:r>
            <a:r>
              <a:rPr dirty="0" sz="2000" spc="-20">
                <a:solidFill>
                  <a:srgbClr val="595959"/>
                </a:solidFill>
                <a:latin typeface="Gill Sans MT"/>
                <a:cs typeface="Gill Sans MT"/>
              </a:rPr>
              <a:t>is </a:t>
            </a:r>
            <a:r>
              <a:rPr dirty="0" sz="2000">
                <a:solidFill>
                  <a:srgbClr val="595959"/>
                </a:solidFill>
                <a:latin typeface="Gill Sans MT"/>
                <a:cs typeface="Gill Sans MT"/>
              </a:rPr>
              <a:t>a campus</a:t>
            </a:r>
            <a:r>
              <a:rPr dirty="0" sz="2000" spc="-18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2000" spc="-10">
                <a:solidFill>
                  <a:srgbClr val="595959"/>
                </a:solidFill>
                <a:latin typeface="Gill Sans MT"/>
                <a:cs typeface="Gill Sans MT"/>
              </a:rPr>
              <a:t>lockdown…</a:t>
            </a:r>
            <a:endParaRPr sz="2000">
              <a:latin typeface="Gill Sans MT"/>
              <a:cs typeface="Gill Sans MT"/>
            </a:endParaRPr>
          </a:p>
          <a:p>
            <a:pPr lvl="1" marL="698500" indent="-228600">
              <a:lnSpc>
                <a:spcPct val="100000"/>
              </a:lnSpc>
              <a:spcBef>
                <a:spcPts val="1000"/>
              </a:spcBef>
              <a:buClr>
                <a:srgbClr val="2A1A00"/>
              </a:buClr>
              <a:buChar char="–"/>
              <a:tabLst>
                <a:tab pos="698500" algn="l"/>
              </a:tabLst>
            </a:pPr>
            <a:r>
              <a:rPr dirty="0" sz="1800" spc="-20">
                <a:solidFill>
                  <a:srgbClr val="595959"/>
                </a:solidFill>
                <a:latin typeface="Gill Sans MT"/>
                <a:cs typeface="Gill Sans MT"/>
              </a:rPr>
              <a:t>Go </a:t>
            </a:r>
            <a:r>
              <a:rPr dirty="0" sz="1800">
                <a:solidFill>
                  <a:srgbClr val="595959"/>
                </a:solidFill>
                <a:latin typeface="Gill Sans MT"/>
                <a:cs typeface="Gill Sans MT"/>
              </a:rPr>
              <a:t>to the </a:t>
            </a:r>
            <a:r>
              <a:rPr dirty="0" sz="1800" spc="10">
                <a:solidFill>
                  <a:srgbClr val="595959"/>
                </a:solidFill>
                <a:latin typeface="Gill Sans MT"/>
                <a:cs typeface="Gill Sans MT"/>
              </a:rPr>
              <a:t>nearest</a:t>
            </a:r>
            <a:r>
              <a:rPr dirty="0" sz="1800" spc="-19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Gill Sans MT"/>
                <a:cs typeface="Gill Sans MT"/>
              </a:rPr>
              <a:t>room</a:t>
            </a:r>
            <a:endParaRPr sz="1800">
              <a:latin typeface="Gill Sans MT"/>
              <a:cs typeface="Gill Sans MT"/>
            </a:endParaRPr>
          </a:p>
          <a:p>
            <a:pPr lvl="1" marL="698500" indent="-228600">
              <a:lnSpc>
                <a:spcPct val="100000"/>
              </a:lnSpc>
              <a:spcBef>
                <a:spcPts val="840"/>
              </a:spcBef>
              <a:buClr>
                <a:srgbClr val="2A1A00"/>
              </a:buClr>
              <a:buChar char="–"/>
              <a:tabLst>
                <a:tab pos="698500" algn="l"/>
              </a:tabLst>
            </a:pPr>
            <a:r>
              <a:rPr dirty="0" sz="1800" spc="5">
                <a:solidFill>
                  <a:srgbClr val="595959"/>
                </a:solidFill>
                <a:latin typeface="Gill Sans MT"/>
                <a:cs typeface="Gill Sans MT"/>
              </a:rPr>
              <a:t>Close </a:t>
            </a:r>
            <a:r>
              <a:rPr dirty="0" sz="1800" spc="10">
                <a:solidFill>
                  <a:srgbClr val="595959"/>
                </a:solidFill>
                <a:latin typeface="Gill Sans MT"/>
                <a:cs typeface="Gill Sans MT"/>
              </a:rPr>
              <a:t>and </a:t>
            </a:r>
            <a:r>
              <a:rPr dirty="0" sz="1800" spc="5">
                <a:solidFill>
                  <a:srgbClr val="595959"/>
                </a:solidFill>
                <a:latin typeface="Gill Sans MT"/>
                <a:cs typeface="Gill Sans MT"/>
              </a:rPr>
              <a:t>lock </a:t>
            </a:r>
            <a:r>
              <a:rPr dirty="0" sz="1800">
                <a:solidFill>
                  <a:srgbClr val="595959"/>
                </a:solidFill>
                <a:latin typeface="Gill Sans MT"/>
                <a:cs typeface="Gill Sans MT"/>
              </a:rPr>
              <a:t>the</a:t>
            </a:r>
            <a:r>
              <a:rPr dirty="0" sz="1800" spc="-21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Gill Sans MT"/>
                <a:cs typeface="Gill Sans MT"/>
              </a:rPr>
              <a:t>door</a:t>
            </a:r>
            <a:endParaRPr sz="1800">
              <a:latin typeface="Gill Sans MT"/>
              <a:cs typeface="Gill Sans MT"/>
            </a:endParaRPr>
          </a:p>
          <a:p>
            <a:pPr lvl="1" marL="698500" indent="-228600">
              <a:lnSpc>
                <a:spcPct val="100000"/>
              </a:lnSpc>
              <a:spcBef>
                <a:spcPts val="940"/>
              </a:spcBef>
              <a:buClr>
                <a:srgbClr val="2A1A00"/>
              </a:buClr>
              <a:buChar char="–"/>
              <a:tabLst>
                <a:tab pos="698500" algn="l"/>
              </a:tabLst>
            </a:pPr>
            <a:r>
              <a:rPr dirty="0" sz="1800" spc="25">
                <a:solidFill>
                  <a:srgbClr val="595959"/>
                </a:solidFill>
                <a:latin typeface="Gill Sans MT"/>
                <a:cs typeface="Gill Sans MT"/>
              </a:rPr>
              <a:t>If</a:t>
            </a:r>
            <a:r>
              <a:rPr dirty="0" sz="1800" spc="-6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>
                <a:solidFill>
                  <a:srgbClr val="595959"/>
                </a:solidFill>
                <a:latin typeface="Gill Sans MT"/>
                <a:cs typeface="Gill Sans MT"/>
              </a:rPr>
              <a:t>there</a:t>
            </a:r>
            <a:r>
              <a:rPr dirty="0" sz="1800" spc="-7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>
                <a:solidFill>
                  <a:srgbClr val="595959"/>
                </a:solidFill>
                <a:latin typeface="Gill Sans MT"/>
                <a:cs typeface="Gill Sans MT"/>
              </a:rPr>
              <a:t>is</a:t>
            </a:r>
            <a:r>
              <a:rPr dirty="0" sz="1800" spc="-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>
                <a:solidFill>
                  <a:srgbClr val="595959"/>
                </a:solidFill>
                <a:latin typeface="Gill Sans MT"/>
                <a:cs typeface="Gill Sans MT"/>
              </a:rPr>
              <a:t>no</a:t>
            </a:r>
            <a:r>
              <a:rPr dirty="0" sz="1800" spc="-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 spc="10">
                <a:solidFill>
                  <a:srgbClr val="595959"/>
                </a:solidFill>
                <a:latin typeface="Gill Sans MT"/>
                <a:cs typeface="Gill Sans MT"/>
              </a:rPr>
              <a:t>lock,</a:t>
            </a:r>
            <a:r>
              <a:rPr dirty="0" sz="1800" spc="-30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>
                <a:solidFill>
                  <a:srgbClr val="595959"/>
                </a:solidFill>
                <a:latin typeface="Gill Sans MT"/>
                <a:cs typeface="Gill Sans MT"/>
              </a:rPr>
              <a:t>barricade</a:t>
            </a:r>
            <a:r>
              <a:rPr dirty="0" sz="1800" spc="-7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>
                <a:solidFill>
                  <a:srgbClr val="595959"/>
                </a:solidFill>
                <a:latin typeface="Gill Sans MT"/>
                <a:cs typeface="Gill Sans MT"/>
              </a:rPr>
              <a:t>the</a:t>
            </a:r>
            <a:r>
              <a:rPr dirty="0" sz="1800" spc="2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Gill Sans MT"/>
                <a:cs typeface="Gill Sans MT"/>
              </a:rPr>
              <a:t>door</a:t>
            </a:r>
            <a:endParaRPr sz="1800">
              <a:latin typeface="Gill Sans MT"/>
              <a:cs typeface="Gill Sans MT"/>
            </a:endParaRPr>
          </a:p>
          <a:p>
            <a:pPr lvl="1" marL="698500" indent="-228600">
              <a:lnSpc>
                <a:spcPct val="100000"/>
              </a:lnSpc>
              <a:spcBef>
                <a:spcPts val="940"/>
              </a:spcBef>
              <a:buClr>
                <a:srgbClr val="2A1A00"/>
              </a:buClr>
              <a:buChar char="–"/>
              <a:tabLst>
                <a:tab pos="698500" algn="l"/>
              </a:tabLst>
            </a:pPr>
            <a:r>
              <a:rPr dirty="0" sz="1800" spc="15">
                <a:solidFill>
                  <a:srgbClr val="595959"/>
                </a:solidFill>
                <a:latin typeface="Gill Sans MT"/>
                <a:cs typeface="Gill Sans MT"/>
              </a:rPr>
              <a:t>Cover</a:t>
            </a:r>
            <a:r>
              <a:rPr dirty="0" sz="1800" spc="-12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Gill Sans MT"/>
                <a:cs typeface="Gill Sans MT"/>
              </a:rPr>
              <a:t>door</a:t>
            </a:r>
            <a:r>
              <a:rPr dirty="0" sz="1800" spc="-2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 spc="-15">
                <a:solidFill>
                  <a:srgbClr val="595959"/>
                </a:solidFill>
                <a:latin typeface="Gill Sans MT"/>
                <a:cs typeface="Gill Sans MT"/>
              </a:rPr>
              <a:t>window,</a:t>
            </a:r>
            <a:r>
              <a:rPr dirty="0" sz="1800" spc="-20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>
                <a:solidFill>
                  <a:srgbClr val="595959"/>
                </a:solidFill>
                <a:latin typeface="Gill Sans MT"/>
                <a:cs typeface="Gill Sans MT"/>
              </a:rPr>
              <a:t>pull </a:t>
            </a:r>
            <a:r>
              <a:rPr dirty="0" sz="1800" spc="5">
                <a:solidFill>
                  <a:srgbClr val="595959"/>
                </a:solidFill>
                <a:latin typeface="Gill Sans MT"/>
                <a:cs typeface="Gill Sans MT"/>
              </a:rPr>
              <a:t>shades,</a:t>
            </a:r>
            <a:r>
              <a:rPr dirty="0" sz="1800" spc="-30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Gill Sans MT"/>
                <a:cs typeface="Gill Sans MT"/>
              </a:rPr>
              <a:t>turn </a:t>
            </a:r>
            <a:r>
              <a:rPr dirty="0" sz="1800" spc="15">
                <a:solidFill>
                  <a:srgbClr val="595959"/>
                </a:solidFill>
                <a:latin typeface="Gill Sans MT"/>
                <a:cs typeface="Gill Sans MT"/>
              </a:rPr>
              <a:t>off</a:t>
            </a:r>
            <a:r>
              <a:rPr dirty="0" sz="1800" spc="-5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>
                <a:solidFill>
                  <a:srgbClr val="595959"/>
                </a:solidFill>
                <a:latin typeface="Gill Sans MT"/>
                <a:cs typeface="Gill Sans MT"/>
              </a:rPr>
              <a:t>the</a:t>
            </a:r>
            <a:r>
              <a:rPr dirty="0" sz="1800" spc="3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 spc="5">
                <a:solidFill>
                  <a:srgbClr val="595959"/>
                </a:solidFill>
                <a:latin typeface="Gill Sans MT"/>
                <a:cs typeface="Gill Sans MT"/>
              </a:rPr>
              <a:t>light</a:t>
            </a:r>
            <a:endParaRPr sz="1800">
              <a:latin typeface="Gill Sans MT"/>
              <a:cs typeface="Gill Sans MT"/>
            </a:endParaRPr>
          </a:p>
          <a:p>
            <a:pPr lvl="1" marL="698500" indent="-228600">
              <a:lnSpc>
                <a:spcPct val="100000"/>
              </a:lnSpc>
              <a:spcBef>
                <a:spcPts val="940"/>
              </a:spcBef>
              <a:buClr>
                <a:srgbClr val="2A1A00"/>
              </a:buClr>
              <a:buChar char="–"/>
              <a:tabLst>
                <a:tab pos="698500" algn="l"/>
              </a:tabLst>
            </a:pPr>
            <a:r>
              <a:rPr dirty="0" sz="1800">
                <a:solidFill>
                  <a:srgbClr val="595959"/>
                </a:solidFill>
                <a:latin typeface="Gill Sans MT"/>
                <a:cs typeface="Gill Sans MT"/>
              </a:rPr>
              <a:t>Silence </a:t>
            </a:r>
            <a:r>
              <a:rPr dirty="0" sz="1800" spc="5">
                <a:solidFill>
                  <a:srgbClr val="595959"/>
                </a:solidFill>
                <a:latin typeface="Gill Sans MT"/>
                <a:cs typeface="Gill Sans MT"/>
              </a:rPr>
              <a:t>phones </a:t>
            </a:r>
            <a:r>
              <a:rPr dirty="0" sz="1800" spc="10">
                <a:solidFill>
                  <a:srgbClr val="595959"/>
                </a:solidFill>
                <a:latin typeface="Gill Sans MT"/>
                <a:cs typeface="Gill Sans MT"/>
              </a:rPr>
              <a:t>and </a:t>
            </a:r>
            <a:r>
              <a:rPr dirty="0" sz="1800" spc="-20">
                <a:solidFill>
                  <a:srgbClr val="595959"/>
                </a:solidFill>
                <a:latin typeface="Gill Sans MT"/>
                <a:cs typeface="Gill Sans MT"/>
              </a:rPr>
              <a:t>stay</a:t>
            </a:r>
            <a:r>
              <a:rPr dirty="0" sz="1800" spc="-21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 spc="5">
                <a:solidFill>
                  <a:srgbClr val="595959"/>
                </a:solidFill>
                <a:latin typeface="Gill Sans MT"/>
                <a:cs typeface="Gill Sans MT"/>
              </a:rPr>
              <a:t>quiet</a:t>
            </a:r>
            <a:endParaRPr sz="1800">
              <a:latin typeface="Gill Sans MT"/>
              <a:cs typeface="Gill Sans MT"/>
            </a:endParaRPr>
          </a:p>
          <a:p>
            <a:pPr lvl="1" marL="698500" indent="-228600">
              <a:lnSpc>
                <a:spcPct val="100000"/>
              </a:lnSpc>
              <a:spcBef>
                <a:spcPts val="840"/>
              </a:spcBef>
              <a:buClr>
                <a:srgbClr val="2A1A00"/>
              </a:buClr>
              <a:buChar char="–"/>
              <a:tabLst>
                <a:tab pos="698500" algn="l"/>
              </a:tabLst>
            </a:pPr>
            <a:r>
              <a:rPr dirty="0" sz="1800" spc="15">
                <a:solidFill>
                  <a:srgbClr val="595959"/>
                </a:solidFill>
                <a:latin typeface="Gill Sans MT"/>
                <a:cs typeface="Gill Sans MT"/>
              </a:rPr>
              <a:t>Call </a:t>
            </a:r>
            <a:r>
              <a:rPr dirty="0" sz="1800">
                <a:solidFill>
                  <a:srgbClr val="595959"/>
                </a:solidFill>
                <a:latin typeface="Gill Sans MT"/>
                <a:cs typeface="Gill Sans MT"/>
              </a:rPr>
              <a:t>911 </a:t>
            </a:r>
            <a:r>
              <a:rPr dirty="0" sz="1800" spc="10">
                <a:solidFill>
                  <a:srgbClr val="595959"/>
                </a:solidFill>
                <a:latin typeface="Gill Sans MT"/>
                <a:cs typeface="Gill Sans MT"/>
              </a:rPr>
              <a:t>and </a:t>
            </a:r>
            <a:r>
              <a:rPr dirty="0" sz="1800" spc="5">
                <a:solidFill>
                  <a:srgbClr val="595959"/>
                </a:solidFill>
                <a:latin typeface="Gill Sans MT"/>
                <a:cs typeface="Gill Sans MT"/>
              </a:rPr>
              <a:t>then </a:t>
            </a:r>
            <a:r>
              <a:rPr dirty="0" sz="1800" spc="10">
                <a:solidFill>
                  <a:srgbClr val="595959"/>
                </a:solidFill>
                <a:latin typeface="Gill Sans MT"/>
                <a:cs typeface="Gill Sans MT"/>
              </a:rPr>
              <a:t>Campus</a:t>
            </a:r>
            <a:r>
              <a:rPr dirty="0" sz="1800" spc="-32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 spc="15">
                <a:solidFill>
                  <a:srgbClr val="595959"/>
                </a:solidFill>
                <a:latin typeface="Gill Sans MT"/>
                <a:cs typeface="Gill Sans MT"/>
              </a:rPr>
              <a:t>Safety</a:t>
            </a:r>
            <a:endParaRPr sz="18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940"/>
              </a:spcBef>
              <a:buClr>
                <a:srgbClr val="2A1A00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595959"/>
                </a:solidFill>
                <a:latin typeface="Gill Sans MT"/>
                <a:cs typeface="Gill Sans MT"/>
              </a:rPr>
              <a:t>If </a:t>
            </a:r>
            <a:r>
              <a:rPr dirty="0" sz="2000" spc="15">
                <a:solidFill>
                  <a:srgbClr val="595959"/>
                </a:solidFill>
                <a:latin typeface="Gill Sans MT"/>
                <a:cs typeface="Gill Sans MT"/>
              </a:rPr>
              <a:t>there </a:t>
            </a:r>
            <a:r>
              <a:rPr dirty="0" sz="2000" spc="-20">
                <a:solidFill>
                  <a:srgbClr val="595959"/>
                </a:solidFill>
                <a:latin typeface="Gill Sans MT"/>
                <a:cs typeface="Gill Sans MT"/>
              </a:rPr>
              <a:t>is </a:t>
            </a:r>
            <a:r>
              <a:rPr dirty="0" sz="2000" spc="20">
                <a:solidFill>
                  <a:srgbClr val="595959"/>
                </a:solidFill>
                <a:latin typeface="Gill Sans MT"/>
                <a:cs typeface="Gill Sans MT"/>
              </a:rPr>
              <a:t>an </a:t>
            </a:r>
            <a:r>
              <a:rPr dirty="0" sz="2000" spc="10">
                <a:solidFill>
                  <a:srgbClr val="595959"/>
                </a:solidFill>
                <a:latin typeface="Gill Sans MT"/>
                <a:cs typeface="Gill Sans MT"/>
              </a:rPr>
              <a:t>active</a:t>
            </a:r>
            <a:r>
              <a:rPr dirty="0" sz="2000" spc="-36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Gill Sans MT"/>
                <a:cs typeface="Gill Sans MT"/>
              </a:rPr>
              <a:t>shooter…</a:t>
            </a:r>
            <a:endParaRPr sz="2000">
              <a:latin typeface="Gill Sans MT"/>
              <a:cs typeface="Gill Sans MT"/>
            </a:endParaRPr>
          </a:p>
          <a:p>
            <a:pPr lvl="1" marL="698500" indent="-228600">
              <a:lnSpc>
                <a:spcPct val="100000"/>
              </a:lnSpc>
              <a:spcBef>
                <a:spcPts val="1000"/>
              </a:spcBef>
              <a:buClr>
                <a:srgbClr val="2A1A00"/>
              </a:buClr>
              <a:buChar char="–"/>
              <a:tabLst>
                <a:tab pos="698500" algn="l"/>
              </a:tabLst>
            </a:pPr>
            <a:r>
              <a:rPr dirty="0" sz="1800">
                <a:solidFill>
                  <a:srgbClr val="595959"/>
                </a:solidFill>
                <a:latin typeface="Gill Sans MT"/>
                <a:cs typeface="Gill Sans MT"/>
              </a:rPr>
              <a:t>Exit the</a:t>
            </a:r>
            <a:r>
              <a:rPr dirty="0" sz="1800" spc="3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Gill Sans MT"/>
                <a:cs typeface="Gill Sans MT"/>
              </a:rPr>
              <a:t>building</a:t>
            </a:r>
            <a:r>
              <a:rPr dirty="0" sz="1800" spc="-7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>
                <a:solidFill>
                  <a:srgbClr val="595959"/>
                </a:solidFill>
                <a:latin typeface="Gill Sans MT"/>
                <a:cs typeface="Gill Sans MT"/>
              </a:rPr>
              <a:t>if</a:t>
            </a:r>
            <a:r>
              <a:rPr dirty="0" sz="1800" spc="5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>
                <a:solidFill>
                  <a:srgbClr val="595959"/>
                </a:solidFill>
                <a:latin typeface="Gill Sans MT"/>
                <a:cs typeface="Gill Sans MT"/>
              </a:rPr>
              <a:t>it is</a:t>
            </a:r>
            <a:r>
              <a:rPr dirty="0" sz="1800" spc="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 spc="20">
                <a:solidFill>
                  <a:srgbClr val="595959"/>
                </a:solidFill>
                <a:latin typeface="Gill Sans MT"/>
                <a:cs typeface="Gill Sans MT"/>
              </a:rPr>
              <a:t>safe</a:t>
            </a:r>
            <a:r>
              <a:rPr dirty="0" sz="1800" spc="-16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>
                <a:solidFill>
                  <a:srgbClr val="595959"/>
                </a:solidFill>
                <a:latin typeface="Gill Sans MT"/>
                <a:cs typeface="Gill Sans MT"/>
              </a:rPr>
              <a:t>to</a:t>
            </a:r>
            <a:r>
              <a:rPr dirty="0" sz="1800" spc="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 spc="-10">
                <a:solidFill>
                  <a:srgbClr val="595959"/>
                </a:solidFill>
                <a:latin typeface="Gill Sans MT"/>
                <a:cs typeface="Gill Sans MT"/>
              </a:rPr>
              <a:t>do</a:t>
            </a:r>
            <a:r>
              <a:rPr dirty="0" sz="1800" spc="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 spc="-30">
                <a:solidFill>
                  <a:srgbClr val="595959"/>
                </a:solidFill>
                <a:latin typeface="Gill Sans MT"/>
                <a:cs typeface="Gill Sans MT"/>
              </a:rPr>
              <a:t>so.</a:t>
            </a:r>
            <a:r>
              <a:rPr dirty="0" sz="1800" spc="-9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 spc="-10">
                <a:solidFill>
                  <a:srgbClr val="595959"/>
                </a:solidFill>
                <a:latin typeface="Gill Sans MT"/>
                <a:cs typeface="Gill Sans MT"/>
              </a:rPr>
              <a:t>Find</a:t>
            </a:r>
            <a:r>
              <a:rPr dirty="0" sz="1800" spc="-2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>
                <a:solidFill>
                  <a:srgbClr val="595959"/>
                </a:solidFill>
                <a:latin typeface="Gill Sans MT"/>
                <a:cs typeface="Gill Sans MT"/>
              </a:rPr>
              <a:t>a</a:t>
            </a:r>
            <a:r>
              <a:rPr dirty="0" sz="1800" spc="3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 spc="20">
                <a:solidFill>
                  <a:srgbClr val="595959"/>
                </a:solidFill>
                <a:latin typeface="Gill Sans MT"/>
                <a:cs typeface="Gill Sans MT"/>
              </a:rPr>
              <a:t>safe</a:t>
            </a:r>
            <a:r>
              <a:rPr dirty="0" sz="1800" spc="-16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 spc="5">
                <a:solidFill>
                  <a:srgbClr val="595959"/>
                </a:solidFill>
                <a:latin typeface="Gill Sans MT"/>
                <a:cs typeface="Gill Sans MT"/>
              </a:rPr>
              <a:t>location.</a:t>
            </a:r>
            <a:r>
              <a:rPr dirty="0" sz="1800" spc="-19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 spc="15">
                <a:solidFill>
                  <a:srgbClr val="595959"/>
                </a:solidFill>
                <a:latin typeface="Gill Sans MT"/>
                <a:cs typeface="Gill Sans MT"/>
              </a:rPr>
              <a:t>Call</a:t>
            </a:r>
            <a:r>
              <a:rPr dirty="0" sz="1800" spc="-9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>
                <a:solidFill>
                  <a:srgbClr val="595959"/>
                </a:solidFill>
                <a:latin typeface="Gill Sans MT"/>
                <a:cs typeface="Gill Sans MT"/>
              </a:rPr>
              <a:t>911 </a:t>
            </a:r>
            <a:r>
              <a:rPr dirty="0" sz="1800" spc="10">
                <a:solidFill>
                  <a:srgbClr val="595959"/>
                </a:solidFill>
                <a:latin typeface="Gill Sans MT"/>
                <a:cs typeface="Gill Sans MT"/>
              </a:rPr>
              <a:t>and</a:t>
            </a:r>
            <a:r>
              <a:rPr dirty="0" sz="1800" spc="-2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 spc="5">
                <a:solidFill>
                  <a:srgbClr val="595959"/>
                </a:solidFill>
                <a:latin typeface="Gill Sans MT"/>
                <a:cs typeface="Gill Sans MT"/>
              </a:rPr>
              <a:t>then</a:t>
            </a:r>
            <a:r>
              <a:rPr dirty="0" sz="1800" spc="-10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 spc="10">
                <a:solidFill>
                  <a:srgbClr val="595959"/>
                </a:solidFill>
                <a:latin typeface="Gill Sans MT"/>
                <a:cs typeface="Gill Sans MT"/>
              </a:rPr>
              <a:t>Campus</a:t>
            </a:r>
            <a:r>
              <a:rPr dirty="0" sz="1800" spc="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800">
                <a:solidFill>
                  <a:srgbClr val="595959"/>
                </a:solidFill>
                <a:latin typeface="Gill Sans MT"/>
                <a:cs typeface="Gill Sans MT"/>
              </a:rPr>
              <a:t>Safety.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0417" y="339204"/>
            <a:ext cx="8917940" cy="7772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377565" algn="l"/>
                <a:tab pos="7098665" algn="l"/>
              </a:tabLst>
            </a:pPr>
            <a:r>
              <a:rPr dirty="0" sz="5100" spc="170"/>
              <a:t>EMERGENCY	</a:t>
            </a:r>
            <a:r>
              <a:rPr dirty="0" sz="5100" spc="165"/>
              <a:t>PROCEDURES	</a:t>
            </a:r>
            <a:r>
              <a:rPr dirty="0" sz="5100"/>
              <a:t>—</a:t>
            </a:r>
            <a:r>
              <a:rPr dirty="0" sz="5100" spc="305"/>
              <a:t> </a:t>
            </a:r>
            <a:r>
              <a:rPr dirty="0" sz="5100" spc="155"/>
              <a:t>LAB</a:t>
            </a:r>
            <a:endParaRPr sz="5100"/>
          </a:p>
        </p:txBody>
      </p:sp>
      <p:sp>
        <p:nvSpPr>
          <p:cNvPr id="3" name="object 3"/>
          <p:cNvSpPr txBox="1"/>
          <p:nvPr/>
        </p:nvSpPr>
        <p:spPr>
          <a:xfrm>
            <a:off x="1330417" y="1128683"/>
            <a:ext cx="6656070" cy="519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2A1A00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400" spc="25">
                <a:solidFill>
                  <a:srgbClr val="595959"/>
                </a:solidFill>
                <a:latin typeface="Gill Sans MT"/>
                <a:cs typeface="Gill Sans MT"/>
              </a:rPr>
              <a:t>If</a:t>
            </a:r>
            <a:r>
              <a:rPr dirty="0" sz="1400" spc="-5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400" spc="20">
                <a:solidFill>
                  <a:srgbClr val="595959"/>
                </a:solidFill>
                <a:latin typeface="Gill Sans MT"/>
                <a:cs typeface="Gill Sans MT"/>
              </a:rPr>
              <a:t>there</a:t>
            </a:r>
            <a:r>
              <a:rPr dirty="0" sz="1400" spc="-7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400" spc="-5">
                <a:solidFill>
                  <a:srgbClr val="595959"/>
                </a:solidFill>
                <a:latin typeface="Gill Sans MT"/>
                <a:cs typeface="Gill Sans MT"/>
              </a:rPr>
              <a:t>is</a:t>
            </a:r>
            <a:r>
              <a:rPr dirty="0" sz="1400" spc="-14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400">
                <a:solidFill>
                  <a:srgbClr val="595959"/>
                </a:solidFill>
                <a:latin typeface="Gill Sans MT"/>
                <a:cs typeface="Gill Sans MT"/>
              </a:rPr>
              <a:t>a </a:t>
            </a:r>
            <a:r>
              <a:rPr dirty="0" sz="1400" spc="5">
                <a:solidFill>
                  <a:srgbClr val="595959"/>
                </a:solidFill>
                <a:latin typeface="Gill Sans MT"/>
                <a:cs typeface="Gill Sans MT"/>
              </a:rPr>
              <a:t>hazardous</a:t>
            </a:r>
            <a:r>
              <a:rPr dirty="0" sz="1400" spc="-4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400" spc="10">
                <a:solidFill>
                  <a:srgbClr val="595959"/>
                </a:solidFill>
                <a:latin typeface="Gill Sans MT"/>
                <a:cs typeface="Gill Sans MT"/>
              </a:rPr>
              <a:t>materials</a:t>
            </a:r>
            <a:r>
              <a:rPr dirty="0" sz="1400" spc="-14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400" spc="-15">
                <a:solidFill>
                  <a:srgbClr val="595959"/>
                </a:solidFill>
                <a:latin typeface="Gill Sans MT"/>
                <a:cs typeface="Gill Sans MT"/>
              </a:rPr>
              <a:t>spill…</a:t>
            </a:r>
            <a:endParaRPr sz="1400">
              <a:latin typeface="Gill Sans MT"/>
              <a:cs typeface="Gill Sans MT"/>
            </a:endParaRPr>
          </a:p>
          <a:p>
            <a:pPr lvl="1" marL="698500" indent="-228600">
              <a:lnSpc>
                <a:spcPct val="100000"/>
              </a:lnSpc>
              <a:spcBef>
                <a:spcPts val="520"/>
              </a:spcBef>
              <a:buClr>
                <a:srgbClr val="2A1A00"/>
              </a:buClr>
              <a:buChar char="–"/>
              <a:tabLst>
                <a:tab pos="697865" algn="l"/>
                <a:tab pos="698500" algn="l"/>
              </a:tabLst>
            </a:pPr>
            <a:r>
              <a:rPr dirty="0" sz="1300" spc="10">
                <a:solidFill>
                  <a:srgbClr val="595959"/>
                </a:solidFill>
                <a:latin typeface="Gill Sans MT"/>
                <a:cs typeface="Gill Sans MT"/>
              </a:rPr>
              <a:t>DO </a:t>
            </a:r>
            <a:r>
              <a:rPr dirty="0" sz="1300" spc="-30">
                <a:solidFill>
                  <a:srgbClr val="595959"/>
                </a:solidFill>
                <a:latin typeface="Gill Sans MT"/>
                <a:cs typeface="Gill Sans MT"/>
              </a:rPr>
              <a:t>NOT </a:t>
            </a:r>
            <a:r>
              <a:rPr dirty="0" sz="1300" spc="-5">
                <a:solidFill>
                  <a:srgbClr val="595959"/>
                </a:solidFill>
                <a:latin typeface="Gill Sans MT"/>
                <a:cs typeface="Gill Sans MT"/>
              </a:rPr>
              <a:t>attempt </a:t>
            </a:r>
            <a:r>
              <a:rPr dirty="0" sz="1300" spc="-20">
                <a:solidFill>
                  <a:srgbClr val="595959"/>
                </a:solidFill>
                <a:latin typeface="Gill Sans MT"/>
                <a:cs typeface="Gill Sans MT"/>
              </a:rPr>
              <a:t>to </a:t>
            </a:r>
            <a:r>
              <a:rPr dirty="0" sz="1300" spc="10">
                <a:solidFill>
                  <a:srgbClr val="595959"/>
                </a:solidFill>
                <a:latin typeface="Gill Sans MT"/>
                <a:cs typeface="Gill Sans MT"/>
              </a:rPr>
              <a:t>clean </a:t>
            </a:r>
            <a:r>
              <a:rPr dirty="0" sz="1300" spc="20">
                <a:solidFill>
                  <a:srgbClr val="595959"/>
                </a:solidFill>
                <a:latin typeface="Gill Sans MT"/>
                <a:cs typeface="Gill Sans MT"/>
              </a:rPr>
              <a:t>up </a:t>
            </a:r>
            <a:r>
              <a:rPr dirty="0" sz="1300">
                <a:solidFill>
                  <a:srgbClr val="595959"/>
                </a:solidFill>
                <a:latin typeface="Gill Sans MT"/>
                <a:cs typeface="Gill Sans MT"/>
              </a:rPr>
              <a:t>the</a:t>
            </a:r>
            <a:r>
              <a:rPr dirty="0" sz="1300" spc="-9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10">
                <a:solidFill>
                  <a:srgbClr val="595959"/>
                </a:solidFill>
                <a:latin typeface="Gill Sans MT"/>
                <a:cs typeface="Gill Sans MT"/>
              </a:rPr>
              <a:t>spill</a:t>
            </a:r>
            <a:endParaRPr sz="1300">
              <a:latin typeface="Gill Sans MT"/>
              <a:cs typeface="Gill Sans MT"/>
            </a:endParaRPr>
          </a:p>
          <a:p>
            <a:pPr lvl="1" marL="698500" indent="-228600">
              <a:lnSpc>
                <a:spcPct val="100000"/>
              </a:lnSpc>
              <a:spcBef>
                <a:spcPts val="540"/>
              </a:spcBef>
              <a:buClr>
                <a:srgbClr val="2A1A00"/>
              </a:buClr>
              <a:buChar char="–"/>
              <a:tabLst>
                <a:tab pos="697865" algn="l"/>
                <a:tab pos="698500" algn="l"/>
              </a:tabLst>
            </a:pPr>
            <a:r>
              <a:rPr dirty="0" sz="1300" spc="5">
                <a:solidFill>
                  <a:srgbClr val="595959"/>
                </a:solidFill>
                <a:latin typeface="Gill Sans MT"/>
                <a:cs typeface="Gill Sans MT"/>
              </a:rPr>
              <a:t>Contact </a:t>
            </a:r>
            <a:r>
              <a:rPr dirty="0" sz="1300" spc="20">
                <a:solidFill>
                  <a:srgbClr val="595959"/>
                </a:solidFill>
                <a:latin typeface="Gill Sans MT"/>
                <a:cs typeface="Gill Sans MT"/>
              </a:rPr>
              <a:t>lab </a:t>
            </a:r>
            <a:r>
              <a:rPr dirty="0" sz="1300">
                <a:solidFill>
                  <a:srgbClr val="595959"/>
                </a:solidFill>
                <a:latin typeface="Gill Sans MT"/>
                <a:cs typeface="Gill Sans MT"/>
              </a:rPr>
              <a:t>instructor </a:t>
            </a:r>
            <a:r>
              <a:rPr dirty="0" sz="1300" spc="-10">
                <a:solidFill>
                  <a:srgbClr val="595959"/>
                </a:solidFill>
                <a:latin typeface="Gill Sans MT"/>
                <a:cs typeface="Gill Sans MT"/>
              </a:rPr>
              <a:t>or </a:t>
            </a:r>
            <a:r>
              <a:rPr dirty="0" sz="1300" spc="5">
                <a:solidFill>
                  <a:srgbClr val="595959"/>
                </a:solidFill>
                <a:latin typeface="Gill Sans MT"/>
                <a:cs typeface="Gill Sans MT"/>
              </a:rPr>
              <a:t>supervisor </a:t>
            </a:r>
            <a:r>
              <a:rPr dirty="0" sz="1300" spc="-20">
                <a:solidFill>
                  <a:srgbClr val="595959"/>
                </a:solidFill>
                <a:latin typeface="Gill Sans MT"/>
                <a:cs typeface="Gill Sans MT"/>
              </a:rPr>
              <a:t>for </a:t>
            </a:r>
            <a:r>
              <a:rPr dirty="0" sz="1300" spc="-5">
                <a:solidFill>
                  <a:srgbClr val="595959"/>
                </a:solidFill>
                <a:latin typeface="Gill Sans MT"/>
                <a:cs typeface="Gill Sans MT"/>
              </a:rPr>
              <a:t>further</a:t>
            </a:r>
            <a:r>
              <a:rPr dirty="0" sz="1300" spc="-14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5">
                <a:solidFill>
                  <a:srgbClr val="595959"/>
                </a:solidFill>
                <a:latin typeface="Gill Sans MT"/>
                <a:cs typeface="Gill Sans MT"/>
              </a:rPr>
              <a:t>instruction.</a:t>
            </a:r>
            <a:endParaRPr sz="1300">
              <a:latin typeface="Gill Sans MT"/>
              <a:cs typeface="Gill Sans MT"/>
            </a:endParaRPr>
          </a:p>
          <a:p>
            <a:pPr lvl="1" marL="698500" indent="-228600">
              <a:lnSpc>
                <a:spcPct val="100000"/>
              </a:lnSpc>
              <a:spcBef>
                <a:spcPts val="540"/>
              </a:spcBef>
              <a:buClr>
                <a:srgbClr val="2A1A00"/>
              </a:buClr>
              <a:buChar char="–"/>
              <a:tabLst>
                <a:tab pos="697865" algn="l"/>
                <a:tab pos="698500" algn="l"/>
              </a:tabLst>
            </a:pPr>
            <a:r>
              <a:rPr dirty="0" sz="1300" spc="-15">
                <a:solidFill>
                  <a:srgbClr val="595959"/>
                </a:solidFill>
                <a:latin typeface="Gill Sans MT"/>
                <a:cs typeface="Gill Sans MT"/>
              </a:rPr>
              <a:t>In </a:t>
            </a:r>
            <a:r>
              <a:rPr dirty="0" sz="1300" spc="5">
                <a:solidFill>
                  <a:srgbClr val="595959"/>
                </a:solidFill>
                <a:latin typeface="Gill Sans MT"/>
                <a:cs typeface="Gill Sans MT"/>
              </a:rPr>
              <a:t>the</a:t>
            </a:r>
            <a:r>
              <a:rPr dirty="0" sz="1300" spc="15">
                <a:solidFill>
                  <a:srgbClr val="595959"/>
                </a:solidFill>
                <a:latin typeface="Gill Sans MT"/>
                <a:cs typeface="Gill Sans MT"/>
              </a:rPr>
              <a:t> case</a:t>
            </a:r>
            <a:r>
              <a:rPr dirty="0" sz="1300" spc="-8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-10">
                <a:solidFill>
                  <a:srgbClr val="595959"/>
                </a:solidFill>
                <a:latin typeface="Gill Sans MT"/>
                <a:cs typeface="Gill Sans MT"/>
              </a:rPr>
              <a:t>of</a:t>
            </a:r>
            <a:r>
              <a:rPr dirty="0" sz="1300" spc="1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>
                <a:solidFill>
                  <a:srgbClr val="595959"/>
                </a:solidFill>
                <a:latin typeface="Gill Sans MT"/>
                <a:cs typeface="Gill Sans MT"/>
              </a:rPr>
              <a:t>eye</a:t>
            </a:r>
            <a:r>
              <a:rPr dirty="0" sz="1300" spc="1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5">
                <a:solidFill>
                  <a:srgbClr val="595959"/>
                </a:solidFill>
                <a:latin typeface="Gill Sans MT"/>
                <a:cs typeface="Gill Sans MT"/>
              </a:rPr>
              <a:t>exposure:</a:t>
            </a:r>
            <a:r>
              <a:rPr dirty="0" sz="1300" spc="-15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5">
                <a:solidFill>
                  <a:srgbClr val="595959"/>
                </a:solidFill>
                <a:latin typeface="Gill Sans MT"/>
                <a:cs typeface="Gill Sans MT"/>
              </a:rPr>
              <a:t>flush</a:t>
            </a:r>
            <a:r>
              <a:rPr dirty="0" sz="1300" spc="-1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>
                <a:solidFill>
                  <a:srgbClr val="595959"/>
                </a:solidFill>
                <a:latin typeface="Gill Sans MT"/>
                <a:cs typeface="Gill Sans MT"/>
              </a:rPr>
              <a:t>eye</a:t>
            </a:r>
            <a:r>
              <a:rPr dirty="0" sz="1300" spc="-8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-15">
                <a:solidFill>
                  <a:srgbClr val="595959"/>
                </a:solidFill>
                <a:latin typeface="Gill Sans MT"/>
                <a:cs typeface="Gill Sans MT"/>
              </a:rPr>
              <a:t>for</a:t>
            </a:r>
            <a:r>
              <a:rPr dirty="0" sz="1300" spc="-8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25">
                <a:solidFill>
                  <a:srgbClr val="595959"/>
                </a:solidFill>
                <a:latin typeface="Gill Sans MT"/>
                <a:cs typeface="Gill Sans MT"/>
              </a:rPr>
              <a:t>15</a:t>
            </a:r>
            <a:r>
              <a:rPr dirty="0" sz="1300" spc="-1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5">
                <a:solidFill>
                  <a:srgbClr val="595959"/>
                </a:solidFill>
                <a:latin typeface="Gill Sans MT"/>
                <a:cs typeface="Gill Sans MT"/>
              </a:rPr>
              <a:t>minutes</a:t>
            </a:r>
            <a:r>
              <a:rPr dirty="0" sz="1300" spc="-6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20">
                <a:solidFill>
                  <a:srgbClr val="595959"/>
                </a:solidFill>
                <a:latin typeface="Gill Sans MT"/>
                <a:cs typeface="Gill Sans MT"/>
              </a:rPr>
              <a:t>at</a:t>
            </a:r>
            <a:r>
              <a:rPr dirty="0" sz="1300" spc="-9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-5">
                <a:solidFill>
                  <a:srgbClr val="595959"/>
                </a:solidFill>
                <a:latin typeface="Gill Sans MT"/>
                <a:cs typeface="Gill Sans MT"/>
              </a:rPr>
              <a:t>eyewash</a:t>
            </a:r>
            <a:r>
              <a:rPr dirty="0" sz="1300" spc="-1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-5">
                <a:solidFill>
                  <a:srgbClr val="595959"/>
                </a:solidFill>
                <a:latin typeface="Gill Sans MT"/>
                <a:cs typeface="Gill Sans MT"/>
              </a:rPr>
              <a:t>station</a:t>
            </a:r>
            <a:endParaRPr sz="1300">
              <a:latin typeface="Gill Sans MT"/>
              <a:cs typeface="Gill Sans MT"/>
            </a:endParaRPr>
          </a:p>
          <a:p>
            <a:pPr lvl="1" marL="698500" indent="-228600">
              <a:lnSpc>
                <a:spcPct val="100000"/>
              </a:lnSpc>
              <a:spcBef>
                <a:spcPts val="540"/>
              </a:spcBef>
              <a:buClr>
                <a:srgbClr val="2A1A00"/>
              </a:buClr>
              <a:buChar char="–"/>
              <a:tabLst>
                <a:tab pos="697865" algn="l"/>
                <a:tab pos="698500" algn="l"/>
              </a:tabLst>
            </a:pPr>
            <a:r>
              <a:rPr dirty="0" sz="1300" spc="-15">
                <a:solidFill>
                  <a:srgbClr val="595959"/>
                </a:solidFill>
                <a:latin typeface="Gill Sans MT"/>
                <a:cs typeface="Gill Sans MT"/>
              </a:rPr>
              <a:t>In </a:t>
            </a:r>
            <a:r>
              <a:rPr dirty="0" sz="1300" spc="5">
                <a:solidFill>
                  <a:srgbClr val="595959"/>
                </a:solidFill>
                <a:latin typeface="Gill Sans MT"/>
                <a:cs typeface="Gill Sans MT"/>
              </a:rPr>
              <a:t>the</a:t>
            </a:r>
            <a:r>
              <a:rPr dirty="0" sz="1300" spc="15">
                <a:solidFill>
                  <a:srgbClr val="595959"/>
                </a:solidFill>
                <a:latin typeface="Gill Sans MT"/>
                <a:cs typeface="Gill Sans MT"/>
              </a:rPr>
              <a:t> case</a:t>
            </a:r>
            <a:r>
              <a:rPr dirty="0" sz="1300" spc="-8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-10">
                <a:solidFill>
                  <a:srgbClr val="595959"/>
                </a:solidFill>
                <a:latin typeface="Gill Sans MT"/>
                <a:cs typeface="Gill Sans MT"/>
              </a:rPr>
              <a:t>of</a:t>
            </a:r>
            <a:r>
              <a:rPr dirty="0" sz="1300" spc="1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-5">
                <a:solidFill>
                  <a:srgbClr val="595959"/>
                </a:solidFill>
                <a:latin typeface="Gill Sans MT"/>
                <a:cs typeface="Gill Sans MT"/>
              </a:rPr>
              <a:t>skin</a:t>
            </a:r>
            <a:r>
              <a:rPr dirty="0" sz="1300" spc="8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5">
                <a:solidFill>
                  <a:srgbClr val="595959"/>
                </a:solidFill>
                <a:latin typeface="Gill Sans MT"/>
                <a:cs typeface="Gill Sans MT"/>
              </a:rPr>
              <a:t>exposure:</a:t>
            </a:r>
            <a:r>
              <a:rPr dirty="0" sz="1300" spc="-15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-10">
                <a:solidFill>
                  <a:srgbClr val="595959"/>
                </a:solidFill>
                <a:latin typeface="Gill Sans MT"/>
                <a:cs typeface="Gill Sans MT"/>
              </a:rPr>
              <a:t>remove</a:t>
            </a:r>
            <a:r>
              <a:rPr dirty="0" sz="1300" spc="-8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20">
                <a:solidFill>
                  <a:srgbClr val="595959"/>
                </a:solidFill>
                <a:latin typeface="Gill Sans MT"/>
                <a:cs typeface="Gill Sans MT"/>
              </a:rPr>
              <a:t>all</a:t>
            </a:r>
            <a:r>
              <a:rPr dirty="0" sz="1300" spc="-5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10">
                <a:solidFill>
                  <a:srgbClr val="595959"/>
                </a:solidFill>
                <a:latin typeface="Gill Sans MT"/>
                <a:cs typeface="Gill Sans MT"/>
              </a:rPr>
              <a:t>clothing</a:t>
            </a:r>
            <a:r>
              <a:rPr dirty="0" sz="1300" spc="-2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30">
                <a:solidFill>
                  <a:srgbClr val="595959"/>
                </a:solidFill>
                <a:latin typeface="Gill Sans MT"/>
                <a:cs typeface="Gill Sans MT"/>
              </a:rPr>
              <a:t>and</a:t>
            </a:r>
            <a:r>
              <a:rPr dirty="0" sz="1300" spc="-2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10">
                <a:solidFill>
                  <a:srgbClr val="595959"/>
                </a:solidFill>
                <a:latin typeface="Gill Sans MT"/>
                <a:cs typeface="Gill Sans MT"/>
              </a:rPr>
              <a:t>stand</a:t>
            </a:r>
            <a:r>
              <a:rPr dirty="0" sz="1300" spc="-12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5">
                <a:solidFill>
                  <a:srgbClr val="595959"/>
                </a:solidFill>
                <a:latin typeface="Gill Sans MT"/>
                <a:cs typeface="Gill Sans MT"/>
              </a:rPr>
              <a:t>in</a:t>
            </a:r>
            <a:r>
              <a:rPr dirty="0" sz="1300" spc="-1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20">
                <a:solidFill>
                  <a:srgbClr val="595959"/>
                </a:solidFill>
                <a:latin typeface="Gill Sans MT"/>
                <a:cs typeface="Gill Sans MT"/>
              </a:rPr>
              <a:t>lab</a:t>
            </a:r>
            <a:r>
              <a:rPr dirty="0" sz="1300" spc="-1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-10">
                <a:solidFill>
                  <a:srgbClr val="595959"/>
                </a:solidFill>
                <a:latin typeface="Gill Sans MT"/>
                <a:cs typeface="Gill Sans MT"/>
              </a:rPr>
              <a:t>shower</a:t>
            </a:r>
            <a:r>
              <a:rPr dirty="0" sz="1300" spc="-8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-15">
                <a:solidFill>
                  <a:srgbClr val="595959"/>
                </a:solidFill>
                <a:latin typeface="Gill Sans MT"/>
                <a:cs typeface="Gill Sans MT"/>
              </a:rPr>
              <a:t>for</a:t>
            </a:r>
            <a:r>
              <a:rPr dirty="0" sz="1300" spc="-8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25">
                <a:solidFill>
                  <a:srgbClr val="595959"/>
                </a:solidFill>
                <a:latin typeface="Gill Sans MT"/>
                <a:cs typeface="Gill Sans MT"/>
              </a:rPr>
              <a:t>15</a:t>
            </a:r>
            <a:r>
              <a:rPr dirty="0" sz="1300" spc="-1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5">
                <a:solidFill>
                  <a:srgbClr val="595959"/>
                </a:solidFill>
                <a:latin typeface="Gill Sans MT"/>
                <a:cs typeface="Gill Sans MT"/>
              </a:rPr>
              <a:t>minutes.</a:t>
            </a:r>
            <a:endParaRPr sz="1300">
              <a:latin typeface="Gill Sans MT"/>
              <a:cs typeface="Gill Sans MT"/>
            </a:endParaRPr>
          </a:p>
          <a:p>
            <a:pPr lvl="1" marL="698500" marR="360680" indent="-228600">
              <a:lnSpc>
                <a:spcPts val="1400"/>
              </a:lnSpc>
              <a:spcBef>
                <a:spcPts val="720"/>
              </a:spcBef>
              <a:buClr>
                <a:srgbClr val="2A1A00"/>
              </a:buClr>
              <a:buChar char="–"/>
              <a:tabLst>
                <a:tab pos="697865" algn="l"/>
                <a:tab pos="698500" algn="l"/>
              </a:tabLst>
            </a:pPr>
            <a:r>
              <a:rPr dirty="0" sz="1300" spc="-15">
                <a:solidFill>
                  <a:srgbClr val="595959"/>
                </a:solidFill>
                <a:latin typeface="Gill Sans MT"/>
                <a:cs typeface="Gill Sans MT"/>
              </a:rPr>
              <a:t>In</a:t>
            </a:r>
            <a:r>
              <a:rPr dirty="0" sz="1300" spc="-2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5">
                <a:solidFill>
                  <a:srgbClr val="595959"/>
                </a:solidFill>
                <a:latin typeface="Gill Sans MT"/>
                <a:cs typeface="Gill Sans MT"/>
              </a:rPr>
              <a:t>the</a:t>
            </a:r>
            <a:r>
              <a:rPr dirty="0" sz="1300" spc="1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15">
                <a:solidFill>
                  <a:srgbClr val="595959"/>
                </a:solidFill>
                <a:latin typeface="Gill Sans MT"/>
                <a:cs typeface="Gill Sans MT"/>
              </a:rPr>
              <a:t>case</a:t>
            </a:r>
            <a:r>
              <a:rPr dirty="0" sz="1300" spc="-9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-10">
                <a:solidFill>
                  <a:srgbClr val="595959"/>
                </a:solidFill>
                <a:latin typeface="Gill Sans MT"/>
                <a:cs typeface="Gill Sans MT"/>
              </a:rPr>
              <a:t>of</a:t>
            </a:r>
            <a:r>
              <a:rPr dirty="0" sz="1300" spc="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20">
                <a:solidFill>
                  <a:srgbClr val="595959"/>
                </a:solidFill>
                <a:latin typeface="Gill Sans MT"/>
                <a:cs typeface="Gill Sans MT"/>
              </a:rPr>
              <a:t>inhalation:</a:t>
            </a:r>
            <a:r>
              <a:rPr dirty="0" sz="1300" spc="-15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>
                <a:solidFill>
                  <a:srgbClr val="595959"/>
                </a:solidFill>
                <a:latin typeface="Gill Sans MT"/>
                <a:cs typeface="Gill Sans MT"/>
              </a:rPr>
              <a:t>move</a:t>
            </a:r>
            <a:r>
              <a:rPr dirty="0" sz="1300" spc="-9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-20">
                <a:solidFill>
                  <a:srgbClr val="595959"/>
                </a:solidFill>
                <a:latin typeface="Gill Sans MT"/>
                <a:cs typeface="Gill Sans MT"/>
              </a:rPr>
              <a:t>to</a:t>
            </a:r>
            <a:r>
              <a:rPr dirty="0" sz="1300" spc="-8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-15">
                <a:solidFill>
                  <a:srgbClr val="595959"/>
                </a:solidFill>
                <a:latin typeface="Gill Sans MT"/>
                <a:cs typeface="Gill Sans MT"/>
              </a:rPr>
              <a:t>fresh</a:t>
            </a:r>
            <a:r>
              <a:rPr dirty="0" sz="1300" spc="-2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-15">
                <a:solidFill>
                  <a:srgbClr val="595959"/>
                </a:solidFill>
                <a:latin typeface="Gill Sans MT"/>
                <a:cs typeface="Gill Sans MT"/>
              </a:rPr>
              <a:t>air,</a:t>
            </a:r>
            <a:r>
              <a:rPr dirty="0" sz="1300" spc="-15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30">
                <a:solidFill>
                  <a:srgbClr val="595959"/>
                </a:solidFill>
                <a:latin typeface="Gill Sans MT"/>
                <a:cs typeface="Gill Sans MT"/>
              </a:rPr>
              <a:t>and</a:t>
            </a:r>
            <a:r>
              <a:rPr dirty="0" sz="1300" spc="-3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10">
                <a:solidFill>
                  <a:srgbClr val="595959"/>
                </a:solidFill>
                <a:latin typeface="Gill Sans MT"/>
                <a:cs typeface="Gill Sans MT"/>
              </a:rPr>
              <a:t>find</a:t>
            </a:r>
            <a:r>
              <a:rPr dirty="0" sz="1300" spc="-3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>
                <a:solidFill>
                  <a:srgbClr val="595959"/>
                </a:solidFill>
                <a:latin typeface="Gill Sans MT"/>
                <a:cs typeface="Gill Sans MT"/>
              </a:rPr>
              <a:t>further</a:t>
            </a:r>
            <a:r>
              <a:rPr dirty="0" sz="1300" spc="-8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>
                <a:solidFill>
                  <a:srgbClr val="595959"/>
                </a:solidFill>
                <a:latin typeface="Gill Sans MT"/>
                <a:cs typeface="Gill Sans MT"/>
              </a:rPr>
              <a:t>information</a:t>
            </a:r>
            <a:r>
              <a:rPr dirty="0" sz="1300" spc="-2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-10">
                <a:solidFill>
                  <a:srgbClr val="595959"/>
                </a:solidFill>
                <a:latin typeface="Gill Sans MT"/>
                <a:cs typeface="Gill Sans MT"/>
              </a:rPr>
              <a:t>on</a:t>
            </a:r>
            <a:r>
              <a:rPr dirty="0" sz="1300" spc="-2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15">
                <a:solidFill>
                  <a:srgbClr val="595959"/>
                </a:solidFill>
                <a:latin typeface="Gill Sans MT"/>
                <a:cs typeface="Gill Sans MT"/>
              </a:rPr>
              <a:t>chemical  </a:t>
            </a:r>
            <a:r>
              <a:rPr dirty="0" sz="1300" spc="20">
                <a:solidFill>
                  <a:srgbClr val="595959"/>
                </a:solidFill>
                <a:latin typeface="Gill Sans MT"/>
                <a:cs typeface="Gill Sans MT"/>
              </a:rPr>
              <a:t>inhaled.</a:t>
            </a:r>
            <a:endParaRPr sz="13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Clr>
                <a:srgbClr val="2A1A00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400" spc="25">
                <a:solidFill>
                  <a:srgbClr val="595959"/>
                </a:solidFill>
                <a:latin typeface="Gill Sans MT"/>
                <a:cs typeface="Gill Sans MT"/>
              </a:rPr>
              <a:t>If </a:t>
            </a:r>
            <a:r>
              <a:rPr dirty="0" sz="1400" spc="20">
                <a:solidFill>
                  <a:srgbClr val="595959"/>
                </a:solidFill>
                <a:latin typeface="Gill Sans MT"/>
                <a:cs typeface="Gill Sans MT"/>
              </a:rPr>
              <a:t>there </a:t>
            </a:r>
            <a:r>
              <a:rPr dirty="0" sz="1400" spc="-5">
                <a:solidFill>
                  <a:srgbClr val="595959"/>
                </a:solidFill>
                <a:latin typeface="Gill Sans MT"/>
                <a:cs typeface="Gill Sans MT"/>
              </a:rPr>
              <a:t>is </a:t>
            </a:r>
            <a:r>
              <a:rPr dirty="0" sz="1400">
                <a:solidFill>
                  <a:srgbClr val="595959"/>
                </a:solidFill>
                <a:latin typeface="Gill Sans MT"/>
                <a:cs typeface="Gill Sans MT"/>
              </a:rPr>
              <a:t>a </a:t>
            </a:r>
            <a:r>
              <a:rPr dirty="0" sz="1400" spc="-10">
                <a:solidFill>
                  <a:srgbClr val="595959"/>
                </a:solidFill>
                <a:latin typeface="Gill Sans MT"/>
                <a:cs typeface="Gill Sans MT"/>
              </a:rPr>
              <a:t>small</a:t>
            </a:r>
            <a:r>
              <a:rPr dirty="0" sz="1400" spc="-229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400" spc="20">
                <a:solidFill>
                  <a:srgbClr val="595959"/>
                </a:solidFill>
                <a:latin typeface="Gill Sans MT"/>
                <a:cs typeface="Gill Sans MT"/>
              </a:rPr>
              <a:t>fire…</a:t>
            </a:r>
            <a:endParaRPr sz="1400">
              <a:latin typeface="Gill Sans MT"/>
              <a:cs typeface="Gill Sans MT"/>
            </a:endParaRPr>
          </a:p>
          <a:p>
            <a:pPr lvl="1" marL="698500" indent="-228600">
              <a:lnSpc>
                <a:spcPct val="100000"/>
              </a:lnSpc>
              <a:spcBef>
                <a:spcPts val="520"/>
              </a:spcBef>
              <a:buClr>
                <a:srgbClr val="2A1A00"/>
              </a:buClr>
              <a:buChar char="–"/>
              <a:tabLst>
                <a:tab pos="697865" algn="l"/>
                <a:tab pos="698500" algn="l"/>
              </a:tabLst>
            </a:pPr>
            <a:r>
              <a:rPr dirty="0" sz="1300" spc="-5">
                <a:solidFill>
                  <a:srgbClr val="595959"/>
                </a:solidFill>
                <a:latin typeface="Gill Sans MT"/>
                <a:cs typeface="Gill Sans MT"/>
              </a:rPr>
              <a:t>Remove </a:t>
            </a:r>
            <a:r>
              <a:rPr dirty="0" sz="1300" spc="10">
                <a:solidFill>
                  <a:srgbClr val="595959"/>
                </a:solidFill>
                <a:latin typeface="Gill Sans MT"/>
                <a:cs typeface="Gill Sans MT"/>
              </a:rPr>
              <a:t>people </a:t>
            </a:r>
            <a:r>
              <a:rPr dirty="0" sz="1300" spc="-20">
                <a:solidFill>
                  <a:srgbClr val="595959"/>
                </a:solidFill>
                <a:latin typeface="Gill Sans MT"/>
                <a:cs typeface="Gill Sans MT"/>
              </a:rPr>
              <a:t>from </a:t>
            </a:r>
            <a:r>
              <a:rPr dirty="0" sz="1300" spc="5">
                <a:solidFill>
                  <a:srgbClr val="595959"/>
                </a:solidFill>
                <a:latin typeface="Gill Sans MT"/>
                <a:cs typeface="Gill Sans MT"/>
              </a:rPr>
              <a:t>the</a:t>
            </a:r>
            <a:r>
              <a:rPr dirty="0" sz="1300" spc="-16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>
                <a:solidFill>
                  <a:srgbClr val="595959"/>
                </a:solidFill>
                <a:latin typeface="Gill Sans MT"/>
                <a:cs typeface="Gill Sans MT"/>
              </a:rPr>
              <a:t>area</a:t>
            </a:r>
            <a:endParaRPr sz="1300">
              <a:latin typeface="Gill Sans MT"/>
              <a:cs typeface="Gill Sans MT"/>
            </a:endParaRPr>
          </a:p>
          <a:p>
            <a:pPr lvl="1" marL="698500" indent="-228600">
              <a:lnSpc>
                <a:spcPct val="100000"/>
              </a:lnSpc>
              <a:spcBef>
                <a:spcPts val="540"/>
              </a:spcBef>
              <a:buClr>
                <a:srgbClr val="2A1A00"/>
              </a:buClr>
              <a:buChar char="–"/>
              <a:tabLst>
                <a:tab pos="697865" algn="l"/>
                <a:tab pos="698500" algn="l"/>
              </a:tabLst>
            </a:pPr>
            <a:r>
              <a:rPr dirty="0" sz="1300" spc="5">
                <a:solidFill>
                  <a:srgbClr val="595959"/>
                </a:solidFill>
                <a:latin typeface="Gill Sans MT"/>
                <a:cs typeface="Gill Sans MT"/>
              </a:rPr>
              <a:t>Activate </a:t>
            </a:r>
            <a:r>
              <a:rPr dirty="0" sz="1300" spc="-5">
                <a:solidFill>
                  <a:srgbClr val="595959"/>
                </a:solidFill>
                <a:latin typeface="Gill Sans MT"/>
                <a:cs typeface="Gill Sans MT"/>
              </a:rPr>
              <a:t>closest </a:t>
            </a:r>
            <a:r>
              <a:rPr dirty="0" sz="1300" spc="-10">
                <a:solidFill>
                  <a:srgbClr val="595959"/>
                </a:solidFill>
                <a:latin typeface="Gill Sans MT"/>
                <a:cs typeface="Gill Sans MT"/>
              </a:rPr>
              <a:t>fire</a:t>
            </a:r>
            <a:r>
              <a:rPr dirty="0" sz="1300" spc="-10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15">
                <a:solidFill>
                  <a:srgbClr val="595959"/>
                </a:solidFill>
                <a:latin typeface="Gill Sans MT"/>
                <a:cs typeface="Gill Sans MT"/>
              </a:rPr>
              <a:t>alarm</a:t>
            </a:r>
            <a:endParaRPr sz="1300">
              <a:latin typeface="Gill Sans MT"/>
              <a:cs typeface="Gill Sans MT"/>
            </a:endParaRPr>
          </a:p>
          <a:p>
            <a:pPr lvl="1" marL="698500" indent="-228600">
              <a:lnSpc>
                <a:spcPct val="100000"/>
              </a:lnSpc>
              <a:spcBef>
                <a:spcPts val="640"/>
              </a:spcBef>
              <a:buClr>
                <a:srgbClr val="2A1A00"/>
              </a:buClr>
              <a:buChar char="–"/>
              <a:tabLst>
                <a:tab pos="697865" algn="l"/>
                <a:tab pos="698500" algn="l"/>
              </a:tabLst>
            </a:pPr>
            <a:r>
              <a:rPr dirty="0" sz="1300" spc="5">
                <a:solidFill>
                  <a:srgbClr val="595959"/>
                </a:solidFill>
                <a:latin typeface="Gill Sans MT"/>
                <a:cs typeface="Gill Sans MT"/>
              </a:rPr>
              <a:t>Call </a:t>
            </a:r>
            <a:r>
              <a:rPr dirty="0" sz="1300" spc="15">
                <a:solidFill>
                  <a:srgbClr val="595959"/>
                </a:solidFill>
                <a:latin typeface="Gill Sans MT"/>
                <a:cs typeface="Gill Sans MT"/>
              </a:rPr>
              <a:t>Campus</a:t>
            </a:r>
            <a:r>
              <a:rPr dirty="0" sz="1300" spc="-18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-10">
                <a:solidFill>
                  <a:srgbClr val="595959"/>
                </a:solidFill>
                <a:latin typeface="Gill Sans MT"/>
                <a:cs typeface="Gill Sans MT"/>
              </a:rPr>
              <a:t>Safety</a:t>
            </a:r>
            <a:endParaRPr sz="1300">
              <a:latin typeface="Gill Sans MT"/>
              <a:cs typeface="Gill Sans MT"/>
            </a:endParaRPr>
          </a:p>
          <a:p>
            <a:pPr lvl="1" marL="698500" marR="99695" indent="-228600">
              <a:lnSpc>
                <a:spcPts val="1400"/>
              </a:lnSpc>
              <a:spcBef>
                <a:spcPts val="720"/>
              </a:spcBef>
              <a:buClr>
                <a:srgbClr val="2A1A00"/>
              </a:buClr>
              <a:buChar char="–"/>
              <a:tabLst>
                <a:tab pos="697865" algn="l"/>
                <a:tab pos="698500" algn="l"/>
              </a:tabLst>
            </a:pPr>
            <a:r>
              <a:rPr dirty="0" sz="1300" spc="-5">
                <a:solidFill>
                  <a:srgbClr val="595959"/>
                </a:solidFill>
                <a:latin typeface="Gill Sans MT"/>
                <a:cs typeface="Gill Sans MT"/>
              </a:rPr>
              <a:t>Attempt</a:t>
            </a:r>
            <a:r>
              <a:rPr dirty="0" sz="1300" spc="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-20">
                <a:solidFill>
                  <a:srgbClr val="595959"/>
                </a:solidFill>
                <a:latin typeface="Gill Sans MT"/>
                <a:cs typeface="Gill Sans MT"/>
              </a:rPr>
              <a:t>to</a:t>
            </a:r>
            <a:r>
              <a:rPr dirty="0" sz="1300" spc="2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15">
                <a:solidFill>
                  <a:srgbClr val="595959"/>
                </a:solidFill>
                <a:latin typeface="Gill Sans MT"/>
                <a:cs typeface="Gill Sans MT"/>
              </a:rPr>
              <a:t>use </a:t>
            </a:r>
            <a:r>
              <a:rPr dirty="0" sz="1300">
                <a:solidFill>
                  <a:srgbClr val="595959"/>
                </a:solidFill>
                <a:latin typeface="Gill Sans MT"/>
                <a:cs typeface="Gill Sans MT"/>
              </a:rPr>
              <a:t>a</a:t>
            </a:r>
            <a:r>
              <a:rPr dirty="0" sz="1300" spc="-2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-10">
                <a:solidFill>
                  <a:srgbClr val="595959"/>
                </a:solidFill>
                <a:latin typeface="Gill Sans MT"/>
                <a:cs typeface="Gill Sans MT"/>
              </a:rPr>
              <a:t>fire</a:t>
            </a:r>
            <a:r>
              <a:rPr dirty="0" sz="1300" spc="15">
                <a:solidFill>
                  <a:srgbClr val="595959"/>
                </a:solidFill>
                <a:latin typeface="Gill Sans MT"/>
                <a:cs typeface="Gill Sans MT"/>
              </a:rPr>
              <a:t> extinguisher</a:t>
            </a:r>
            <a:r>
              <a:rPr dirty="0" sz="1300" spc="-8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-20">
                <a:solidFill>
                  <a:srgbClr val="595959"/>
                </a:solidFill>
                <a:latin typeface="Gill Sans MT"/>
                <a:cs typeface="Gill Sans MT"/>
              </a:rPr>
              <a:t>to</a:t>
            </a:r>
            <a:r>
              <a:rPr dirty="0" sz="1300" spc="-8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10">
                <a:solidFill>
                  <a:srgbClr val="595959"/>
                </a:solidFill>
                <a:latin typeface="Gill Sans MT"/>
                <a:cs typeface="Gill Sans MT"/>
              </a:rPr>
              <a:t>douse</a:t>
            </a:r>
            <a:r>
              <a:rPr dirty="0" sz="1300" spc="-8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5">
                <a:solidFill>
                  <a:srgbClr val="595959"/>
                </a:solidFill>
                <a:latin typeface="Gill Sans MT"/>
                <a:cs typeface="Gill Sans MT"/>
              </a:rPr>
              <a:t>the</a:t>
            </a:r>
            <a:r>
              <a:rPr dirty="0" sz="1300" spc="-8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>
                <a:solidFill>
                  <a:srgbClr val="595959"/>
                </a:solidFill>
                <a:latin typeface="Gill Sans MT"/>
                <a:cs typeface="Gill Sans MT"/>
              </a:rPr>
              <a:t>flames.</a:t>
            </a:r>
            <a:r>
              <a:rPr dirty="0" sz="1300" spc="-5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>
                <a:solidFill>
                  <a:srgbClr val="595959"/>
                </a:solidFill>
                <a:latin typeface="Gill Sans MT"/>
                <a:cs typeface="Gill Sans MT"/>
              </a:rPr>
              <a:t>Make</a:t>
            </a:r>
            <a:r>
              <a:rPr dirty="0" sz="1300" spc="-8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5">
                <a:solidFill>
                  <a:srgbClr val="595959"/>
                </a:solidFill>
                <a:latin typeface="Gill Sans MT"/>
                <a:cs typeface="Gill Sans MT"/>
              </a:rPr>
              <a:t>sure</a:t>
            </a:r>
            <a:r>
              <a:rPr dirty="0" sz="1300" spc="-8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-20">
                <a:solidFill>
                  <a:srgbClr val="595959"/>
                </a:solidFill>
                <a:latin typeface="Gill Sans MT"/>
                <a:cs typeface="Gill Sans MT"/>
              </a:rPr>
              <a:t>to</a:t>
            </a:r>
            <a:r>
              <a:rPr dirty="0" sz="1300" spc="2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>
                <a:solidFill>
                  <a:srgbClr val="595959"/>
                </a:solidFill>
                <a:latin typeface="Gill Sans MT"/>
                <a:cs typeface="Gill Sans MT"/>
              </a:rPr>
              <a:t>know </a:t>
            </a:r>
            <a:r>
              <a:rPr dirty="0" sz="1300" spc="5">
                <a:solidFill>
                  <a:srgbClr val="595959"/>
                </a:solidFill>
                <a:latin typeface="Gill Sans MT"/>
                <a:cs typeface="Gill Sans MT"/>
              </a:rPr>
              <a:t>the</a:t>
            </a:r>
            <a:r>
              <a:rPr dirty="0" sz="1300" spc="1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>
                <a:solidFill>
                  <a:srgbClr val="595959"/>
                </a:solidFill>
                <a:latin typeface="Gill Sans MT"/>
                <a:cs typeface="Gill Sans MT"/>
              </a:rPr>
              <a:t>location  </a:t>
            </a:r>
            <a:r>
              <a:rPr dirty="0" sz="1300" spc="-10">
                <a:solidFill>
                  <a:srgbClr val="595959"/>
                </a:solidFill>
                <a:latin typeface="Gill Sans MT"/>
                <a:cs typeface="Gill Sans MT"/>
              </a:rPr>
              <a:t>of fire </a:t>
            </a:r>
            <a:r>
              <a:rPr dirty="0" sz="1300" spc="10">
                <a:solidFill>
                  <a:srgbClr val="595959"/>
                </a:solidFill>
                <a:latin typeface="Gill Sans MT"/>
                <a:cs typeface="Gill Sans MT"/>
              </a:rPr>
              <a:t>extinguishers </a:t>
            </a:r>
            <a:r>
              <a:rPr dirty="0" sz="1300" spc="5">
                <a:solidFill>
                  <a:srgbClr val="595959"/>
                </a:solidFill>
                <a:latin typeface="Gill Sans MT"/>
                <a:cs typeface="Gill Sans MT"/>
              </a:rPr>
              <a:t>in </a:t>
            </a:r>
            <a:r>
              <a:rPr dirty="0" sz="1300" spc="15">
                <a:solidFill>
                  <a:srgbClr val="595959"/>
                </a:solidFill>
                <a:latin typeface="Gill Sans MT"/>
                <a:cs typeface="Gill Sans MT"/>
              </a:rPr>
              <a:t>your</a:t>
            </a:r>
            <a:r>
              <a:rPr dirty="0" sz="1300" spc="-19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25">
                <a:solidFill>
                  <a:srgbClr val="595959"/>
                </a:solidFill>
                <a:latin typeface="Gill Sans MT"/>
                <a:cs typeface="Gill Sans MT"/>
              </a:rPr>
              <a:t>lab!</a:t>
            </a:r>
            <a:endParaRPr sz="1300">
              <a:latin typeface="Gill Sans MT"/>
              <a:cs typeface="Gill Sans MT"/>
            </a:endParaRPr>
          </a:p>
          <a:p>
            <a:pPr lvl="2" marL="1155700" marR="266700" indent="-228600">
              <a:lnSpc>
                <a:spcPts val="1200"/>
              </a:lnSpc>
              <a:spcBef>
                <a:spcPts val="660"/>
              </a:spcBef>
              <a:buClr>
                <a:srgbClr val="2A1A00"/>
              </a:buClr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100" spc="10">
                <a:solidFill>
                  <a:srgbClr val="595959"/>
                </a:solidFill>
                <a:latin typeface="Gill Sans MT"/>
                <a:cs typeface="Gill Sans MT"/>
              </a:rPr>
              <a:t>If</a:t>
            </a:r>
            <a:r>
              <a:rPr dirty="0" sz="1100" spc="1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100" spc="25">
                <a:solidFill>
                  <a:srgbClr val="595959"/>
                </a:solidFill>
                <a:latin typeface="Gill Sans MT"/>
                <a:cs typeface="Gill Sans MT"/>
              </a:rPr>
              <a:t>the</a:t>
            </a:r>
            <a:r>
              <a:rPr dirty="0" sz="1100" spc="-13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100" spc="-15">
                <a:solidFill>
                  <a:srgbClr val="595959"/>
                </a:solidFill>
                <a:latin typeface="Gill Sans MT"/>
                <a:cs typeface="Gill Sans MT"/>
              </a:rPr>
              <a:t>fire</a:t>
            </a:r>
            <a:r>
              <a:rPr dirty="0" sz="1100" spc="6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100" spc="-25">
                <a:solidFill>
                  <a:srgbClr val="595959"/>
                </a:solidFill>
                <a:latin typeface="Gill Sans MT"/>
                <a:cs typeface="Gill Sans MT"/>
              </a:rPr>
              <a:t>is</a:t>
            </a:r>
            <a:r>
              <a:rPr dirty="0" sz="1100" spc="-3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100" spc="10">
                <a:solidFill>
                  <a:srgbClr val="595959"/>
                </a:solidFill>
                <a:latin typeface="Gill Sans MT"/>
                <a:cs typeface="Gill Sans MT"/>
              </a:rPr>
              <a:t>not</a:t>
            </a:r>
            <a:r>
              <a:rPr dirty="0" sz="1100" spc="2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100" spc="30">
                <a:solidFill>
                  <a:srgbClr val="595959"/>
                </a:solidFill>
                <a:latin typeface="Gill Sans MT"/>
                <a:cs typeface="Gill Sans MT"/>
              </a:rPr>
              <a:t>put</a:t>
            </a:r>
            <a:r>
              <a:rPr dirty="0" sz="1100" spc="-7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100" spc="10">
                <a:solidFill>
                  <a:srgbClr val="595959"/>
                </a:solidFill>
                <a:latin typeface="Gill Sans MT"/>
                <a:cs typeface="Gill Sans MT"/>
              </a:rPr>
              <a:t>out</a:t>
            </a:r>
            <a:r>
              <a:rPr dirty="0" sz="1100" spc="-7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100" spc="10">
                <a:solidFill>
                  <a:srgbClr val="595959"/>
                </a:solidFill>
                <a:latin typeface="Gill Sans MT"/>
                <a:cs typeface="Gill Sans MT"/>
              </a:rPr>
              <a:t>after</a:t>
            </a:r>
            <a:r>
              <a:rPr dirty="0" sz="1100" spc="-14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100" spc="5">
                <a:solidFill>
                  <a:srgbClr val="595959"/>
                </a:solidFill>
                <a:latin typeface="Gill Sans MT"/>
                <a:cs typeface="Gill Sans MT"/>
              </a:rPr>
              <a:t>using</a:t>
            </a:r>
            <a:r>
              <a:rPr dirty="0" sz="1100" spc="2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100" b="1">
                <a:solidFill>
                  <a:srgbClr val="595959"/>
                </a:solidFill>
                <a:latin typeface="Gill Sans MT"/>
                <a:cs typeface="Gill Sans MT"/>
              </a:rPr>
              <a:t>one</a:t>
            </a:r>
            <a:r>
              <a:rPr dirty="0" sz="1100" spc="-15" b="1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100" spc="-15">
                <a:solidFill>
                  <a:srgbClr val="595959"/>
                </a:solidFill>
                <a:latin typeface="Gill Sans MT"/>
                <a:cs typeface="Gill Sans MT"/>
              </a:rPr>
              <a:t>fire</a:t>
            </a:r>
            <a:r>
              <a:rPr dirty="0" sz="1100" spc="-3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100">
                <a:solidFill>
                  <a:srgbClr val="595959"/>
                </a:solidFill>
                <a:latin typeface="Gill Sans MT"/>
                <a:cs typeface="Gill Sans MT"/>
              </a:rPr>
              <a:t>extinguisher,</a:t>
            </a:r>
            <a:r>
              <a:rPr dirty="0" sz="1100" spc="-5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100" spc="-10">
                <a:solidFill>
                  <a:srgbClr val="595959"/>
                </a:solidFill>
                <a:latin typeface="Gill Sans MT"/>
                <a:cs typeface="Gill Sans MT"/>
              </a:rPr>
              <a:t>leave</a:t>
            </a:r>
            <a:r>
              <a:rPr dirty="0" sz="1100" spc="-3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100" spc="25">
                <a:solidFill>
                  <a:srgbClr val="595959"/>
                </a:solidFill>
                <a:latin typeface="Gill Sans MT"/>
                <a:cs typeface="Gill Sans MT"/>
              </a:rPr>
              <a:t>the</a:t>
            </a:r>
            <a:r>
              <a:rPr dirty="0" sz="1100" spc="-3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100" spc="-15">
                <a:solidFill>
                  <a:srgbClr val="595959"/>
                </a:solidFill>
                <a:latin typeface="Gill Sans MT"/>
                <a:cs typeface="Gill Sans MT"/>
              </a:rPr>
              <a:t>room</a:t>
            </a:r>
            <a:r>
              <a:rPr dirty="0" sz="1100" spc="4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100" spc="25">
                <a:solidFill>
                  <a:srgbClr val="595959"/>
                </a:solidFill>
                <a:latin typeface="Gill Sans MT"/>
                <a:cs typeface="Gill Sans MT"/>
              </a:rPr>
              <a:t>and</a:t>
            </a:r>
            <a:r>
              <a:rPr dirty="0" sz="1100" spc="-7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100" spc="-15">
                <a:solidFill>
                  <a:srgbClr val="595959"/>
                </a:solidFill>
                <a:latin typeface="Gill Sans MT"/>
                <a:cs typeface="Gill Sans MT"/>
              </a:rPr>
              <a:t>close</a:t>
            </a:r>
            <a:r>
              <a:rPr dirty="0" sz="1100" spc="6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100" spc="25">
                <a:solidFill>
                  <a:srgbClr val="595959"/>
                </a:solidFill>
                <a:latin typeface="Gill Sans MT"/>
                <a:cs typeface="Gill Sans MT"/>
              </a:rPr>
              <a:t>the</a:t>
            </a:r>
            <a:r>
              <a:rPr dirty="0" sz="1100" spc="-13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100">
                <a:solidFill>
                  <a:srgbClr val="595959"/>
                </a:solidFill>
                <a:latin typeface="Gill Sans MT"/>
                <a:cs typeface="Gill Sans MT"/>
              </a:rPr>
              <a:t>door  </a:t>
            </a:r>
            <a:r>
              <a:rPr dirty="0" sz="1100" spc="10">
                <a:solidFill>
                  <a:srgbClr val="595959"/>
                </a:solidFill>
                <a:latin typeface="Gill Sans MT"/>
                <a:cs typeface="Gill Sans MT"/>
              </a:rPr>
              <a:t>behind</a:t>
            </a:r>
            <a:r>
              <a:rPr dirty="0" sz="1100" spc="-15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100" spc="25">
                <a:solidFill>
                  <a:srgbClr val="595959"/>
                </a:solidFill>
                <a:latin typeface="Gill Sans MT"/>
                <a:cs typeface="Gill Sans MT"/>
              </a:rPr>
              <a:t>you.</a:t>
            </a:r>
            <a:endParaRPr sz="11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459"/>
              </a:spcBef>
              <a:buClr>
                <a:srgbClr val="2A1A00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400" spc="25">
                <a:solidFill>
                  <a:srgbClr val="595959"/>
                </a:solidFill>
                <a:latin typeface="Gill Sans MT"/>
                <a:cs typeface="Gill Sans MT"/>
              </a:rPr>
              <a:t>If</a:t>
            </a:r>
            <a:r>
              <a:rPr dirty="0" sz="1400" spc="-5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400">
                <a:solidFill>
                  <a:srgbClr val="595959"/>
                </a:solidFill>
                <a:latin typeface="Gill Sans MT"/>
                <a:cs typeface="Gill Sans MT"/>
              </a:rPr>
              <a:t>you</a:t>
            </a:r>
            <a:r>
              <a:rPr dirty="0" sz="1400" spc="-10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400" spc="15">
                <a:solidFill>
                  <a:srgbClr val="595959"/>
                </a:solidFill>
                <a:latin typeface="Gill Sans MT"/>
                <a:cs typeface="Gill Sans MT"/>
              </a:rPr>
              <a:t>are</a:t>
            </a:r>
            <a:r>
              <a:rPr dirty="0" sz="1400" spc="-7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400" spc="10">
                <a:solidFill>
                  <a:srgbClr val="595959"/>
                </a:solidFill>
                <a:latin typeface="Gill Sans MT"/>
                <a:cs typeface="Gill Sans MT"/>
              </a:rPr>
              <a:t>trapped</a:t>
            </a:r>
            <a:r>
              <a:rPr dirty="0" sz="1400" spc="-114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400" spc="-5">
                <a:solidFill>
                  <a:srgbClr val="595959"/>
                </a:solidFill>
                <a:latin typeface="Gill Sans MT"/>
                <a:cs typeface="Gill Sans MT"/>
              </a:rPr>
              <a:t>in </a:t>
            </a:r>
            <a:r>
              <a:rPr dirty="0" sz="1400">
                <a:solidFill>
                  <a:srgbClr val="595959"/>
                </a:solidFill>
                <a:latin typeface="Gill Sans MT"/>
                <a:cs typeface="Gill Sans MT"/>
              </a:rPr>
              <a:t>a</a:t>
            </a:r>
            <a:r>
              <a:rPr dirty="0" sz="1400" spc="-5">
                <a:solidFill>
                  <a:srgbClr val="595959"/>
                </a:solidFill>
                <a:latin typeface="Gill Sans MT"/>
                <a:cs typeface="Gill Sans MT"/>
              </a:rPr>
              <a:t> building…</a:t>
            </a:r>
            <a:endParaRPr sz="1400">
              <a:latin typeface="Gill Sans MT"/>
              <a:cs typeface="Gill Sans MT"/>
            </a:endParaRPr>
          </a:p>
          <a:p>
            <a:pPr lvl="1" marL="698500" indent="-228600">
              <a:lnSpc>
                <a:spcPct val="100000"/>
              </a:lnSpc>
              <a:spcBef>
                <a:spcPts val="620"/>
              </a:spcBef>
              <a:buClr>
                <a:srgbClr val="2A1A00"/>
              </a:buClr>
              <a:buChar char="–"/>
              <a:tabLst>
                <a:tab pos="697865" algn="l"/>
                <a:tab pos="698500" algn="l"/>
              </a:tabLst>
            </a:pPr>
            <a:r>
              <a:rPr dirty="0" sz="1300" spc="5">
                <a:solidFill>
                  <a:srgbClr val="595959"/>
                </a:solidFill>
                <a:latin typeface="Gill Sans MT"/>
                <a:cs typeface="Gill Sans MT"/>
              </a:rPr>
              <a:t>Call </a:t>
            </a:r>
            <a:r>
              <a:rPr dirty="0" sz="1300" spc="15">
                <a:solidFill>
                  <a:srgbClr val="595959"/>
                </a:solidFill>
                <a:latin typeface="Gill Sans MT"/>
                <a:cs typeface="Gill Sans MT"/>
              </a:rPr>
              <a:t>Campus</a:t>
            </a:r>
            <a:r>
              <a:rPr dirty="0" sz="1300" spc="-18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-10">
                <a:solidFill>
                  <a:srgbClr val="595959"/>
                </a:solidFill>
                <a:latin typeface="Gill Sans MT"/>
                <a:cs typeface="Gill Sans MT"/>
              </a:rPr>
              <a:t>Safety</a:t>
            </a:r>
            <a:endParaRPr sz="1300">
              <a:latin typeface="Gill Sans MT"/>
              <a:cs typeface="Gill Sans MT"/>
            </a:endParaRPr>
          </a:p>
          <a:p>
            <a:pPr lvl="1" marL="698500" indent="-228600">
              <a:lnSpc>
                <a:spcPct val="100000"/>
              </a:lnSpc>
              <a:spcBef>
                <a:spcPts val="540"/>
              </a:spcBef>
              <a:buClr>
                <a:srgbClr val="2A1A00"/>
              </a:buClr>
              <a:buChar char="–"/>
              <a:tabLst>
                <a:tab pos="697865" algn="l"/>
                <a:tab pos="698500" algn="l"/>
              </a:tabLst>
            </a:pPr>
            <a:r>
              <a:rPr dirty="0" sz="1300" spc="-10">
                <a:solidFill>
                  <a:srgbClr val="595959"/>
                </a:solidFill>
                <a:latin typeface="Gill Sans MT"/>
                <a:cs typeface="Gill Sans MT"/>
              </a:rPr>
              <a:t>Close </a:t>
            </a:r>
            <a:r>
              <a:rPr dirty="0" sz="1300" spc="20">
                <a:solidFill>
                  <a:srgbClr val="595959"/>
                </a:solidFill>
                <a:latin typeface="Gill Sans MT"/>
                <a:cs typeface="Gill Sans MT"/>
              </a:rPr>
              <a:t>all</a:t>
            </a:r>
            <a:r>
              <a:rPr dirty="0" sz="1300" spc="-11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>
                <a:solidFill>
                  <a:srgbClr val="595959"/>
                </a:solidFill>
                <a:latin typeface="Gill Sans MT"/>
                <a:cs typeface="Gill Sans MT"/>
              </a:rPr>
              <a:t>windows</a:t>
            </a:r>
            <a:endParaRPr sz="1300">
              <a:latin typeface="Gill Sans MT"/>
              <a:cs typeface="Gill Sans MT"/>
            </a:endParaRPr>
          </a:p>
          <a:p>
            <a:pPr lvl="1" marL="698500" indent="-228600">
              <a:lnSpc>
                <a:spcPct val="100000"/>
              </a:lnSpc>
              <a:spcBef>
                <a:spcPts val="540"/>
              </a:spcBef>
              <a:buClr>
                <a:srgbClr val="2A1A00"/>
              </a:buClr>
              <a:buChar char="–"/>
              <a:tabLst>
                <a:tab pos="697865" algn="l"/>
                <a:tab pos="698500" algn="l"/>
              </a:tabLst>
            </a:pPr>
            <a:r>
              <a:rPr dirty="0" sz="1300" spc="-30">
                <a:solidFill>
                  <a:srgbClr val="595959"/>
                </a:solidFill>
                <a:latin typeface="Gill Sans MT"/>
                <a:cs typeface="Gill Sans MT"/>
              </a:rPr>
              <a:t>Wet</a:t>
            </a:r>
            <a:r>
              <a:rPr dirty="0" sz="1300" spc="1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-5">
                <a:solidFill>
                  <a:srgbClr val="595959"/>
                </a:solidFill>
                <a:latin typeface="Gill Sans MT"/>
                <a:cs typeface="Gill Sans MT"/>
              </a:rPr>
              <a:t>cloth</a:t>
            </a:r>
            <a:r>
              <a:rPr dirty="0" sz="1300" spc="-1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>
                <a:solidFill>
                  <a:srgbClr val="595959"/>
                </a:solidFill>
                <a:latin typeface="Gill Sans MT"/>
                <a:cs typeface="Gill Sans MT"/>
              </a:rPr>
              <a:t>material</a:t>
            </a:r>
            <a:r>
              <a:rPr dirty="0" sz="1300" spc="-4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30">
                <a:solidFill>
                  <a:srgbClr val="595959"/>
                </a:solidFill>
                <a:latin typeface="Gill Sans MT"/>
                <a:cs typeface="Gill Sans MT"/>
              </a:rPr>
              <a:t>and</a:t>
            </a:r>
            <a:r>
              <a:rPr dirty="0" sz="1300" spc="-2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25">
                <a:solidFill>
                  <a:srgbClr val="595959"/>
                </a:solidFill>
                <a:latin typeface="Gill Sans MT"/>
                <a:cs typeface="Gill Sans MT"/>
              </a:rPr>
              <a:t>place</a:t>
            </a:r>
            <a:r>
              <a:rPr dirty="0" sz="1300" spc="-8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20">
                <a:solidFill>
                  <a:srgbClr val="595959"/>
                </a:solidFill>
                <a:latin typeface="Gill Sans MT"/>
                <a:cs typeface="Gill Sans MT"/>
              </a:rPr>
              <a:t>under</a:t>
            </a:r>
            <a:r>
              <a:rPr dirty="0" sz="1300" spc="-8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-10">
                <a:solidFill>
                  <a:srgbClr val="595959"/>
                </a:solidFill>
                <a:latin typeface="Gill Sans MT"/>
                <a:cs typeface="Gill Sans MT"/>
              </a:rPr>
              <a:t>or</a:t>
            </a:r>
            <a:r>
              <a:rPr dirty="0" sz="1300" spc="-8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15">
                <a:solidFill>
                  <a:srgbClr val="595959"/>
                </a:solidFill>
                <a:latin typeface="Gill Sans MT"/>
                <a:cs typeface="Gill Sans MT"/>
              </a:rPr>
              <a:t>around</a:t>
            </a:r>
            <a:r>
              <a:rPr dirty="0" sz="1300" spc="-2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-5">
                <a:solidFill>
                  <a:srgbClr val="595959"/>
                </a:solidFill>
                <a:latin typeface="Gill Sans MT"/>
                <a:cs typeface="Gill Sans MT"/>
              </a:rPr>
              <a:t>door</a:t>
            </a:r>
            <a:r>
              <a:rPr dirty="0" sz="1300" spc="-8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-20">
                <a:solidFill>
                  <a:srgbClr val="595959"/>
                </a:solidFill>
                <a:latin typeface="Gill Sans MT"/>
                <a:cs typeface="Gill Sans MT"/>
              </a:rPr>
              <a:t>to</a:t>
            </a:r>
            <a:r>
              <a:rPr dirty="0" sz="1300" spc="-8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5">
                <a:solidFill>
                  <a:srgbClr val="595959"/>
                </a:solidFill>
                <a:latin typeface="Gill Sans MT"/>
                <a:cs typeface="Gill Sans MT"/>
              </a:rPr>
              <a:t>prevent</a:t>
            </a:r>
            <a:r>
              <a:rPr dirty="0" sz="1300" spc="-9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-10">
                <a:solidFill>
                  <a:srgbClr val="595959"/>
                </a:solidFill>
                <a:latin typeface="Gill Sans MT"/>
                <a:cs typeface="Gill Sans MT"/>
              </a:rPr>
              <a:t>smoke</a:t>
            </a:r>
            <a:r>
              <a:rPr dirty="0" sz="1300" spc="-8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-15">
                <a:solidFill>
                  <a:srgbClr val="595959"/>
                </a:solidFill>
                <a:latin typeface="Gill Sans MT"/>
                <a:cs typeface="Gill Sans MT"/>
              </a:rPr>
              <a:t>from</a:t>
            </a:r>
            <a:r>
              <a:rPr dirty="0" sz="1300" spc="4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>
                <a:solidFill>
                  <a:srgbClr val="595959"/>
                </a:solidFill>
                <a:latin typeface="Gill Sans MT"/>
                <a:cs typeface="Gill Sans MT"/>
              </a:rPr>
              <a:t>entering</a:t>
            </a:r>
            <a:endParaRPr sz="1300">
              <a:latin typeface="Gill Sans MT"/>
              <a:cs typeface="Gill Sans MT"/>
            </a:endParaRPr>
          </a:p>
          <a:p>
            <a:pPr lvl="1" marL="698500" indent="-228600">
              <a:lnSpc>
                <a:spcPts val="1480"/>
              </a:lnSpc>
              <a:spcBef>
                <a:spcPts val="540"/>
              </a:spcBef>
              <a:buClr>
                <a:srgbClr val="2A1A00"/>
              </a:buClr>
              <a:buChar char="–"/>
              <a:tabLst>
                <a:tab pos="697865" algn="l"/>
                <a:tab pos="698500" algn="l"/>
              </a:tabLst>
            </a:pPr>
            <a:r>
              <a:rPr dirty="0" sz="1300" spc="-15">
                <a:solidFill>
                  <a:srgbClr val="595959"/>
                </a:solidFill>
                <a:latin typeface="Gill Sans MT"/>
                <a:cs typeface="Gill Sans MT"/>
              </a:rPr>
              <a:t>If</a:t>
            </a:r>
            <a:r>
              <a:rPr dirty="0" sz="1300" spc="1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-5">
                <a:solidFill>
                  <a:srgbClr val="595959"/>
                </a:solidFill>
                <a:latin typeface="Gill Sans MT"/>
                <a:cs typeface="Gill Sans MT"/>
              </a:rPr>
              <a:t>someone</a:t>
            </a:r>
            <a:r>
              <a:rPr dirty="0" sz="1300" spc="1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5">
                <a:solidFill>
                  <a:srgbClr val="595959"/>
                </a:solidFill>
                <a:latin typeface="Gill Sans MT"/>
                <a:cs typeface="Gill Sans MT"/>
              </a:rPr>
              <a:t>is</a:t>
            </a:r>
            <a:r>
              <a:rPr dirty="0" sz="1300" spc="3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20">
                <a:solidFill>
                  <a:srgbClr val="595959"/>
                </a:solidFill>
                <a:latin typeface="Gill Sans MT"/>
                <a:cs typeface="Gill Sans MT"/>
              </a:rPr>
              <a:t>at</a:t>
            </a:r>
            <a:r>
              <a:rPr dirty="0" sz="1300" spc="-9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-5">
                <a:solidFill>
                  <a:srgbClr val="595959"/>
                </a:solidFill>
                <a:latin typeface="Gill Sans MT"/>
                <a:cs typeface="Gill Sans MT"/>
              </a:rPr>
              <a:t>risk,</a:t>
            </a:r>
            <a:r>
              <a:rPr dirty="0" sz="1300" spc="-15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-5">
                <a:solidFill>
                  <a:srgbClr val="595959"/>
                </a:solidFill>
                <a:latin typeface="Gill Sans MT"/>
                <a:cs typeface="Gill Sans MT"/>
              </a:rPr>
              <a:t>protect</a:t>
            </a:r>
            <a:r>
              <a:rPr dirty="0" sz="1300" spc="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>
                <a:solidFill>
                  <a:srgbClr val="595959"/>
                </a:solidFill>
                <a:latin typeface="Gill Sans MT"/>
                <a:cs typeface="Gill Sans MT"/>
              </a:rPr>
              <a:t>yourself</a:t>
            </a:r>
            <a:r>
              <a:rPr dirty="0" sz="1300" spc="1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-10">
                <a:solidFill>
                  <a:srgbClr val="595959"/>
                </a:solidFill>
                <a:latin typeface="Gill Sans MT"/>
                <a:cs typeface="Gill Sans MT"/>
              </a:rPr>
              <a:t>first,</a:t>
            </a:r>
            <a:r>
              <a:rPr dirty="0" sz="1300" spc="-15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10">
                <a:solidFill>
                  <a:srgbClr val="595959"/>
                </a:solidFill>
                <a:latin typeface="Gill Sans MT"/>
                <a:cs typeface="Gill Sans MT"/>
              </a:rPr>
              <a:t>only</a:t>
            </a:r>
            <a:r>
              <a:rPr dirty="0" sz="1300" spc="-3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10">
                <a:solidFill>
                  <a:srgbClr val="595959"/>
                </a:solidFill>
                <a:latin typeface="Gill Sans MT"/>
                <a:cs typeface="Gill Sans MT"/>
              </a:rPr>
              <a:t>provide</a:t>
            </a:r>
            <a:r>
              <a:rPr dirty="0" sz="1300" spc="-8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15">
                <a:solidFill>
                  <a:srgbClr val="595959"/>
                </a:solidFill>
                <a:latin typeface="Gill Sans MT"/>
                <a:cs typeface="Gill Sans MT"/>
              </a:rPr>
              <a:t>assistance</a:t>
            </a:r>
            <a:r>
              <a:rPr dirty="0" sz="1300" spc="-8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5">
                <a:solidFill>
                  <a:srgbClr val="595959"/>
                </a:solidFill>
                <a:latin typeface="Gill Sans MT"/>
                <a:cs typeface="Gill Sans MT"/>
              </a:rPr>
              <a:t>if</a:t>
            </a:r>
            <a:r>
              <a:rPr dirty="0" sz="1300" spc="-9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>
                <a:solidFill>
                  <a:srgbClr val="595959"/>
                </a:solidFill>
                <a:latin typeface="Gill Sans MT"/>
                <a:cs typeface="Gill Sans MT"/>
              </a:rPr>
              <a:t>you</a:t>
            </a:r>
            <a:r>
              <a:rPr dirty="0" sz="1300" spc="-1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25">
                <a:solidFill>
                  <a:srgbClr val="595959"/>
                </a:solidFill>
                <a:latin typeface="Gill Sans MT"/>
                <a:cs typeface="Gill Sans MT"/>
              </a:rPr>
              <a:t>can</a:t>
            </a:r>
            <a:r>
              <a:rPr dirty="0" sz="1300" spc="-1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15">
                <a:solidFill>
                  <a:srgbClr val="595959"/>
                </a:solidFill>
                <a:latin typeface="Gill Sans MT"/>
                <a:cs typeface="Gill Sans MT"/>
              </a:rPr>
              <a:t>do</a:t>
            </a:r>
            <a:r>
              <a:rPr dirty="0" sz="1300" spc="-8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>
                <a:solidFill>
                  <a:srgbClr val="595959"/>
                </a:solidFill>
                <a:latin typeface="Gill Sans MT"/>
                <a:cs typeface="Gill Sans MT"/>
              </a:rPr>
              <a:t>so</a:t>
            </a:r>
            <a:r>
              <a:rPr dirty="0" sz="1300" spc="-8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-10">
                <a:solidFill>
                  <a:srgbClr val="595959"/>
                </a:solidFill>
                <a:latin typeface="Gill Sans MT"/>
                <a:cs typeface="Gill Sans MT"/>
              </a:rPr>
              <a:t>safely.</a:t>
            </a:r>
            <a:endParaRPr sz="1300">
              <a:latin typeface="Gill Sans MT"/>
              <a:cs typeface="Gill Sans MT"/>
            </a:endParaRPr>
          </a:p>
          <a:p>
            <a:pPr marL="697865">
              <a:lnSpc>
                <a:spcPts val="1480"/>
              </a:lnSpc>
            </a:pPr>
            <a:r>
              <a:rPr dirty="0" sz="1300">
                <a:solidFill>
                  <a:srgbClr val="595959"/>
                </a:solidFill>
                <a:latin typeface="Gill Sans MT"/>
                <a:cs typeface="Gill Sans MT"/>
              </a:rPr>
              <a:t>Alert </a:t>
            </a:r>
            <a:r>
              <a:rPr dirty="0" sz="1300" spc="10">
                <a:solidFill>
                  <a:srgbClr val="595959"/>
                </a:solidFill>
                <a:latin typeface="Gill Sans MT"/>
                <a:cs typeface="Gill Sans MT"/>
              </a:rPr>
              <a:t>your</a:t>
            </a:r>
            <a:r>
              <a:rPr dirty="0" sz="1300" spc="-8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5">
                <a:solidFill>
                  <a:srgbClr val="595959"/>
                </a:solidFill>
                <a:latin typeface="Gill Sans MT"/>
                <a:cs typeface="Gill Sans MT"/>
              </a:rPr>
              <a:t>supervisor</a:t>
            </a:r>
            <a:r>
              <a:rPr dirty="0" sz="1300" spc="-8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-10">
                <a:solidFill>
                  <a:srgbClr val="595959"/>
                </a:solidFill>
                <a:latin typeface="Gill Sans MT"/>
                <a:cs typeface="Gill Sans MT"/>
              </a:rPr>
              <a:t>of</a:t>
            </a:r>
            <a:r>
              <a:rPr dirty="0" sz="1300" spc="1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>
                <a:solidFill>
                  <a:srgbClr val="595959"/>
                </a:solidFill>
                <a:latin typeface="Gill Sans MT"/>
                <a:cs typeface="Gill Sans MT"/>
              </a:rPr>
              <a:t>the</a:t>
            </a:r>
            <a:r>
              <a:rPr dirty="0" sz="1300" spc="1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>
                <a:solidFill>
                  <a:srgbClr val="595959"/>
                </a:solidFill>
                <a:latin typeface="Gill Sans MT"/>
                <a:cs typeface="Gill Sans MT"/>
              </a:rPr>
              <a:t>situation</a:t>
            </a:r>
            <a:r>
              <a:rPr dirty="0" sz="1300" spc="-1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-5">
                <a:solidFill>
                  <a:srgbClr val="595959"/>
                </a:solidFill>
                <a:latin typeface="Gill Sans MT"/>
                <a:cs typeface="Gill Sans MT"/>
              </a:rPr>
              <a:t>so</a:t>
            </a:r>
            <a:r>
              <a:rPr dirty="0" sz="1300" spc="2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10">
                <a:solidFill>
                  <a:srgbClr val="595959"/>
                </a:solidFill>
                <a:latin typeface="Gill Sans MT"/>
                <a:cs typeface="Gill Sans MT"/>
              </a:rPr>
              <a:t>that</a:t>
            </a:r>
            <a:r>
              <a:rPr dirty="0" sz="1300" spc="-10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>
                <a:solidFill>
                  <a:srgbClr val="595959"/>
                </a:solidFill>
                <a:latin typeface="Gill Sans MT"/>
                <a:cs typeface="Gill Sans MT"/>
              </a:rPr>
              <a:t>proper</a:t>
            </a:r>
            <a:r>
              <a:rPr dirty="0" sz="1300" spc="-8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10">
                <a:solidFill>
                  <a:srgbClr val="595959"/>
                </a:solidFill>
                <a:latin typeface="Gill Sans MT"/>
                <a:cs typeface="Gill Sans MT"/>
              </a:rPr>
              <a:t>actions</a:t>
            </a:r>
            <a:r>
              <a:rPr dirty="0" sz="1300" spc="-6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25">
                <a:solidFill>
                  <a:srgbClr val="595959"/>
                </a:solidFill>
                <a:latin typeface="Gill Sans MT"/>
                <a:cs typeface="Gill Sans MT"/>
              </a:rPr>
              <a:t>can</a:t>
            </a:r>
            <a:r>
              <a:rPr dirty="0" sz="1300" spc="-1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 spc="20">
                <a:solidFill>
                  <a:srgbClr val="595959"/>
                </a:solidFill>
                <a:latin typeface="Gill Sans MT"/>
                <a:cs typeface="Gill Sans MT"/>
              </a:rPr>
              <a:t>be</a:t>
            </a:r>
            <a:r>
              <a:rPr dirty="0" sz="1300" spc="-8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300">
                <a:solidFill>
                  <a:srgbClr val="595959"/>
                </a:solidFill>
                <a:latin typeface="Gill Sans MT"/>
                <a:cs typeface="Gill Sans MT"/>
              </a:rPr>
              <a:t>taken.</a:t>
            </a:r>
            <a:endParaRPr sz="13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07400" y="1346200"/>
            <a:ext cx="3111500" cy="4406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0417" y="339204"/>
            <a:ext cx="9508490" cy="7975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43000" algn="l"/>
                <a:tab pos="3416300" algn="l"/>
                <a:tab pos="6667500" algn="l"/>
              </a:tabLst>
            </a:pPr>
            <a:r>
              <a:rPr dirty="0" sz="5100" spc="85"/>
              <a:t>GET	</a:t>
            </a:r>
            <a:r>
              <a:rPr dirty="0" sz="5100" spc="170"/>
              <a:t>PROPER	</a:t>
            </a:r>
            <a:r>
              <a:rPr dirty="0" sz="5100" spc="155"/>
              <a:t>LAB</a:t>
            </a:r>
            <a:r>
              <a:rPr dirty="0" sz="5100" spc="380"/>
              <a:t> </a:t>
            </a:r>
            <a:r>
              <a:rPr dirty="0" sz="5100" spc="160"/>
              <a:t>SAFETY	</a:t>
            </a:r>
            <a:r>
              <a:rPr dirty="0" sz="5100" spc="210"/>
              <a:t>TRAINING!</a:t>
            </a:r>
            <a:endParaRPr sz="5100"/>
          </a:p>
        </p:txBody>
      </p:sp>
      <p:sp>
        <p:nvSpPr>
          <p:cNvPr id="3" name="object 3"/>
          <p:cNvSpPr/>
          <p:nvPr/>
        </p:nvSpPr>
        <p:spPr>
          <a:xfrm>
            <a:off x="1854200" y="1714500"/>
            <a:ext cx="3429000" cy="444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05600" y="2298700"/>
            <a:ext cx="3848100" cy="3009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808163" y="5400938"/>
            <a:ext cx="7284084" cy="1134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27930">
              <a:lnSpc>
                <a:spcPct val="100000"/>
              </a:lnSpc>
            </a:pPr>
            <a:r>
              <a:rPr dirty="0" sz="1700" spc="-5">
                <a:solidFill>
                  <a:srgbClr val="595959"/>
                </a:solidFill>
                <a:latin typeface="Gill Sans MT"/>
                <a:cs typeface="Gill Sans MT"/>
              </a:rPr>
              <a:t>know </a:t>
            </a:r>
            <a:r>
              <a:rPr dirty="0" sz="1700" spc="25">
                <a:solidFill>
                  <a:srgbClr val="595959"/>
                </a:solidFill>
                <a:latin typeface="Gill Sans MT"/>
                <a:cs typeface="Gill Sans MT"/>
              </a:rPr>
              <a:t>the </a:t>
            </a:r>
            <a:r>
              <a:rPr dirty="0" sz="1700" spc="10">
                <a:solidFill>
                  <a:srgbClr val="595959"/>
                </a:solidFill>
                <a:latin typeface="Gill Sans MT"/>
                <a:cs typeface="Gill Sans MT"/>
              </a:rPr>
              <a:t>right</a:t>
            </a:r>
            <a:r>
              <a:rPr dirty="0" sz="1700" spc="-29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1700" spc="-5">
                <a:solidFill>
                  <a:srgbClr val="595959"/>
                </a:solidFill>
                <a:latin typeface="Gill Sans MT"/>
                <a:cs typeface="Gill Sans MT"/>
              </a:rPr>
              <a:t>behaviors!</a:t>
            </a:r>
            <a:endParaRPr sz="17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10">
                <a:solidFill>
                  <a:srgbClr val="595959"/>
                </a:solidFill>
                <a:latin typeface="Gill Sans MT"/>
                <a:cs typeface="Gill Sans MT"/>
              </a:rPr>
              <a:t>wear </a:t>
            </a:r>
            <a:r>
              <a:rPr dirty="0" sz="2000" spc="5">
                <a:solidFill>
                  <a:srgbClr val="595959"/>
                </a:solidFill>
                <a:latin typeface="Gill Sans MT"/>
                <a:cs typeface="Gill Sans MT"/>
              </a:rPr>
              <a:t>proper</a:t>
            </a:r>
            <a:r>
              <a:rPr dirty="0" sz="2000" spc="-295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dirty="0" sz="2000" spc="15">
                <a:solidFill>
                  <a:srgbClr val="595959"/>
                </a:solidFill>
                <a:latin typeface="Gill Sans MT"/>
                <a:cs typeface="Gill Sans MT"/>
              </a:rPr>
              <a:t>attire!</a:t>
            </a:r>
            <a:endParaRPr sz="2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2017-04-02T21:29:46Z</dcterms:created>
  <dcterms:modified xsi:type="dcterms:W3CDTF">2017-04-02T21:29:46Z</dcterms:modified>
</cp:coreProperties>
</file>