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6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Hazardous* Materials Handling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Viraj, Katie, &amp; Marisa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Before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 u="sng"/>
              <a:t>Protective gear</a:t>
            </a:r>
            <a:r>
              <a:rPr lang="en"/>
              <a:t> when using hazardous equipment (i.e. closed-toed shoes, gloves, goggles)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 u="sng"/>
              <a:t>Signage</a:t>
            </a:r>
            <a:r>
              <a:rPr lang="en"/>
              <a:t> for warning (descriptive: biological hazards or fire hazards) on locations of assistance (eyewash stations, safety showers, extinguishers) and chemicals and waste receptacles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 u="sng"/>
              <a:t>Proper trainings</a:t>
            </a:r>
            <a:r>
              <a:rPr lang="en"/>
              <a:t> to ensure proper understanding of materials and possible dangers (experiment specific). 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Identifying job-specifics hazards (i.e. machinery) &amp; safety procedures 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Designate a Chemical Safety Officer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 u="sng"/>
              <a:t>Handling Glassware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Check condition of glass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Proper hand protection when picking up broken glass 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6425" y="3187898"/>
            <a:ext cx="1831325" cy="18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Handling &amp; Transportation of Chemicals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Assume all chemicals are potentially hazardous 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Never attempt to pick up a bottle by the cap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Large bottles carried on a wheeled cart; be cautious of obstructions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Incompatible chemicals should not be carried on the same cart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Proper labeling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Hazardous chemicals should always be attended to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Unstable materials should not be moved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Special flammable storage areas for organic solvents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Special rubber carriers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Emergency Situation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-Includes Cuts, Burns, Chemical Spills, Mercury Poisoning, Explosions, Chemical Inhalation, etc.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-How one reacts is likely based on what chemical is involved and the the extent of the injury.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-The emergency shower/eyewash station in the back corner of the room is relevant to these situations. 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50" y="3503850"/>
            <a:ext cx="1842750" cy="14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Chemical Storage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0192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Always return a chemical to its storage location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Be aware of chemical compatibility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Solvents, acids, bases, reactives, oxidizers and toxins should be stored separately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Hazardous chemicals* should not be storage on the floor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Do not move </a:t>
            </a:r>
            <a:r>
              <a:rPr lang="en"/>
              <a:t>unstable</a:t>
            </a:r>
            <a:r>
              <a:rPr lang="en"/>
              <a:t>, explosive, or unusually hazardous materials due to size or toxicity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Minimize transport when available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Identify &amp; document storage locations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Containers must be: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Free of rust &amp; deformation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Compatible with chemical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When working at an individual </a:t>
            </a:r>
            <a:r>
              <a:rPr lang="en"/>
              <a:t>workstation</a:t>
            </a:r>
            <a:r>
              <a:rPr lang="en"/>
              <a:t>, you should only hold a small quantity.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Chemical Disposal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Waste container should be capped, labeled, &amp; compatible with waste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Label is called “packing manifest”; a manifest must be attached to each cardboard box for each hazard class and include lab information and waste information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Waste minimization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Flammable organic solvents: many can be reused for fuel unless extremely toxic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Do </a:t>
            </a:r>
            <a:r>
              <a:rPr i="1" lang="en"/>
              <a:t>not </a:t>
            </a:r>
            <a:r>
              <a:rPr lang="en"/>
              <a:t>mix wastes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Smallest container possible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Do </a:t>
            </a:r>
            <a:r>
              <a:rPr i="1" lang="en"/>
              <a:t>not </a:t>
            </a:r>
            <a:r>
              <a:rPr lang="en"/>
              <a:t>pour down the sink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Record disposal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Substitute: whenever possible, substitute nonhazardous, biodegradable chemicals for hazardous chemicals in order to reduce volume of hazardous waste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