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A50021"/>
    <a:srgbClr val="B2B2B2"/>
    <a:srgbClr val="CC66FF"/>
    <a:srgbClr val="00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24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4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1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1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5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2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3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3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0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5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B776-45A7-437F-AA54-ED2EED50327D}" type="datetimeFigureOut">
              <a:rPr lang="ko-KR" altLang="en-US" smtClean="0"/>
              <a:t>2014. 1. 27.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EA45-59AD-46AA-8652-4603437CB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타원 40"/>
          <p:cNvSpPr/>
          <p:nvPr/>
        </p:nvSpPr>
        <p:spPr>
          <a:xfrm>
            <a:off x="1945498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5" name="타원 40"/>
          <p:cNvSpPr/>
          <p:nvPr/>
        </p:nvSpPr>
        <p:spPr>
          <a:xfrm>
            <a:off x="2449554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0"/>
          <p:cNvSpPr/>
          <p:nvPr/>
        </p:nvSpPr>
        <p:spPr>
          <a:xfrm>
            <a:off x="5185858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0"/>
          <p:cNvSpPr/>
          <p:nvPr/>
        </p:nvSpPr>
        <p:spPr>
          <a:xfrm>
            <a:off x="5689914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188640"/>
            <a:ext cx="63518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DNV Long Term </a:t>
            </a:r>
            <a:r>
              <a:rPr lang="ko-KR" altLang="en-US" sz="3000" dirty="0" smtClean="0">
                <a:latin typeface="굴림" pitchFamily="50" charset="-127"/>
                <a:ea typeface="굴림" pitchFamily="50" charset="-127"/>
              </a:rPr>
              <a:t>희생양극 설치도면</a:t>
            </a:r>
            <a:endParaRPr lang="ko-KR" altLang="en-US" sz="30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07504" y="836712"/>
            <a:ext cx="8928992" cy="5904656"/>
            <a:chOff x="108566" y="869351"/>
            <a:chExt cx="9583218" cy="5874753"/>
          </a:xfrm>
        </p:grpSpPr>
        <p:grpSp>
          <p:nvGrpSpPr>
            <p:cNvPr id="2" name="그룹 1"/>
            <p:cNvGrpSpPr/>
            <p:nvPr/>
          </p:nvGrpSpPr>
          <p:grpSpPr>
            <a:xfrm>
              <a:off x="108566" y="1155924"/>
              <a:ext cx="9274082" cy="5588180"/>
              <a:chOff x="108566" y="1155924"/>
              <a:chExt cx="9274082" cy="5588180"/>
            </a:xfrm>
          </p:grpSpPr>
          <p:grpSp>
            <p:nvGrpSpPr>
              <p:cNvPr id="163" name="그룹 162"/>
              <p:cNvGrpSpPr/>
              <p:nvPr/>
            </p:nvGrpSpPr>
            <p:grpSpPr>
              <a:xfrm>
                <a:off x="345776" y="1155924"/>
                <a:ext cx="9036872" cy="5444894"/>
                <a:chOff x="345776" y="1155924"/>
                <a:chExt cx="9036872" cy="5444894"/>
              </a:xfrm>
            </p:grpSpPr>
            <p:sp>
              <p:nvSpPr>
                <p:cNvPr id="8" name="타원 7"/>
                <p:cNvSpPr/>
                <p:nvPr/>
              </p:nvSpPr>
              <p:spPr>
                <a:xfrm>
                  <a:off x="7936506" y="2319907"/>
                  <a:ext cx="1343417" cy="1251903"/>
                </a:xfrm>
                <a:prstGeom prst="ellipse">
                  <a:avLst/>
                </a:prstGeom>
                <a:solidFill>
                  <a:srgbClr val="FF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/>
                <p:nvPr/>
              </p:nvCxnSpPr>
              <p:spPr>
                <a:xfrm>
                  <a:off x="804122" y="1657427"/>
                  <a:ext cx="85785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flipH="1">
                  <a:off x="9359768" y="1657427"/>
                  <a:ext cx="22880" cy="49419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7836968" y="6599048"/>
                  <a:ext cx="1522800" cy="17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804122" y="1657427"/>
                  <a:ext cx="0" cy="25075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타원 20"/>
                <p:cNvSpPr/>
                <p:nvPr/>
              </p:nvSpPr>
              <p:spPr>
                <a:xfrm>
                  <a:off x="7936506" y="4785853"/>
                  <a:ext cx="1343417" cy="1233063"/>
                </a:xfrm>
                <a:prstGeom prst="ellipse">
                  <a:avLst/>
                </a:prstGeom>
                <a:solidFill>
                  <a:srgbClr val="00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>
                  <a:off x="7836968" y="1657427"/>
                  <a:ext cx="0" cy="49322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/>
                <p:cNvSpPr/>
                <p:nvPr/>
              </p:nvSpPr>
              <p:spPr>
                <a:xfrm>
                  <a:off x="7975703" y="2610018"/>
                  <a:ext cx="1278020" cy="66757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Zn Anode </a:t>
                  </a:r>
                </a:p>
                <a:p>
                  <a:pPr algn="ctr"/>
                  <a:r>
                    <a:rPr lang="en-US" altLang="ko-KR" dirty="0" smtClean="0"/>
                    <a:t>S·W Tank</a:t>
                  </a:r>
                  <a:endParaRPr lang="ko-KR" altLang="en-US" dirty="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7975703" y="5041340"/>
                  <a:ext cx="1278020" cy="66757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Al Anode </a:t>
                  </a:r>
                </a:p>
                <a:p>
                  <a:pPr algn="ctr"/>
                  <a:r>
                    <a:rPr lang="en-US" altLang="ko-KR" dirty="0" smtClean="0"/>
                    <a:t>S·W Tank</a:t>
                  </a:r>
                  <a:endParaRPr lang="ko-KR" altLang="en-US" dirty="0"/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 flipV="1">
                  <a:off x="804122" y="4133102"/>
                  <a:ext cx="8555646" cy="318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4281903" y="1657427"/>
                  <a:ext cx="0" cy="25075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452757" y="4205630"/>
                  <a:ext cx="711631" cy="247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200mm</a:t>
                  </a:r>
                  <a:endParaRPr lang="ko-KR" altLang="en-US" sz="1000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8223388" y="1155924"/>
                  <a:ext cx="7938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/>
                    <a:t>1200mm</a:t>
                  </a:r>
                  <a:endParaRPr lang="ko-KR" alt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45776" y="4858381"/>
                  <a:ext cx="698980" cy="254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[ Al -1 ]</a:t>
                  </a:r>
                  <a:endParaRPr lang="ko-KR" altLang="en-US" sz="1000" dirty="0"/>
                </a:p>
              </p:txBody>
            </p:sp>
            <p:cxnSp>
              <p:nvCxnSpPr>
                <p:cNvPr id="158" name="직선 화살표 연결선 157"/>
                <p:cNvCxnSpPr>
                  <a:stCxn id="507" idx="4"/>
                  <a:endCxn id="159" idx="1"/>
                </p:cNvCxnSpPr>
                <p:nvPr/>
              </p:nvCxnSpPr>
              <p:spPr>
                <a:xfrm rot="16200000" flipH="1">
                  <a:off x="1115318" y="3974979"/>
                  <a:ext cx="755894" cy="709687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/>
                <p:cNvSpPr txBox="1"/>
                <p:nvPr/>
              </p:nvSpPr>
              <p:spPr>
                <a:xfrm>
                  <a:off x="1848108" y="4568269"/>
                  <a:ext cx="1396863" cy="278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굴림" pitchFamily="50" charset="-127"/>
                      <a:ea typeface="굴림" pitchFamily="50" charset="-127"/>
                    </a:rPr>
                    <a:t>Cathodes(STS)</a:t>
                  </a:r>
                  <a:endParaRPr lang="ko-KR" altLang="en-US" sz="1200" dirty="0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745790" y="4568269"/>
                  <a:ext cx="1390427" cy="278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굴림" pitchFamily="50" charset="-127"/>
                      <a:ea typeface="굴림" pitchFamily="50" charset="-127"/>
                    </a:rPr>
                    <a:t>Anodes(Al, Zn)</a:t>
                  </a:r>
                  <a:endParaRPr lang="ko-KR" altLang="en-US" sz="1200" dirty="0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160" name="직선 화살표 연결선 159"/>
                <p:cNvCxnSpPr>
                  <a:stCxn id="496" idx="4"/>
                  <a:endCxn id="162" idx="1"/>
                </p:cNvCxnSpPr>
                <p:nvPr/>
              </p:nvCxnSpPr>
              <p:spPr>
                <a:xfrm rot="16200000" flipH="1">
                  <a:off x="2838980" y="3800960"/>
                  <a:ext cx="864778" cy="948840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직선 화살표 연결선 164"/>
              <p:cNvCxnSpPr/>
              <p:nvPr/>
            </p:nvCxnSpPr>
            <p:spPr>
              <a:xfrm flipH="1">
                <a:off x="572270" y="1657427"/>
                <a:ext cx="10717" cy="25075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 rot="16200000">
                <a:off x="-135889" y="2761605"/>
                <a:ext cx="793079" cy="304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1500mm</a:t>
                </a:r>
                <a:endParaRPr lang="ko-KR" altLang="en-US" sz="1200" dirty="0"/>
              </a:p>
            </p:txBody>
          </p:sp>
          <p:sp>
            <p:nvSpPr>
              <p:cNvPr id="168" name="사다리꼴 167"/>
              <p:cNvSpPr/>
              <p:nvPr/>
            </p:nvSpPr>
            <p:spPr>
              <a:xfrm>
                <a:off x="2160491" y="5146711"/>
                <a:ext cx="1871676" cy="591639"/>
              </a:xfrm>
              <a:prstGeom prst="trapezoid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64.5kg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0004" y="5260196"/>
                <a:ext cx="1837967" cy="349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희생양극</a:t>
                </a:r>
                <a:r>
                  <a:rPr lang="en-US" altLang="ko-KR" sz="1600" dirty="0" smtClean="0"/>
                  <a:t>(Al, Zn)</a:t>
                </a:r>
                <a:r>
                  <a:rPr lang="ko-KR" altLang="en-US" sz="1600" dirty="0" smtClean="0"/>
                  <a:t> </a:t>
                </a:r>
                <a:endParaRPr lang="ko-KR" altLang="en-US" sz="1600" dirty="0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>
                <a:off x="4313331" y="5374231"/>
                <a:ext cx="575514" cy="216024"/>
              </a:xfrm>
              <a:prstGeom prst="rightArrow">
                <a:avLst/>
              </a:prstGeom>
              <a:solidFill>
                <a:srgbClr val="CC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순서도: 직접 액세스 저장소 172"/>
              <p:cNvSpPr/>
              <p:nvPr/>
            </p:nvSpPr>
            <p:spPr>
              <a:xfrm>
                <a:off x="5268696" y="5278717"/>
                <a:ext cx="1340769" cy="382318"/>
              </a:xfrm>
              <a:prstGeom prst="flowChartMagneticDrum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73" idx="1"/>
              </p:cNvCxnSpPr>
              <p:nvPr/>
            </p:nvCxnSpPr>
            <p:spPr>
              <a:xfrm flipV="1">
                <a:off x="5268696" y="5044171"/>
                <a:ext cx="0" cy="425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V="1">
                <a:off x="6408431" y="5020534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/>
              <p:cNvCxnSpPr/>
              <p:nvPr/>
            </p:nvCxnSpPr>
            <p:spPr>
              <a:xfrm>
                <a:off x="5286283" y="5158207"/>
                <a:ext cx="1116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5512636" y="4941168"/>
                <a:ext cx="708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100mm</a:t>
                </a:r>
                <a:endParaRPr lang="ko-KR" altLang="en-US" sz="1200" dirty="0"/>
              </a:p>
            </p:txBody>
          </p:sp>
          <p:cxnSp>
            <p:nvCxnSpPr>
              <p:cNvPr id="181" name="직선 화살표 연결선 180"/>
              <p:cNvCxnSpPr/>
              <p:nvPr/>
            </p:nvCxnSpPr>
            <p:spPr>
              <a:xfrm>
                <a:off x="6192447" y="5476219"/>
                <a:ext cx="396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6180359" y="5245205"/>
                <a:ext cx="6238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27mm</a:t>
                </a:r>
                <a:endParaRPr lang="ko-KR" altLang="en-US" sz="1200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08566" y="6091355"/>
                <a:ext cx="1265121" cy="29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음극방식</a:t>
                </a:r>
                <a:r>
                  <a:rPr lang="en-US" altLang="ko-KR" sz="1200" dirty="0" smtClean="0"/>
                  <a:t>(STS)</a:t>
                </a:r>
                <a:r>
                  <a:rPr lang="ko-KR" altLang="en-US" sz="1200" dirty="0" smtClean="0"/>
                  <a:t> </a:t>
                </a:r>
                <a:endParaRPr lang="ko-KR" altLang="en-US" sz="1200" dirty="0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2164389" y="5946299"/>
                <a:ext cx="4424059" cy="5076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 : A= 30 : 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 flipV="1">
                <a:off x="2164389" y="6599049"/>
                <a:ext cx="1" cy="145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V="1">
                <a:off x="6592314" y="6599049"/>
                <a:ext cx="0" cy="145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/>
              <p:cNvCxnSpPr/>
              <p:nvPr/>
            </p:nvCxnSpPr>
            <p:spPr>
              <a:xfrm>
                <a:off x="2164389" y="6671576"/>
                <a:ext cx="44279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4002187" y="6438346"/>
                <a:ext cx="708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650mm</a:t>
                </a:r>
                <a:endParaRPr lang="ko-KR" altLang="en-US" sz="1200" dirty="0"/>
              </a:p>
            </p:txBody>
          </p:sp>
          <p:cxnSp>
            <p:nvCxnSpPr>
              <p:cNvPr id="194" name="직선 화살표 연결선 193"/>
              <p:cNvCxnSpPr/>
              <p:nvPr/>
            </p:nvCxnSpPr>
            <p:spPr>
              <a:xfrm>
                <a:off x="2006248" y="5946298"/>
                <a:ext cx="0" cy="5076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1294618" y="6091354"/>
                <a:ext cx="708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400mm</a:t>
                </a:r>
                <a:endParaRPr lang="ko-KR" altLang="en-US" sz="1200" dirty="0"/>
              </a:p>
            </p:txBody>
          </p:sp>
        </p:grpSp>
        <p:cxnSp>
          <p:nvCxnSpPr>
            <p:cNvPr id="155" name="직선 연결선 154"/>
            <p:cNvCxnSpPr/>
            <p:nvPr/>
          </p:nvCxnSpPr>
          <p:spPr>
            <a:xfrm flipV="1">
              <a:off x="9382648" y="1012638"/>
              <a:ext cx="5148" cy="57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804122" y="1155924"/>
              <a:ext cx="857852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9517907" y="1667157"/>
              <a:ext cx="163379" cy="3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9596977" y="1667157"/>
              <a:ext cx="0" cy="493225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4822891" y="869351"/>
              <a:ext cx="1030051" cy="309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4</a:t>
              </a:r>
              <a:r>
                <a:rPr lang="en-US" altLang="ko-KR" sz="1400" dirty="0" smtClean="0"/>
                <a:t>8</a:t>
              </a:r>
              <a:r>
                <a:rPr lang="en-US" altLang="ko-KR" sz="1400" dirty="0" smtClean="0"/>
                <a:t>00mm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0800000">
              <a:off x="9252434" y="3552880"/>
              <a:ext cx="439350" cy="9234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 smtClean="0"/>
                <a:t>2400mm</a:t>
              </a:r>
              <a:endParaRPr lang="ko-KR" altLang="en-US" sz="1400" dirty="0"/>
            </a:p>
          </p:txBody>
        </p:sp>
      </p:grpSp>
      <p:sp>
        <p:nvSpPr>
          <p:cNvPr id="320" name="타원 40"/>
          <p:cNvSpPr/>
          <p:nvPr/>
        </p:nvSpPr>
        <p:spPr>
          <a:xfrm>
            <a:off x="2953610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135"/>
          <p:cNvSpPr/>
          <p:nvPr/>
        </p:nvSpPr>
        <p:spPr>
          <a:xfrm>
            <a:off x="3059832" y="1916832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40"/>
          <p:cNvSpPr/>
          <p:nvPr/>
        </p:nvSpPr>
        <p:spPr>
          <a:xfrm>
            <a:off x="2953610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135"/>
          <p:cNvSpPr/>
          <p:nvPr/>
        </p:nvSpPr>
        <p:spPr>
          <a:xfrm>
            <a:off x="3059832" y="2348880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40"/>
          <p:cNvSpPr/>
          <p:nvPr/>
        </p:nvSpPr>
        <p:spPr>
          <a:xfrm>
            <a:off x="2953610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135"/>
          <p:cNvSpPr/>
          <p:nvPr/>
        </p:nvSpPr>
        <p:spPr>
          <a:xfrm>
            <a:off x="3059832" y="2780928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40"/>
          <p:cNvSpPr/>
          <p:nvPr/>
        </p:nvSpPr>
        <p:spPr>
          <a:xfrm>
            <a:off x="2953610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135"/>
          <p:cNvSpPr/>
          <p:nvPr/>
        </p:nvSpPr>
        <p:spPr>
          <a:xfrm>
            <a:off x="3059832" y="3212976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40"/>
          <p:cNvSpPr/>
          <p:nvPr/>
        </p:nvSpPr>
        <p:spPr>
          <a:xfrm>
            <a:off x="2953610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135"/>
          <p:cNvSpPr/>
          <p:nvPr/>
        </p:nvSpPr>
        <p:spPr>
          <a:xfrm>
            <a:off x="3059832" y="3645024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40"/>
          <p:cNvSpPr/>
          <p:nvPr/>
        </p:nvSpPr>
        <p:spPr>
          <a:xfrm>
            <a:off x="3457666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135"/>
          <p:cNvSpPr/>
          <p:nvPr/>
        </p:nvSpPr>
        <p:spPr>
          <a:xfrm>
            <a:off x="3563888" y="1916832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40"/>
          <p:cNvSpPr/>
          <p:nvPr/>
        </p:nvSpPr>
        <p:spPr>
          <a:xfrm>
            <a:off x="3457666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135"/>
          <p:cNvSpPr/>
          <p:nvPr/>
        </p:nvSpPr>
        <p:spPr>
          <a:xfrm>
            <a:off x="3563888" y="2348880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40"/>
          <p:cNvSpPr/>
          <p:nvPr/>
        </p:nvSpPr>
        <p:spPr>
          <a:xfrm>
            <a:off x="3457666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135"/>
          <p:cNvSpPr/>
          <p:nvPr/>
        </p:nvSpPr>
        <p:spPr>
          <a:xfrm>
            <a:off x="3563888" y="2780928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40"/>
          <p:cNvSpPr/>
          <p:nvPr/>
        </p:nvSpPr>
        <p:spPr>
          <a:xfrm>
            <a:off x="3457666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135"/>
          <p:cNvSpPr/>
          <p:nvPr/>
        </p:nvSpPr>
        <p:spPr>
          <a:xfrm>
            <a:off x="3563888" y="3212976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40"/>
          <p:cNvSpPr/>
          <p:nvPr/>
        </p:nvSpPr>
        <p:spPr>
          <a:xfrm>
            <a:off x="3457666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135"/>
          <p:cNvSpPr/>
          <p:nvPr/>
        </p:nvSpPr>
        <p:spPr>
          <a:xfrm>
            <a:off x="3563888" y="3645024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135"/>
          <p:cNvSpPr/>
          <p:nvPr/>
        </p:nvSpPr>
        <p:spPr>
          <a:xfrm>
            <a:off x="3311992" y="2132856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135"/>
          <p:cNvSpPr/>
          <p:nvPr/>
        </p:nvSpPr>
        <p:spPr>
          <a:xfrm>
            <a:off x="3311992" y="3429000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40"/>
          <p:cNvSpPr/>
          <p:nvPr/>
        </p:nvSpPr>
        <p:spPr>
          <a:xfrm>
            <a:off x="4177746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135"/>
          <p:cNvSpPr/>
          <p:nvPr/>
        </p:nvSpPr>
        <p:spPr>
          <a:xfrm>
            <a:off x="4283968" y="1916832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40"/>
          <p:cNvSpPr/>
          <p:nvPr/>
        </p:nvSpPr>
        <p:spPr>
          <a:xfrm>
            <a:off x="4177746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135"/>
          <p:cNvSpPr/>
          <p:nvPr/>
        </p:nvSpPr>
        <p:spPr>
          <a:xfrm>
            <a:off x="4283968" y="2348880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40"/>
          <p:cNvSpPr/>
          <p:nvPr/>
        </p:nvSpPr>
        <p:spPr>
          <a:xfrm>
            <a:off x="4177746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13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40"/>
          <p:cNvSpPr/>
          <p:nvPr/>
        </p:nvSpPr>
        <p:spPr>
          <a:xfrm>
            <a:off x="4177746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135"/>
          <p:cNvSpPr/>
          <p:nvPr/>
        </p:nvSpPr>
        <p:spPr>
          <a:xfrm>
            <a:off x="4283968" y="3212976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40"/>
          <p:cNvSpPr/>
          <p:nvPr/>
        </p:nvSpPr>
        <p:spPr>
          <a:xfrm>
            <a:off x="4177746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135"/>
          <p:cNvSpPr/>
          <p:nvPr/>
        </p:nvSpPr>
        <p:spPr>
          <a:xfrm>
            <a:off x="4283968" y="3645024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40"/>
          <p:cNvSpPr/>
          <p:nvPr/>
        </p:nvSpPr>
        <p:spPr>
          <a:xfrm>
            <a:off x="4681802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135"/>
          <p:cNvSpPr/>
          <p:nvPr/>
        </p:nvSpPr>
        <p:spPr>
          <a:xfrm>
            <a:off x="4788024" y="1916832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"/>
          <p:cNvSpPr/>
          <p:nvPr/>
        </p:nvSpPr>
        <p:spPr>
          <a:xfrm>
            <a:off x="4681802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135"/>
          <p:cNvSpPr/>
          <p:nvPr/>
        </p:nvSpPr>
        <p:spPr>
          <a:xfrm>
            <a:off x="4788024" y="2348880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"/>
          <p:cNvSpPr/>
          <p:nvPr/>
        </p:nvSpPr>
        <p:spPr>
          <a:xfrm>
            <a:off x="4681802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135"/>
          <p:cNvSpPr/>
          <p:nvPr/>
        </p:nvSpPr>
        <p:spPr>
          <a:xfrm>
            <a:off x="4788024" y="2780928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"/>
          <p:cNvSpPr/>
          <p:nvPr/>
        </p:nvSpPr>
        <p:spPr>
          <a:xfrm>
            <a:off x="4681802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135"/>
          <p:cNvSpPr/>
          <p:nvPr/>
        </p:nvSpPr>
        <p:spPr>
          <a:xfrm>
            <a:off x="4788024" y="3212976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"/>
          <p:cNvSpPr/>
          <p:nvPr/>
        </p:nvSpPr>
        <p:spPr>
          <a:xfrm>
            <a:off x="4681802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135"/>
          <p:cNvSpPr/>
          <p:nvPr/>
        </p:nvSpPr>
        <p:spPr>
          <a:xfrm>
            <a:off x="4788024" y="3645024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135"/>
          <p:cNvSpPr/>
          <p:nvPr/>
        </p:nvSpPr>
        <p:spPr>
          <a:xfrm>
            <a:off x="4535992" y="2132856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135"/>
          <p:cNvSpPr/>
          <p:nvPr/>
        </p:nvSpPr>
        <p:spPr>
          <a:xfrm>
            <a:off x="4536128" y="3429000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135"/>
          <p:cNvSpPr/>
          <p:nvPr/>
        </p:nvSpPr>
        <p:spPr>
          <a:xfrm>
            <a:off x="5292080" y="1916832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0"/>
          <p:cNvSpPr/>
          <p:nvPr/>
        </p:nvSpPr>
        <p:spPr>
          <a:xfrm>
            <a:off x="5185858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135"/>
          <p:cNvSpPr/>
          <p:nvPr/>
        </p:nvSpPr>
        <p:spPr>
          <a:xfrm>
            <a:off x="5292080" y="2348880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0"/>
          <p:cNvSpPr/>
          <p:nvPr/>
        </p:nvSpPr>
        <p:spPr>
          <a:xfrm>
            <a:off x="5185858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135"/>
          <p:cNvSpPr/>
          <p:nvPr/>
        </p:nvSpPr>
        <p:spPr>
          <a:xfrm>
            <a:off x="5292080" y="2780928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0"/>
          <p:cNvSpPr/>
          <p:nvPr/>
        </p:nvSpPr>
        <p:spPr>
          <a:xfrm>
            <a:off x="5185858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135"/>
          <p:cNvSpPr/>
          <p:nvPr/>
        </p:nvSpPr>
        <p:spPr>
          <a:xfrm>
            <a:off x="5292080" y="3212976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0"/>
          <p:cNvSpPr/>
          <p:nvPr/>
        </p:nvSpPr>
        <p:spPr>
          <a:xfrm>
            <a:off x="5185858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135"/>
          <p:cNvSpPr/>
          <p:nvPr/>
        </p:nvSpPr>
        <p:spPr>
          <a:xfrm>
            <a:off x="5292080" y="3645024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135"/>
          <p:cNvSpPr/>
          <p:nvPr/>
        </p:nvSpPr>
        <p:spPr>
          <a:xfrm>
            <a:off x="5796136" y="1916832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0"/>
          <p:cNvSpPr/>
          <p:nvPr/>
        </p:nvSpPr>
        <p:spPr>
          <a:xfrm>
            <a:off x="5689914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135"/>
          <p:cNvSpPr/>
          <p:nvPr/>
        </p:nvSpPr>
        <p:spPr>
          <a:xfrm>
            <a:off x="5796136" y="2348880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0"/>
          <p:cNvSpPr/>
          <p:nvPr/>
        </p:nvSpPr>
        <p:spPr>
          <a:xfrm>
            <a:off x="5689914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135"/>
          <p:cNvSpPr/>
          <p:nvPr/>
        </p:nvSpPr>
        <p:spPr>
          <a:xfrm>
            <a:off x="5796136" y="2780928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0"/>
          <p:cNvSpPr/>
          <p:nvPr/>
        </p:nvSpPr>
        <p:spPr>
          <a:xfrm>
            <a:off x="5689914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135"/>
          <p:cNvSpPr/>
          <p:nvPr/>
        </p:nvSpPr>
        <p:spPr>
          <a:xfrm>
            <a:off x="5796136" y="3212976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타원 40"/>
          <p:cNvSpPr/>
          <p:nvPr/>
        </p:nvSpPr>
        <p:spPr>
          <a:xfrm>
            <a:off x="5689914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135"/>
          <p:cNvSpPr/>
          <p:nvPr/>
        </p:nvSpPr>
        <p:spPr>
          <a:xfrm>
            <a:off x="5796136" y="3645024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135"/>
          <p:cNvSpPr/>
          <p:nvPr/>
        </p:nvSpPr>
        <p:spPr>
          <a:xfrm>
            <a:off x="5543976" y="2132856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타원 135"/>
          <p:cNvSpPr/>
          <p:nvPr/>
        </p:nvSpPr>
        <p:spPr>
          <a:xfrm>
            <a:off x="5544240" y="3429000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TextBox 445"/>
          <p:cNvSpPr txBox="1"/>
          <p:nvPr/>
        </p:nvSpPr>
        <p:spPr>
          <a:xfrm>
            <a:off x="4067944" y="4221088"/>
            <a:ext cx="22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Reference Electrodes(Al, Zn)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7" name="타원 40"/>
          <p:cNvSpPr/>
          <p:nvPr/>
        </p:nvSpPr>
        <p:spPr>
          <a:xfrm>
            <a:off x="1945498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135"/>
          <p:cNvSpPr/>
          <p:nvPr/>
        </p:nvSpPr>
        <p:spPr>
          <a:xfrm>
            <a:off x="2051720" y="1916832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0"/>
          <p:cNvSpPr/>
          <p:nvPr/>
        </p:nvSpPr>
        <p:spPr>
          <a:xfrm>
            <a:off x="1945498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135"/>
          <p:cNvSpPr/>
          <p:nvPr/>
        </p:nvSpPr>
        <p:spPr>
          <a:xfrm>
            <a:off x="2051720" y="2348880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0"/>
          <p:cNvSpPr/>
          <p:nvPr/>
        </p:nvSpPr>
        <p:spPr>
          <a:xfrm>
            <a:off x="1945498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135"/>
          <p:cNvSpPr/>
          <p:nvPr/>
        </p:nvSpPr>
        <p:spPr>
          <a:xfrm>
            <a:off x="2051720" y="2780928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0"/>
          <p:cNvSpPr/>
          <p:nvPr/>
        </p:nvSpPr>
        <p:spPr>
          <a:xfrm>
            <a:off x="1945498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135"/>
          <p:cNvSpPr/>
          <p:nvPr/>
        </p:nvSpPr>
        <p:spPr>
          <a:xfrm>
            <a:off x="2051720" y="3212976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135"/>
          <p:cNvSpPr/>
          <p:nvPr/>
        </p:nvSpPr>
        <p:spPr>
          <a:xfrm>
            <a:off x="2051720" y="3645024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0"/>
          <p:cNvSpPr/>
          <p:nvPr/>
        </p:nvSpPr>
        <p:spPr>
          <a:xfrm>
            <a:off x="2449554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135"/>
          <p:cNvSpPr/>
          <p:nvPr/>
        </p:nvSpPr>
        <p:spPr>
          <a:xfrm>
            <a:off x="2555776" y="1916832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타원 40"/>
          <p:cNvSpPr/>
          <p:nvPr/>
        </p:nvSpPr>
        <p:spPr>
          <a:xfrm>
            <a:off x="2449554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타원 135"/>
          <p:cNvSpPr/>
          <p:nvPr/>
        </p:nvSpPr>
        <p:spPr>
          <a:xfrm>
            <a:off x="2555776" y="2348880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타원 40"/>
          <p:cNvSpPr/>
          <p:nvPr/>
        </p:nvSpPr>
        <p:spPr>
          <a:xfrm>
            <a:off x="2449554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타원 135"/>
          <p:cNvSpPr/>
          <p:nvPr/>
        </p:nvSpPr>
        <p:spPr>
          <a:xfrm>
            <a:off x="2555776" y="2780928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3" name="타원 40"/>
          <p:cNvSpPr/>
          <p:nvPr/>
        </p:nvSpPr>
        <p:spPr>
          <a:xfrm>
            <a:off x="2449554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4" name="타원 135"/>
          <p:cNvSpPr/>
          <p:nvPr/>
        </p:nvSpPr>
        <p:spPr>
          <a:xfrm>
            <a:off x="2555776" y="3212976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타원 135"/>
          <p:cNvSpPr/>
          <p:nvPr/>
        </p:nvSpPr>
        <p:spPr>
          <a:xfrm>
            <a:off x="2555776" y="3645024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7" name="타원 135"/>
          <p:cNvSpPr/>
          <p:nvPr/>
        </p:nvSpPr>
        <p:spPr>
          <a:xfrm>
            <a:off x="2303880" y="2132856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8" name="타원 135"/>
          <p:cNvSpPr/>
          <p:nvPr/>
        </p:nvSpPr>
        <p:spPr>
          <a:xfrm>
            <a:off x="2303880" y="3429000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타원 40"/>
          <p:cNvSpPr/>
          <p:nvPr/>
        </p:nvSpPr>
        <p:spPr>
          <a:xfrm>
            <a:off x="937386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0" name="타원 13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" name="타원 40"/>
          <p:cNvSpPr/>
          <p:nvPr/>
        </p:nvSpPr>
        <p:spPr>
          <a:xfrm>
            <a:off x="937386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2" name="타원 135"/>
          <p:cNvSpPr/>
          <p:nvPr/>
        </p:nvSpPr>
        <p:spPr>
          <a:xfrm>
            <a:off x="1043608" y="2348880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타원 40"/>
          <p:cNvSpPr/>
          <p:nvPr/>
        </p:nvSpPr>
        <p:spPr>
          <a:xfrm>
            <a:off x="937386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타원 135"/>
          <p:cNvSpPr/>
          <p:nvPr/>
        </p:nvSpPr>
        <p:spPr>
          <a:xfrm>
            <a:off x="1043608" y="2780928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5" name="타원 40"/>
          <p:cNvSpPr/>
          <p:nvPr/>
        </p:nvSpPr>
        <p:spPr>
          <a:xfrm>
            <a:off x="937386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타원 135"/>
          <p:cNvSpPr/>
          <p:nvPr/>
        </p:nvSpPr>
        <p:spPr>
          <a:xfrm>
            <a:off x="1043608" y="3212976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타원 40"/>
          <p:cNvSpPr/>
          <p:nvPr/>
        </p:nvSpPr>
        <p:spPr>
          <a:xfrm>
            <a:off x="937386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8" name="타원 135"/>
          <p:cNvSpPr/>
          <p:nvPr/>
        </p:nvSpPr>
        <p:spPr>
          <a:xfrm>
            <a:off x="1043608" y="3645024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9" name="타원 40"/>
          <p:cNvSpPr/>
          <p:nvPr/>
        </p:nvSpPr>
        <p:spPr>
          <a:xfrm>
            <a:off x="1441442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타원 135"/>
          <p:cNvSpPr/>
          <p:nvPr/>
        </p:nvSpPr>
        <p:spPr>
          <a:xfrm>
            <a:off x="1547664" y="1916832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타원 40"/>
          <p:cNvSpPr/>
          <p:nvPr/>
        </p:nvSpPr>
        <p:spPr>
          <a:xfrm>
            <a:off x="1441442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" name="타원 135"/>
          <p:cNvSpPr/>
          <p:nvPr/>
        </p:nvSpPr>
        <p:spPr>
          <a:xfrm>
            <a:off x="1547664" y="2348880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3" name="타원 40"/>
          <p:cNvSpPr/>
          <p:nvPr/>
        </p:nvSpPr>
        <p:spPr>
          <a:xfrm>
            <a:off x="1441442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타원 135"/>
          <p:cNvSpPr/>
          <p:nvPr/>
        </p:nvSpPr>
        <p:spPr>
          <a:xfrm>
            <a:off x="1547664" y="2780928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5" name="타원 40"/>
          <p:cNvSpPr/>
          <p:nvPr/>
        </p:nvSpPr>
        <p:spPr>
          <a:xfrm>
            <a:off x="1441442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타원 135"/>
          <p:cNvSpPr/>
          <p:nvPr/>
        </p:nvSpPr>
        <p:spPr>
          <a:xfrm>
            <a:off x="1547664" y="3212976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타원 40"/>
          <p:cNvSpPr/>
          <p:nvPr/>
        </p:nvSpPr>
        <p:spPr>
          <a:xfrm>
            <a:off x="1441442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타원 135"/>
          <p:cNvSpPr/>
          <p:nvPr/>
        </p:nvSpPr>
        <p:spPr>
          <a:xfrm>
            <a:off x="1547664" y="3645024"/>
            <a:ext cx="144016" cy="144016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타원 135"/>
          <p:cNvSpPr/>
          <p:nvPr/>
        </p:nvSpPr>
        <p:spPr>
          <a:xfrm>
            <a:off x="1295768" y="2132856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타원 135"/>
          <p:cNvSpPr/>
          <p:nvPr/>
        </p:nvSpPr>
        <p:spPr>
          <a:xfrm>
            <a:off x="1295768" y="3429000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0" name="직선 연결선 14"/>
          <p:cNvCxnSpPr/>
          <p:nvPr/>
        </p:nvCxnSpPr>
        <p:spPr>
          <a:xfrm>
            <a:off x="8892480" y="65973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154"/>
          <p:cNvCxnSpPr/>
          <p:nvPr/>
        </p:nvCxnSpPr>
        <p:spPr>
          <a:xfrm flipV="1">
            <a:off x="755576" y="980728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직선 화살표 연결선 89"/>
          <p:cNvCxnSpPr/>
          <p:nvPr/>
        </p:nvCxnSpPr>
        <p:spPr>
          <a:xfrm>
            <a:off x="755576" y="141277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직선 연결선 86"/>
          <p:cNvCxnSpPr/>
          <p:nvPr/>
        </p:nvCxnSpPr>
        <p:spPr>
          <a:xfrm>
            <a:off x="3995936" y="1268760"/>
            <a:ext cx="0" cy="295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TextBox 584"/>
          <p:cNvSpPr txBox="1"/>
          <p:nvPr/>
        </p:nvSpPr>
        <p:spPr>
          <a:xfrm>
            <a:off x="1907704" y="112474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1800mm</a:t>
            </a:r>
            <a:endParaRPr lang="ko-KR" altLang="en-US" sz="12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364088" y="112474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en-US" altLang="ko-KR" sz="1200" dirty="0" smtClean="0"/>
              <a:t>8</a:t>
            </a:r>
            <a:r>
              <a:rPr lang="en-US" altLang="ko-KR" sz="1200" dirty="0" smtClean="0"/>
              <a:t>00mm</a:t>
            </a:r>
            <a:endParaRPr lang="ko-KR" altLang="en-US" sz="1200" dirty="0"/>
          </a:p>
        </p:txBody>
      </p:sp>
      <p:cxnSp>
        <p:nvCxnSpPr>
          <p:cNvPr id="587" name="직선 화살표 연결선 91"/>
          <p:cNvCxnSpPr/>
          <p:nvPr/>
        </p:nvCxnSpPr>
        <p:spPr>
          <a:xfrm>
            <a:off x="3995936" y="1412776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86"/>
          <p:cNvCxnSpPr/>
          <p:nvPr/>
        </p:nvCxnSpPr>
        <p:spPr>
          <a:xfrm>
            <a:off x="7308304" y="1268760"/>
            <a:ext cx="0" cy="295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97"/>
          <p:cNvCxnSpPr/>
          <p:nvPr/>
        </p:nvCxnSpPr>
        <p:spPr>
          <a:xfrm>
            <a:off x="7308304" y="141277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159"/>
          <p:cNvCxnSpPr>
            <a:stCxn id="387" idx="4"/>
            <a:endCxn id="446" idx="1"/>
          </p:cNvCxnSpPr>
          <p:nvPr/>
        </p:nvCxnSpPr>
        <p:spPr>
          <a:xfrm rot="16200000" flipH="1">
            <a:off x="3332686" y="3624330"/>
            <a:ext cx="786572" cy="683944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직선 연결선 14"/>
          <p:cNvCxnSpPr/>
          <p:nvPr/>
        </p:nvCxnSpPr>
        <p:spPr>
          <a:xfrm>
            <a:off x="1835696" y="5877272"/>
            <a:ext cx="148787" cy="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직선 연결선 14"/>
          <p:cNvCxnSpPr/>
          <p:nvPr/>
        </p:nvCxnSpPr>
        <p:spPr>
          <a:xfrm>
            <a:off x="1835696" y="6381328"/>
            <a:ext cx="157171" cy="8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직선 연결선 14"/>
          <p:cNvCxnSpPr/>
          <p:nvPr/>
        </p:nvCxnSpPr>
        <p:spPr>
          <a:xfrm>
            <a:off x="467544" y="1628800"/>
            <a:ext cx="148787" cy="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직선 연결선 14"/>
          <p:cNvCxnSpPr/>
          <p:nvPr/>
        </p:nvCxnSpPr>
        <p:spPr>
          <a:xfrm>
            <a:off x="467544" y="4149080"/>
            <a:ext cx="148787" cy="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40"/>
          <p:cNvSpPr/>
          <p:nvPr/>
        </p:nvSpPr>
        <p:spPr>
          <a:xfrm>
            <a:off x="6193970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40"/>
          <p:cNvSpPr/>
          <p:nvPr/>
        </p:nvSpPr>
        <p:spPr>
          <a:xfrm>
            <a:off x="6698026" y="180895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35"/>
          <p:cNvSpPr/>
          <p:nvPr/>
        </p:nvSpPr>
        <p:spPr>
          <a:xfrm>
            <a:off x="6300192" y="1916832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40"/>
          <p:cNvSpPr/>
          <p:nvPr/>
        </p:nvSpPr>
        <p:spPr>
          <a:xfrm>
            <a:off x="6193970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35"/>
          <p:cNvSpPr/>
          <p:nvPr/>
        </p:nvSpPr>
        <p:spPr>
          <a:xfrm>
            <a:off x="6300192" y="2348880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40"/>
          <p:cNvSpPr/>
          <p:nvPr/>
        </p:nvSpPr>
        <p:spPr>
          <a:xfrm>
            <a:off x="6193970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35"/>
          <p:cNvSpPr/>
          <p:nvPr/>
        </p:nvSpPr>
        <p:spPr>
          <a:xfrm>
            <a:off x="6300192" y="2780928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40"/>
          <p:cNvSpPr/>
          <p:nvPr/>
        </p:nvSpPr>
        <p:spPr>
          <a:xfrm>
            <a:off x="6193970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35"/>
          <p:cNvSpPr/>
          <p:nvPr/>
        </p:nvSpPr>
        <p:spPr>
          <a:xfrm>
            <a:off x="6300192" y="3212976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40"/>
          <p:cNvSpPr/>
          <p:nvPr/>
        </p:nvSpPr>
        <p:spPr>
          <a:xfrm>
            <a:off x="6193970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135"/>
          <p:cNvSpPr/>
          <p:nvPr/>
        </p:nvSpPr>
        <p:spPr>
          <a:xfrm>
            <a:off x="6300192" y="3645024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135"/>
          <p:cNvSpPr/>
          <p:nvPr/>
        </p:nvSpPr>
        <p:spPr>
          <a:xfrm>
            <a:off x="6804248" y="1916832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40"/>
          <p:cNvSpPr/>
          <p:nvPr/>
        </p:nvSpPr>
        <p:spPr>
          <a:xfrm>
            <a:off x="6698026" y="2241000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135"/>
          <p:cNvSpPr/>
          <p:nvPr/>
        </p:nvSpPr>
        <p:spPr>
          <a:xfrm>
            <a:off x="6804248" y="2348880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40"/>
          <p:cNvSpPr/>
          <p:nvPr/>
        </p:nvSpPr>
        <p:spPr>
          <a:xfrm>
            <a:off x="6698026" y="267304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135"/>
          <p:cNvSpPr/>
          <p:nvPr/>
        </p:nvSpPr>
        <p:spPr>
          <a:xfrm>
            <a:off x="6804248" y="2780928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40"/>
          <p:cNvSpPr/>
          <p:nvPr/>
        </p:nvSpPr>
        <p:spPr>
          <a:xfrm>
            <a:off x="6698026" y="310509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135"/>
          <p:cNvSpPr/>
          <p:nvPr/>
        </p:nvSpPr>
        <p:spPr>
          <a:xfrm>
            <a:off x="6804248" y="3212976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40"/>
          <p:cNvSpPr/>
          <p:nvPr/>
        </p:nvSpPr>
        <p:spPr>
          <a:xfrm>
            <a:off x="6698026" y="35371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135"/>
          <p:cNvSpPr/>
          <p:nvPr/>
        </p:nvSpPr>
        <p:spPr>
          <a:xfrm>
            <a:off x="6804248" y="3645024"/>
            <a:ext cx="144016" cy="144016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135"/>
          <p:cNvSpPr/>
          <p:nvPr/>
        </p:nvSpPr>
        <p:spPr>
          <a:xfrm>
            <a:off x="6552088" y="2132856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135"/>
          <p:cNvSpPr/>
          <p:nvPr/>
        </p:nvSpPr>
        <p:spPr>
          <a:xfrm>
            <a:off x="6552352" y="3429000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79"/>
          <p:cNvCxnSpPr/>
          <p:nvPr/>
        </p:nvCxnSpPr>
        <p:spPr>
          <a:xfrm>
            <a:off x="1475656" y="436510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174"/>
          <p:cNvCxnSpPr/>
          <p:nvPr/>
        </p:nvCxnSpPr>
        <p:spPr>
          <a:xfrm flipV="1">
            <a:off x="1944000" y="371703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174"/>
          <p:cNvCxnSpPr/>
          <p:nvPr/>
        </p:nvCxnSpPr>
        <p:spPr>
          <a:xfrm flipV="1">
            <a:off x="2304000" y="371703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6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배일용</dc:creator>
  <cp:lastModifiedBy>SangRok Park</cp:lastModifiedBy>
  <cp:revision>49</cp:revision>
  <cp:lastPrinted>2013-02-12T09:43:10Z</cp:lastPrinted>
  <dcterms:created xsi:type="dcterms:W3CDTF">2013-02-12T07:48:57Z</dcterms:created>
  <dcterms:modified xsi:type="dcterms:W3CDTF">2014-01-27T01:12:39Z</dcterms:modified>
</cp:coreProperties>
</file>