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7"/>
    <p:restoredTop sz="95507"/>
  </p:normalViewPr>
  <p:slideViewPr>
    <p:cSldViewPr snapToGrid="0" snapToObjects="1">
      <p:cViewPr varScale="1">
        <p:scale>
          <a:sx n="80" d="100"/>
          <a:sy n="80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C6D60-12D9-AE45-AAE5-CFDCB4950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7BE096-36D9-7344-A598-610BCD410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B42AA-123B-054C-A372-2D0D4BCD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FFA08-6BAC-4748-B557-2BA4E816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56733-15B6-9F40-A4AE-96447212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8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DAA35-FA60-D94D-9A6C-34D28C07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CDACEE-29D9-554A-A5DE-3629F702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30CAB4-9406-644B-A49B-85411304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85BB0-E54F-A540-8F81-F11AE66F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0AAE1-2C82-8743-8A60-B8A27BA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5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9E812E-C0E5-F04D-ADF1-A03A138DD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C7E1F9-B949-ED4E-BA0A-FE5B6EA40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0233E-CE57-3740-AE94-91E7B74F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19A23-CF99-3F4C-AFD8-8934C2E1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E7801-B609-3F4B-B26B-CA9B24EB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62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B1A94-6F84-0D4A-99EB-7BC2635F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FB3F6-AC0E-1447-8251-0E89E56E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C45674-A69E-BE4B-AE69-77382914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DF81E-F9C9-B649-B820-355C0C98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592363-F9E3-AF48-AF46-E9DFAC70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8C83-D05A-654B-88F3-02A4705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4D0B07-640D-274C-9DFC-191F60B1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C4949-E6EC-E44F-B251-EDA35F4E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578A5B-04C6-0F4E-A4BF-AD7028C4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621B2-D6D1-7149-9DCE-83A46D69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32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8275A-7B2F-3F43-8BAD-F49767BB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C06DC-D18F-D341-88FF-01F8BB8CB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21CEF-1169-8442-85B8-0CAFAECDD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FA0D5-9CE9-C74C-8D85-83F13085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C78065-67A9-0049-83B6-7CB24D60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D77D45-1489-9E45-8245-202D4A3E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9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13A1C-CA7D-0946-A9B3-240D0184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73F87-C8A2-9447-B1AD-D00C77CA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B954CE-138C-C74B-AFEF-034B99BF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925A4B-18E0-8948-893F-AEE444ECF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F1D00A-75F5-1649-8B0E-EEDF740FB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BB3B93-5D8E-5342-A282-EEBC7D85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6D4A7F-889A-3C4B-A073-146E6F32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4510F4-8A4C-5944-84B9-71FEF888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76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FD6B1-81FF-0647-9686-F1A75D33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666DCE-6530-FC42-98FE-252EBF6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33C3E6-7E5E-4346-9EB7-3D16C8D1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1A7AB5-A224-6641-9403-6C74F2E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1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D304A5-815B-6745-8D97-9CAE14C5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E98C47-747B-4C41-942B-B7957999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7F44FD-244E-C34C-ABBC-67141423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8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F9B97-1742-7E4E-8982-0B6802D9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A757F-5A61-E84E-BE9D-58B9B466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38085E-C9CF-124A-99FD-66E3BEC1A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CCEFBB-1B81-1B47-A5DF-7995C980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C2B12-7C63-A84D-BC23-7FF16FE6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7379E0-E633-C544-96CB-8DD694F9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04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9AC7D-CB2E-F846-9147-123EA12D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73B849-5F1A-7545-B939-3263CC738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7AACAF-C1C7-8044-9167-95EEFAF4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D7B45-1031-6644-8349-A15CF47A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E42345-D3A8-A24F-9C48-8483A874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833BCC-F527-4B4F-8AA6-0DAC195F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95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48D583-5D0A-8941-891B-7C879ADC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9B032-0103-E44E-86EB-C239DA90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51DAB-D964-9242-83EB-4DA58236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8041-7FA4-1248-82E4-9A0AE2181521}" type="datetimeFigureOut">
              <a:rPr lang="de-DE" smtClean="0"/>
              <a:t>03.01.21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8AFDF-37CB-F34E-BA19-D996B19A7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EE868-0914-2640-A312-AE38874C4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D9D5-A19B-9440-89B8-62C4E6EB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9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assistant?topic=assistant-access-control#access-control-recommendation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watson/how-to-build-a-chatb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4650B-9216-D344-A811-2DCFCB613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Create access to team members on IBM cloud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CF1BED-114E-DD4F-A09D-2EE01B9A7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Tutorial based on IBM Assistant Chatbot </a:t>
            </a:r>
          </a:p>
        </p:txBody>
      </p:sp>
    </p:spTree>
    <p:extLst>
      <p:ext uri="{BB962C8B-B14F-4D97-AF65-F5344CB8AC3E}">
        <p14:creationId xmlns:p14="http://schemas.microsoft.com/office/powerpoint/2010/main" val="115784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9E260-C6AB-B446-80D8-EE39ECD6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67DD6F-E46E-9348-B6A2-DE84A2E28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69" y="1841668"/>
            <a:ext cx="7054904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D9183FF-59E3-2546-BFE7-9818033D9A34}"/>
              </a:ext>
            </a:extLst>
          </p:cNvPr>
          <p:cNvSpPr/>
          <p:nvPr/>
        </p:nvSpPr>
        <p:spPr>
          <a:xfrm>
            <a:off x="1120962" y="5051506"/>
            <a:ext cx="4221059" cy="590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3541FB-6081-5A45-A611-BA2CBCA062C7}"/>
              </a:ext>
            </a:extLst>
          </p:cNvPr>
          <p:cNvSpPr txBox="1"/>
          <p:nvPr/>
        </p:nvSpPr>
        <p:spPr>
          <a:xfrm>
            <a:off x="8118397" y="2136338"/>
            <a:ext cx="3835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just one invitation to made you can use the first input box to enter the e-mail address. (skip to IAM Service)</a:t>
            </a:r>
          </a:p>
          <a:p>
            <a:r>
              <a:rPr lang="en-US" dirty="0"/>
              <a:t>Click on access groups to grant a group of people access to this assistant.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0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4E7CD-406B-1E47-9335-E265F204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18F05A1-E288-B744-95EE-B99C334A8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8233"/>
            <a:ext cx="10515600" cy="28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8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35F9F-AAB7-8E44-9024-E526D082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A0D57D5-AF96-C940-A96C-E90075F85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1951"/>
            <a:ext cx="7295147" cy="25936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BAD50FB-895A-CC4C-B8BB-B3207395B92A}"/>
              </a:ext>
            </a:extLst>
          </p:cNvPr>
          <p:cNvSpPr txBox="1"/>
          <p:nvPr/>
        </p:nvSpPr>
        <p:spPr>
          <a:xfrm>
            <a:off x="8356391" y="2131951"/>
            <a:ext cx="383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the button add users</a:t>
            </a:r>
          </a:p>
        </p:txBody>
      </p:sp>
    </p:spTree>
    <p:extLst>
      <p:ext uri="{BB962C8B-B14F-4D97-AF65-F5344CB8AC3E}">
        <p14:creationId xmlns:p14="http://schemas.microsoft.com/office/powerpoint/2010/main" val="217221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6FE93-4335-EF49-AA01-153B33FD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IAM-Services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C2E90A6-1638-D440-A62F-5FE6CF5C1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63" y="1905836"/>
            <a:ext cx="7225895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71F3597-83C0-2641-B836-AA85D879601D}"/>
              </a:ext>
            </a:extLst>
          </p:cNvPr>
          <p:cNvSpPr txBox="1"/>
          <p:nvPr/>
        </p:nvSpPr>
        <p:spPr>
          <a:xfrm>
            <a:off x="8118397" y="2136338"/>
            <a:ext cx="383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first input box to enter the e-mail addresses for the invitation, separated by a comma. </a:t>
            </a:r>
          </a:p>
          <a:p>
            <a:endParaRPr lang="en-US" dirty="0"/>
          </a:p>
          <a:p>
            <a:r>
              <a:rPr lang="en-US" dirty="0"/>
              <a:t>Then choose IAM-Services.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0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F8271-0EC1-9B44-8F48-FB2C01C7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21A1838-7158-004B-9724-B88068E5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85" y="1889793"/>
            <a:ext cx="7276447" cy="362034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6789358-E9B8-FB40-A566-9028BDF37C92}"/>
              </a:ext>
            </a:extLst>
          </p:cNvPr>
          <p:cNvSpPr txBox="1"/>
          <p:nvPr/>
        </p:nvSpPr>
        <p:spPr>
          <a:xfrm>
            <a:off x="8118397" y="2136338"/>
            <a:ext cx="3835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choose which kind of IBM Service you want to share, in this case Watson Assistant. </a:t>
            </a:r>
          </a:p>
        </p:txBody>
      </p:sp>
    </p:spTree>
    <p:extLst>
      <p:ext uri="{BB962C8B-B14F-4D97-AF65-F5344CB8AC3E}">
        <p14:creationId xmlns:p14="http://schemas.microsoft.com/office/powerpoint/2010/main" val="239724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24FFD-2E99-7D48-A86F-A6F4B2B1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59D372-C832-E542-A2D6-47E49F02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35" y="1841667"/>
            <a:ext cx="7347888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5132FEC-C8C0-A547-8FBD-A2DD71BA4A82}"/>
              </a:ext>
            </a:extLst>
          </p:cNvPr>
          <p:cNvSpPr txBox="1"/>
          <p:nvPr/>
        </p:nvSpPr>
        <p:spPr>
          <a:xfrm>
            <a:off x="8118397" y="2136338"/>
            <a:ext cx="3835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an appropriate role. An Overview of recommendations:</a:t>
            </a:r>
          </a:p>
          <a:p>
            <a:r>
              <a:rPr lang="en-US" dirty="0">
                <a:hlinkClick r:id="rId3"/>
              </a:rPr>
              <a:t>https://cloud.ibm.com/docs/assistant?topic=assistant-access-control#access-control-recommendations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 the “Invite” button to grant </a:t>
            </a:r>
          </a:p>
        </p:txBody>
      </p:sp>
    </p:spTree>
    <p:extLst>
      <p:ext uri="{BB962C8B-B14F-4D97-AF65-F5344CB8AC3E}">
        <p14:creationId xmlns:p14="http://schemas.microsoft.com/office/powerpoint/2010/main" val="193404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BB172-37D7-B043-AB72-7FCEC977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34A65A-CEE5-4F42-8964-C64F0720820A}"/>
              </a:ext>
            </a:extLst>
          </p:cNvPr>
          <p:cNvSpPr txBox="1"/>
          <p:nvPr/>
        </p:nvSpPr>
        <p:spPr>
          <a:xfrm>
            <a:off x="8118397" y="2136338"/>
            <a:ext cx="383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group you just made, in this case HS Reutlingen.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6D94A60-B996-BB48-B8FB-8CB686BF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9" y="1977733"/>
            <a:ext cx="7844589" cy="24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29C34-E391-1244-B28F-52EA8ECD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FDB1F77-C403-F54B-BE4B-7ED7C29CAD24}"/>
              </a:ext>
            </a:extLst>
          </p:cNvPr>
          <p:cNvSpPr txBox="1"/>
          <p:nvPr/>
        </p:nvSpPr>
        <p:spPr>
          <a:xfrm>
            <a:off x="8118397" y="2136338"/>
            <a:ext cx="383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the Access Privilege and click on the listed roles.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5DE0A8-3CA1-DC47-B335-02921C7A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6338"/>
            <a:ext cx="7958332" cy="33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9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41D62-F657-014E-ACC9-290D4367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FFB6656-F8F1-CD4A-8A4A-70E0F4422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857710"/>
            <a:ext cx="7177396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9167C95-4690-0E44-B736-B7A19A11FB2C}"/>
              </a:ext>
            </a:extLst>
          </p:cNvPr>
          <p:cNvSpPr txBox="1"/>
          <p:nvPr/>
        </p:nvSpPr>
        <p:spPr>
          <a:xfrm>
            <a:off x="8118397" y="2136338"/>
            <a:ext cx="3835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your Service and paste your Assistant ID.</a:t>
            </a:r>
          </a:p>
          <a:p>
            <a:endParaRPr lang="en-US" dirty="0"/>
          </a:p>
          <a:p>
            <a:r>
              <a:rPr lang="en-US" dirty="0"/>
              <a:t>Save your changes.</a:t>
            </a:r>
          </a:p>
        </p:txBody>
      </p:sp>
    </p:spTree>
    <p:extLst>
      <p:ext uri="{BB962C8B-B14F-4D97-AF65-F5344CB8AC3E}">
        <p14:creationId xmlns:p14="http://schemas.microsoft.com/office/powerpoint/2010/main" val="57118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D4D99-78FB-4043-B1E3-8A5A8D1B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9D8105D-22E6-0845-BF91-9FE5E938F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91" y="1690688"/>
            <a:ext cx="7301073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D0E9406-590A-9F42-BBF3-91C82A1E7008}"/>
              </a:ext>
            </a:extLst>
          </p:cNvPr>
          <p:cNvSpPr txBox="1"/>
          <p:nvPr/>
        </p:nvSpPr>
        <p:spPr>
          <a:xfrm>
            <a:off x="8139273" y="2029216"/>
            <a:ext cx="3835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your Chatbot via your IBM Dashboard. </a:t>
            </a:r>
            <a:r>
              <a:rPr lang="en-US" dirty="0">
                <a:hlinkClick r:id="rId3"/>
              </a:rPr>
              <a:t>https://cloud.ibm.com</a:t>
            </a:r>
            <a:endParaRPr lang="en-US" dirty="0"/>
          </a:p>
          <a:p>
            <a:r>
              <a:rPr lang="en-US" dirty="0"/>
              <a:t> Use the quick link “Service” under Resource summary.</a:t>
            </a:r>
          </a:p>
          <a:p>
            <a:endParaRPr lang="en-US" dirty="0"/>
          </a:p>
          <a:p>
            <a:r>
              <a:rPr lang="en-US" dirty="0"/>
              <a:t>If you don´t have an account first do a free registration and start a project under:</a:t>
            </a:r>
          </a:p>
          <a:p>
            <a:r>
              <a:rPr lang="en-US" dirty="0">
                <a:hlinkClick r:id="rId4"/>
              </a:rPr>
              <a:t>https://www.ibm.com/watson/how-to-build-a-chatbot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C366A-5B82-DC4D-9D60-E76B0601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7AD63BD-952B-1B4A-91DF-A430D0258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76" y="1850677"/>
            <a:ext cx="7488811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69D35CD-8950-1949-B297-D4D10562351B}"/>
              </a:ext>
            </a:extLst>
          </p:cNvPr>
          <p:cNvSpPr txBox="1"/>
          <p:nvPr/>
        </p:nvSpPr>
        <p:spPr>
          <a:xfrm>
            <a:off x="8118397" y="2136338"/>
            <a:ext cx="383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Services to have a list of your current Services. </a:t>
            </a:r>
          </a:p>
          <a:p>
            <a:endParaRPr lang="en-US" dirty="0"/>
          </a:p>
          <a:p>
            <a:r>
              <a:rPr lang="en-US" dirty="0"/>
              <a:t>Choose your Chatbot assistant service.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1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DA96C-1400-9644-96A3-A0AECA34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2C0C4CE-C5BC-2D47-9213-5BB432594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6" y="1888255"/>
            <a:ext cx="7030275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824C434-FAD5-0D48-AC51-F1E7C690582F}"/>
              </a:ext>
            </a:extLst>
          </p:cNvPr>
          <p:cNvSpPr txBox="1"/>
          <p:nvPr/>
        </p:nvSpPr>
        <p:spPr>
          <a:xfrm>
            <a:off x="7867375" y="2148864"/>
            <a:ext cx="383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your assistant service.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6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63AE-D2BF-2746-A20A-2C91EC30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03C3D97-6E43-0B46-8E62-8DF1B0105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07" y="2153185"/>
            <a:ext cx="7153405" cy="259962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1EE4032-2224-064D-8B5E-481930F42B5D}"/>
              </a:ext>
            </a:extLst>
          </p:cNvPr>
          <p:cNvSpPr txBox="1"/>
          <p:nvPr/>
        </p:nvSpPr>
        <p:spPr>
          <a:xfrm>
            <a:off x="7930506" y="2153185"/>
            <a:ext cx="3835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three dots to open the assistants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3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655CC-222A-BF42-8DFD-B6633455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3FA5634-B85B-0D46-A6F3-14009144C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3" y="1841667"/>
            <a:ext cx="7492922" cy="403131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EC79E2D-9F0A-A147-9B3C-BC6F8311888D}"/>
              </a:ext>
            </a:extLst>
          </p:cNvPr>
          <p:cNvSpPr txBox="1"/>
          <p:nvPr/>
        </p:nvSpPr>
        <p:spPr>
          <a:xfrm>
            <a:off x="8118397" y="2136338"/>
            <a:ext cx="383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a copy of your Assistant ID and Assistant URL, you will need them later to grant your team member access to exactly this assistant.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2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C39FC-8E52-2442-A83C-222E37BA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E7304B-9437-E94C-9FC2-E3BE5A9E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75" y="1873751"/>
            <a:ext cx="7862598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8E854FC-E45C-1745-BA97-6BDD92A5D4EA}"/>
              </a:ext>
            </a:extLst>
          </p:cNvPr>
          <p:cNvSpPr txBox="1"/>
          <p:nvPr/>
        </p:nvSpPr>
        <p:spPr>
          <a:xfrm>
            <a:off x="8356391" y="2168422"/>
            <a:ext cx="3835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top click on the person in circle and open “Manage Users”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0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319F-7832-714E-BC7B-7BA38580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EFE96A4-92D9-3E42-9048-DD6582C6E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31" y="1841667"/>
            <a:ext cx="7686948" cy="391744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4F5A09F-66C8-E94E-8F06-7AE068884B97}"/>
              </a:ext>
            </a:extLst>
          </p:cNvPr>
          <p:cNvSpPr txBox="1"/>
          <p:nvPr/>
        </p:nvSpPr>
        <p:spPr>
          <a:xfrm>
            <a:off x="8118397" y="2136338"/>
            <a:ext cx="38356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pop-up appear.</a:t>
            </a:r>
          </a:p>
          <a:p>
            <a:r>
              <a:rPr lang="en-US" dirty="0"/>
              <a:t>For further information about Roles and Rights click on Review recommended roles. </a:t>
            </a:r>
          </a:p>
          <a:p>
            <a:r>
              <a:rPr lang="en-US" dirty="0"/>
              <a:t>To grant access to others click on Identity and Access Management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1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3BC84-7620-BA41-AACA-7D66FD91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FA0B29-E5EF-1444-AA06-BAC52581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67" y="1905836"/>
            <a:ext cx="7140962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0D7EB7C-C994-9E42-B939-DD7FDBB774C3}"/>
              </a:ext>
            </a:extLst>
          </p:cNvPr>
          <p:cNvSpPr/>
          <p:nvPr/>
        </p:nvSpPr>
        <p:spPr>
          <a:xfrm>
            <a:off x="2321484" y="4605716"/>
            <a:ext cx="5300420" cy="165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EDA1EE-3E9F-9B43-A133-1F035E403BAF}"/>
              </a:ext>
            </a:extLst>
          </p:cNvPr>
          <p:cNvSpPr txBox="1"/>
          <p:nvPr/>
        </p:nvSpPr>
        <p:spPr>
          <a:xfrm>
            <a:off x="8118397" y="2136338"/>
            <a:ext cx="383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button “Invite User”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D7E9D582AD3B40A5326FF0A9B6DBEA" ma:contentTypeVersion="7" ma:contentTypeDescription="Ein neues Dokument erstellen." ma:contentTypeScope="" ma:versionID="5c4dc978386a8e7a3396ccceb6dd7ed7">
  <xsd:schema xmlns:xsd="http://www.w3.org/2001/XMLSchema" xmlns:xs="http://www.w3.org/2001/XMLSchema" xmlns:p="http://schemas.microsoft.com/office/2006/metadata/properties" xmlns:ns2="b701ac3f-103e-4925-90f8-d7dd7260f521" targetNamespace="http://schemas.microsoft.com/office/2006/metadata/properties" ma:root="true" ma:fieldsID="e19fb2a222c6b4e7ab8a5c2ed81463d2" ns2:_="">
    <xsd:import namespace="b701ac3f-103e-4925-90f8-d7dd7260f5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1ac3f-103e-4925-90f8-d7dd7260f5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8A440E-3468-4891-840D-8F37FFB8E076}"/>
</file>

<file path=customXml/itemProps2.xml><?xml version="1.0" encoding="utf-8"?>
<ds:datastoreItem xmlns:ds="http://schemas.openxmlformats.org/officeDocument/2006/customXml" ds:itemID="{E1B4DFBF-15C7-4308-98FF-01E38D44D61E}"/>
</file>

<file path=customXml/itemProps3.xml><?xml version="1.0" encoding="utf-8"?>
<ds:datastoreItem xmlns:ds="http://schemas.openxmlformats.org/officeDocument/2006/customXml" ds:itemID="{62011785-1876-4289-B001-697AD4DD6FA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Breitbild</PresentationFormat>
  <Paragraphs>37</Paragraphs>
  <Slides>18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Create access to team members on IBM cloud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IAM-Services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Vidovic, Martin</dc:creator>
  <cp:lastModifiedBy>Vidovic, Martin</cp:lastModifiedBy>
  <cp:revision>14</cp:revision>
  <dcterms:created xsi:type="dcterms:W3CDTF">2020-12-21T14:48:07Z</dcterms:created>
  <dcterms:modified xsi:type="dcterms:W3CDTF">2021-01-03T18:02:27Z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0x01010060D7E9D582AD3B40A5326FF0A9B6DBEA</vt:lpwstr>
  </property>
</Properties>
</file>