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sldIdLst>
    <p:sldId id="298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9DA4-201B-491D-A8D0-D5AB02094B2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7D6F-798A-4836-87F4-93D4DF8E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49FEC10-172B-4DE3-849A-6B84F28570B0}" type="datetime1">
              <a:rPr lang="en-US" smtClean="0"/>
              <a:t>7/25/2016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5F05E-805D-44C6-BD90-3CE7E2D434F2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8ACC4-6B52-4967-A4CC-AF4E74B8651B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1D98114-ACD0-42C4-81EA-6FA6F545746B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7E38F9A-788C-4359-AD68-686A5E9B03F7}" type="datetime1">
              <a:rPr lang="en-US" smtClean="0"/>
              <a:t>7/25/2016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5E0148-16DE-4D9A-B2E8-A152AB0927C4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D3FA1A2-8F84-4328-90FF-F43B2740EAE4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6EE3843-E375-4F5B-AC72-6F22CFEC9878}" type="datetime1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B6125-F6EB-40D6-8780-F0401B44F9F2}" type="datetime1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CED1D6B-8926-4195-83C4-C2DAF22C957C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63563CAD-942A-4846-9A7F-3C66BE3BDF80}" type="datetime1">
              <a:rPr lang="en-US" smtClean="0"/>
              <a:t>7/25/2016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8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4809A79B-E5A0-425C-9C26-10E17581F83F}" type="datetime1">
              <a:rPr lang="en-US" smtClean="0"/>
              <a:t>7/25/2016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C80F648-5D93-4BF5-AB96-61356206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Visual Studio </a:t>
            </a:r>
            <a:br>
              <a:rPr lang="en-US" dirty="0" smtClean="0"/>
            </a:br>
            <a:r>
              <a:rPr lang="en-US" dirty="0" smtClean="0"/>
              <a:t>and Visual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2</a:t>
            </a:r>
            <a:r>
              <a:rPr lang="en-US" dirty="0" smtClean="0"/>
              <a:t> 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4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0"/>
            <a:ext cx="11576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1082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0"/>
            <a:ext cx="8705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738"/>
            <a:ext cx="12192000" cy="5468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9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13"/>
            <a:ext cx="12192000" cy="6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638"/>
            <a:ext cx="12192000" cy="5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0"/>
            <a:ext cx="924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34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7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0"/>
            <a:ext cx="85899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" y="0"/>
            <a:ext cx="11928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3" y="0"/>
            <a:ext cx="94265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12192000" cy="65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0"/>
            <a:ext cx="8521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5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0"/>
            <a:ext cx="11388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0"/>
            <a:ext cx="11509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975"/>
            <a:ext cx="12192000" cy="4208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12192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99298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3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38"/>
            <a:ext cx="12192000" cy="55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3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0"/>
            <a:ext cx="12042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8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12014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2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0"/>
            <a:ext cx="101822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06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8" y="0"/>
            <a:ext cx="97615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1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12192000" cy="5827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7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0"/>
            <a:ext cx="1190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9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8" y="0"/>
            <a:ext cx="8809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0"/>
            <a:ext cx="9151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0"/>
            <a:ext cx="89455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1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75"/>
            <a:ext cx="12192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2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8" y="0"/>
            <a:ext cx="9382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vcsharphtp6_05</Template>
  <TotalTime>16</TotalTime>
  <Words>484</Words>
  <Application>Microsoft Office PowerPoint</Application>
  <PresentationFormat>Widescreen</PresentationFormat>
  <Paragraphs>42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Introduction to Visual Studio  and Visual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Deitel</dc:creator>
  <cp:lastModifiedBy>Paul Deitel</cp:lastModifiedBy>
  <cp:revision>4</cp:revision>
  <dcterms:created xsi:type="dcterms:W3CDTF">2016-07-22T20:18:10Z</dcterms:created>
  <dcterms:modified xsi:type="dcterms:W3CDTF">2016-07-25T20:53:31Z</dcterms:modified>
</cp:coreProperties>
</file>