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3E9C201-D0F1-4495-BC59-F47EBE00B364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C06DCF90-6B84-487A-AAF2-3B9AAD130423}" type="slidecount">
              <a:rPr b="0" lang="en-US" sz="1400" spc="-1" strike="noStrike">
                <a:latin typeface="Noto Sans Regular"/>
              </a:rPr>
              <a:t>8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6E61A18-2DFE-4DB7-A42F-E06621156E8B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AE9D74DD-1D28-4A66-BFF2-D0D6A692D82D}" type="slidecount">
              <a:rPr b="0" lang="en-US" sz="1400" spc="-1" strike="noStrike">
                <a:latin typeface="Noto Sans Regular"/>
              </a:rPr>
              <a:t>8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Tasarımları Koda Çevirme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Noto Sans Regular"/>
              </a:rPr>
              <a:t>G140910054 – Ertan Çakır</a:t>
            </a:r>
            <a:endParaRPr b="0" lang="en-US" sz="3200" spc="-1" strike="noStrike">
              <a:latin typeface="Noto Sans Regular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Proje Konusu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Proje tahta ya da düz bir zemin üzerine çizilen tasarımları HTML kodlarına çevirmektedir. Beyaz bir tahta veya kağıt üzerinde çizilen görüntü önce işlenir daha sonrasında html koda çevrilir.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Veri Seti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Proje Kullanılan tasarım şekilleri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  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Buton             Resim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en-US" sz="2000" spc="-1" strike="noStrike">
                <a:solidFill>
                  <a:srgbClr val="333333"/>
                </a:solidFill>
                <a:latin typeface="Noto Sans Regular"/>
              </a:rPr>
              <a:t>                Yazı              Yazı Kutusu</a:t>
            </a:r>
            <a:endParaRPr b="0" lang="en-US" sz="20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600560" y="3200400"/>
            <a:ext cx="1142640" cy="7617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383280" y="3170160"/>
            <a:ext cx="1142640" cy="7617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5349600" y="3078720"/>
            <a:ext cx="1142640" cy="7617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4"/>
          <a:stretch/>
        </p:blipFill>
        <p:spPr>
          <a:xfrm>
            <a:off x="7361280" y="3078720"/>
            <a:ext cx="1142640" cy="7617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Kullanılan Kütüphaneler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268640" y="2633760"/>
            <a:ext cx="2937600" cy="9324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937760" y="2651040"/>
            <a:ext cx="3017520" cy="10065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1280160" y="4094640"/>
            <a:ext cx="2651760" cy="14832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4572000" y="4213440"/>
            <a:ext cx="3657600" cy="14558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Derin Öğrenme Modeli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77440" y="1719360"/>
            <a:ext cx="5394960" cy="53355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Görüntüyü İşleme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651760" y="1529280"/>
            <a:ext cx="4663440" cy="55126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Tasarım Örnekleri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96040" y="1920240"/>
            <a:ext cx="3717360" cy="46634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486400" y="1872000"/>
            <a:ext cx="3474720" cy="47185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Tasarım Örnekleri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 rot="6000">
            <a:off x="2837520" y="2563200"/>
            <a:ext cx="3685320" cy="3288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2019-05-17T01:41:07Z</dcterms:created>
  <dc:creator/>
  <dc:description/>
  <dc:language>en-US</dc:language>
  <cp:lastModifiedBy/>
  <dcterms:modified xsi:type="dcterms:W3CDTF">2019-05-17T17:30:20Z</dcterms:modified>
  <cp:revision>5</cp:revision>
  <dc:subject/>
  <dc:title>Impress</dc:title>
</cp:coreProperties>
</file>