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317" r:id="rId2"/>
    <p:sldId id="256" r:id="rId3"/>
    <p:sldId id="266" r:id="rId4"/>
    <p:sldId id="267" r:id="rId5"/>
    <p:sldId id="268" r:id="rId6"/>
    <p:sldId id="287" r:id="rId7"/>
    <p:sldId id="271" r:id="rId8"/>
    <p:sldId id="272" r:id="rId9"/>
    <p:sldId id="273" r:id="rId10"/>
    <p:sldId id="274" r:id="rId11"/>
    <p:sldId id="275" r:id="rId12"/>
    <p:sldId id="288" r:id="rId13"/>
    <p:sldId id="277" r:id="rId14"/>
    <p:sldId id="281" r:id="rId15"/>
    <p:sldId id="282" r:id="rId16"/>
    <p:sldId id="283" r:id="rId17"/>
    <p:sldId id="286" r:id="rId18"/>
    <p:sldId id="289" r:id="rId19"/>
    <p:sldId id="290" r:id="rId20"/>
    <p:sldId id="291" r:id="rId21"/>
    <p:sldId id="294" r:id="rId22"/>
    <p:sldId id="311" r:id="rId23"/>
    <p:sldId id="297" r:id="rId24"/>
    <p:sldId id="298" r:id="rId25"/>
    <p:sldId id="312" r:id="rId26"/>
    <p:sldId id="300" r:id="rId27"/>
    <p:sldId id="301" r:id="rId28"/>
    <p:sldId id="302" r:id="rId29"/>
    <p:sldId id="303" r:id="rId30"/>
    <p:sldId id="304" r:id="rId31"/>
    <p:sldId id="305" r:id="rId32"/>
    <p:sldId id="307" r:id="rId33"/>
    <p:sldId id="306" r:id="rId34"/>
    <p:sldId id="308" r:id="rId35"/>
    <p:sldId id="310" r:id="rId36"/>
    <p:sldId id="313" r:id="rId37"/>
    <p:sldId id="315" r:id="rId38"/>
    <p:sldId id="316" r:id="rId3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 varScale="1">
        <p:scale>
          <a:sx n="64" d="100"/>
          <a:sy n="64" d="100"/>
        </p:scale>
        <p:origin x="74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D7A0F06A-8CA9-49B5-9159-1F35D332CE3C}" type="datetimeFigureOut">
              <a:rPr lang="en-IN" smtClean="0"/>
              <a:t>30-01-2022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F917ECF5-BF00-4F93-BBF4-995A1D4041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9850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0F06A-8CA9-49B5-9159-1F35D332CE3C}" type="datetimeFigureOut">
              <a:rPr lang="en-IN" smtClean="0"/>
              <a:t>30-01-2022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7ECF5-BF00-4F93-BBF4-995A1D4041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1406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0F06A-8CA9-49B5-9159-1F35D332CE3C}" type="datetimeFigureOut">
              <a:rPr lang="en-IN" smtClean="0"/>
              <a:t>30-01-2022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7ECF5-BF00-4F93-BBF4-995A1D4041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90874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0F06A-8CA9-49B5-9159-1F35D332CE3C}" type="datetimeFigureOut">
              <a:rPr lang="en-IN" smtClean="0"/>
              <a:t>30-01-2022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7ECF5-BF00-4F93-BBF4-995A1D40415C}" type="slidenum">
              <a:rPr lang="en-IN" smtClean="0"/>
              <a:t>‹#›</a:t>
            </a:fld>
            <a:endParaRPr lang="en-IN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573982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0F06A-8CA9-49B5-9159-1F35D332CE3C}" type="datetimeFigureOut">
              <a:rPr lang="en-IN" smtClean="0"/>
              <a:t>30-01-2022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7ECF5-BF00-4F93-BBF4-995A1D4041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4684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0F06A-8CA9-49B5-9159-1F35D332CE3C}" type="datetimeFigureOut">
              <a:rPr lang="en-IN" smtClean="0"/>
              <a:t>30-01-2022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7ECF5-BF00-4F93-BBF4-995A1D4041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84372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0F06A-8CA9-49B5-9159-1F35D332CE3C}" type="datetimeFigureOut">
              <a:rPr lang="en-IN" smtClean="0"/>
              <a:t>30-01-2022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7ECF5-BF00-4F93-BBF4-995A1D4041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10170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0F06A-8CA9-49B5-9159-1F35D332CE3C}" type="datetimeFigureOut">
              <a:rPr lang="en-IN" smtClean="0"/>
              <a:t>30-01-2022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7ECF5-BF00-4F93-BBF4-995A1D4041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34173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0F06A-8CA9-49B5-9159-1F35D332CE3C}" type="datetimeFigureOut">
              <a:rPr lang="en-IN" smtClean="0"/>
              <a:t>30-01-2022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7ECF5-BF00-4F93-BBF4-995A1D4041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3643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0F06A-8CA9-49B5-9159-1F35D332CE3C}" type="datetimeFigureOut">
              <a:rPr lang="en-IN" smtClean="0"/>
              <a:t>30-01-2022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7ECF5-BF00-4F93-BBF4-995A1D4041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0461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0F06A-8CA9-49B5-9159-1F35D332CE3C}" type="datetimeFigureOut">
              <a:rPr lang="en-IN" smtClean="0"/>
              <a:t>30-01-2022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7ECF5-BF00-4F93-BBF4-995A1D4041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6119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0F06A-8CA9-49B5-9159-1F35D332CE3C}" type="datetimeFigureOut">
              <a:rPr lang="en-IN" smtClean="0"/>
              <a:t>30-01-2022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7ECF5-BF00-4F93-BBF4-995A1D4041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2397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0F06A-8CA9-49B5-9159-1F35D332CE3C}" type="datetimeFigureOut">
              <a:rPr lang="en-IN" smtClean="0"/>
              <a:t>30-01-2022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7ECF5-BF00-4F93-BBF4-995A1D4041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7176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0F06A-8CA9-49B5-9159-1F35D332CE3C}" type="datetimeFigureOut">
              <a:rPr lang="en-IN" smtClean="0"/>
              <a:t>30-01-2022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7ECF5-BF00-4F93-BBF4-995A1D4041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6259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0F06A-8CA9-49B5-9159-1F35D332CE3C}" type="datetimeFigureOut">
              <a:rPr lang="en-IN" smtClean="0"/>
              <a:t>30-01-2022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7ECF5-BF00-4F93-BBF4-995A1D4041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0680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0F06A-8CA9-49B5-9159-1F35D332CE3C}" type="datetimeFigureOut">
              <a:rPr lang="en-IN" smtClean="0"/>
              <a:t>30-01-2022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7ECF5-BF00-4F93-BBF4-995A1D4041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0299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0F06A-8CA9-49B5-9159-1F35D332CE3C}" type="datetimeFigureOut">
              <a:rPr lang="en-IN" smtClean="0"/>
              <a:t>30-01-2022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7ECF5-BF00-4F93-BBF4-995A1D4041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0552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A0F06A-8CA9-49B5-9159-1F35D332CE3C}" type="datetimeFigureOut">
              <a:rPr lang="en-IN" smtClean="0"/>
              <a:t>30-01-2022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17ECF5-BF00-4F93-BBF4-995A1D4041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1688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7" descr="Product1">
            <a:extLst>
              <a:ext uri="{FF2B5EF4-FFF2-40B4-BE49-F238E27FC236}">
                <a16:creationId xmlns:a16="http://schemas.microsoft.com/office/drawing/2014/main" id="{611F20CA-836B-408C-A60A-20DBC893FFAC}"/>
              </a:ext>
            </a:extLst>
          </p:cNvPr>
          <p:cNvSpPr/>
          <p:nvPr/>
        </p:nvSpPr>
        <p:spPr>
          <a:xfrm rot="20637485">
            <a:off x="2833389" y="2560025"/>
            <a:ext cx="1209343" cy="1828279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900" dirty="0"/>
          </a:p>
        </p:txBody>
      </p:sp>
      <p:sp>
        <p:nvSpPr>
          <p:cNvPr id="10" name="Rectángulo 7" descr="Product2">
            <a:extLst>
              <a:ext uri="{FF2B5EF4-FFF2-40B4-BE49-F238E27FC236}">
                <a16:creationId xmlns:a16="http://schemas.microsoft.com/office/drawing/2014/main" id="{AC05F30C-AB77-4FAF-B957-1517A6138E6F}"/>
              </a:ext>
            </a:extLst>
          </p:cNvPr>
          <p:cNvSpPr/>
          <p:nvPr/>
        </p:nvSpPr>
        <p:spPr>
          <a:xfrm rot="962515" flipH="1">
            <a:off x="8137563" y="2576278"/>
            <a:ext cx="1209343" cy="1828279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900" dirty="0"/>
          </a:p>
        </p:txBody>
      </p:sp>
      <p:grpSp>
        <p:nvGrpSpPr>
          <p:cNvPr id="11" name="37 Grupo">
            <a:extLst>
              <a:ext uri="{FF2B5EF4-FFF2-40B4-BE49-F238E27FC236}">
                <a16:creationId xmlns:a16="http://schemas.microsoft.com/office/drawing/2014/main" id="{6B205085-AA3D-49DA-BAC2-2E01152C64E5}"/>
              </a:ext>
            </a:extLst>
          </p:cNvPr>
          <p:cNvGrpSpPr/>
          <p:nvPr/>
        </p:nvGrpSpPr>
        <p:grpSpPr>
          <a:xfrm>
            <a:off x="5460776" y="1375858"/>
            <a:ext cx="1258742" cy="3673135"/>
            <a:chOff x="10922198" y="2752033"/>
            <a:chExt cx="2517776" cy="7347121"/>
          </a:xfrm>
        </p:grpSpPr>
        <p:cxnSp>
          <p:nvCxnSpPr>
            <p:cNvPr id="12" name="24 Conector recto">
              <a:extLst>
                <a:ext uri="{FF2B5EF4-FFF2-40B4-BE49-F238E27FC236}">
                  <a16:creationId xmlns:a16="http://schemas.microsoft.com/office/drawing/2014/main" id="{B6C05472-9758-42B6-AE85-252323C0C6A1}"/>
                </a:ext>
              </a:extLst>
            </p:cNvPr>
            <p:cNvCxnSpPr/>
            <p:nvPr/>
          </p:nvCxnSpPr>
          <p:spPr>
            <a:xfrm>
              <a:off x="12171450" y="5286586"/>
              <a:ext cx="0" cy="4812568"/>
            </a:xfrm>
            <a:prstGeom prst="lin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3" name="12 Elipse">
              <a:extLst>
                <a:ext uri="{FF2B5EF4-FFF2-40B4-BE49-F238E27FC236}">
                  <a16:creationId xmlns:a16="http://schemas.microsoft.com/office/drawing/2014/main" id="{FA9CA148-D01A-4BF7-84A9-007B4714E8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22198" y="2752033"/>
              <a:ext cx="2517776" cy="2517776"/>
            </a:xfrm>
            <a:prstGeom prst="ellips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SV" sz="3299" dirty="0">
                <a:solidFill>
                  <a:schemeClr val="tx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65FFB258-E542-443A-B64E-E57C505CEBC9}"/>
              </a:ext>
            </a:extLst>
          </p:cNvPr>
          <p:cNvSpPr txBox="1"/>
          <p:nvPr/>
        </p:nvSpPr>
        <p:spPr>
          <a:xfrm>
            <a:off x="5604918" y="1519485"/>
            <a:ext cx="9704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VS</a:t>
            </a:r>
            <a:endParaRPr lang="en-IN" sz="6000" dirty="0"/>
          </a:p>
        </p:txBody>
      </p:sp>
      <p:sp>
        <p:nvSpPr>
          <p:cNvPr id="1828" name="TextBox 1827">
            <a:extLst>
              <a:ext uri="{FF2B5EF4-FFF2-40B4-BE49-F238E27FC236}">
                <a16:creationId xmlns:a16="http://schemas.microsoft.com/office/drawing/2014/main" id="{59CA7B4D-DA05-47FA-85F0-6A678D48D3D1}"/>
              </a:ext>
            </a:extLst>
          </p:cNvPr>
          <p:cNvSpPr txBox="1"/>
          <p:nvPr/>
        </p:nvSpPr>
        <p:spPr>
          <a:xfrm>
            <a:off x="3739729" y="5399936"/>
            <a:ext cx="25810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Çıkış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Yılı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5" name="TextBox 1834">
            <a:extLst>
              <a:ext uri="{FF2B5EF4-FFF2-40B4-BE49-F238E27FC236}">
                <a16:creationId xmlns:a16="http://schemas.microsoft.com/office/drawing/2014/main" id="{27B19124-E379-442A-ACFA-3E93B2596679}"/>
              </a:ext>
            </a:extLst>
          </p:cNvPr>
          <p:cNvSpPr txBox="1"/>
          <p:nvPr/>
        </p:nvSpPr>
        <p:spPr>
          <a:xfrm>
            <a:off x="7381324" y="5411911"/>
            <a:ext cx="25810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Çıkış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Yılı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8" name="TextBox 1837">
            <a:extLst>
              <a:ext uri="{FF2B5EF4-FFF2-40B4-BE49-F238E27FC236}">
                <a16:creationId xmlns:a16="http://schemas.microsoft.com/office/drawing/2014/main" id="{601637D7-4271-47A3-B322-BDDC4DA39623}"/>
              </a:ext>
            </a:extLst>
          </p:cNvPr>
          <p:cNvSpPr txBox="1"/>
          <p:nvPr/>
        </p:nvSpPr>
        <p:spPr>
          <a:xfrm>
            <a:off x="2334852" y="1283409"/>
            <a:ext cx="22049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Product1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9" name="TextBox 1838">
            <a:extLst>
              <a:ext uri="{FF2B5EF4-FFF2-40B4-BE49-F238E27FC236}">
                <a16:creationId xmlns:a16="http://schemas.microsoft.com/office/drawing/2014/main" id="{7CD5D374-C1EF-49C7-9587-AAC641FA31FB}"/>
              </a:ext>
            </a:extLst>
          </p:cNvPr>
          <p:cNvSpPr txBox="1"/>
          <p:nvPr/>
        </p:nvSpPr>
        <p:spPr>
          <a:xfrm>
            <a:off x="7640479" y="1277888"/>
            <a:ext cx="22049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Product2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54" name="Rectangle 1853">
            <a:extLst>
              <a:ext uri="{FF2B5EF4-FFF2-40B4-BE49-F238E27FC236}">
                <a16:creationId xmlns:a16="http://schemas.microsoft.com/office/drawing/2014/main" id="{12D3239D-1081-491C-BC62-619CD86C39E7}"/>
              </a:ext>
            </a:extLst>
          </p:cNvPr>
          <p:cNvSpPr/>
          <p:nvPr/>
        </p:nvSpPr>
        <p:spPr>
          <a:xfrm>
            <a:off x="4097306" y="252122"/>
            <a:ext cx="39973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dirty="0">
                <a:ln w="0"/>
                <a:effectLst>
                  <a:reflection blurRad="6350" stA="53000" endA="300" endPos="35500" dir="5400000" sy="-90000" algn="bl" rotWithShape="0"/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LAUNCH</a:t>
            </a:r>
          </a:p>
        </p:txBody>
      </p:sp>
      <p:sp>
        <p:nvSpPr>
          <p:cNvPr id="355" name="Rectangle 354">
            <a:extLst>
              <a:ext uri="{FF2B5EF4-FFF2-40B4-BE49-F238E27FC236}">
                <a16:creationId xmlns:a16="http://schemas.microsoft.com/office/drawing/2014/main" id="{CEFB962E-93A1-4497-98FF-9515C1D54170}"/>
              </a:ext>
            </a:extLst>
          </p:cNvPr>
          <p:cNvSpPr/>
          <p:nvPr/>
        </p:nvSpPr>
        <p:spPr>
          <a:xfrm>
            <a:off x="4086635" y="799632"/>
            <a:ext cx="3997389" cy="36933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  <a:tint val="66000"/>
                  <a:satMod val="160000"/>
                </a:schemeClr>
              </a:gs>
              <a:gs pos="50000">
                <a:schemeClr val="bg1">
                  <a:lumMod val="75000"/>
                  <a:tint val="44500"/>
                  <a:satMod val="160000"/>
                </a:schemeClr>
              </a:gs>
              <a:gs pos="100000">
                <a:schemeClr val="bg1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 wrap="square">
            <a:spAutoFit/>
          </a:bodyPr>
          <a:lstStyle/>
          <a:p>
            <a:pPr algn="ctr"/>
            <a:r>
              <a:rPr lang="en-I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Announced / Status</a:t>
            </a:r>
          </a:p>
        </p:txBody>
      </p:sp>
      <p:cxnSp>
        <p:nvCxnSpPr>
          <p:cNvPr id="356" name="24 Conector recto">
            <a:extLst>
              <a:ext uri="{FF2B5EF4-FFF2-40B4-BE49-F238E27FC236}">
                <a16:creationId xmlns:a16="http://schemas.microsoft.com/office/drawing/2014/main" id="{8CA5E3D6-92B8-4ED7-930D-C29A5A518DC9}"/>
              </a:ext>
            </a:extLst>
          </p:cNvPr>
          <p:cNvCxnSpPr/>
          <p:nvPr/>
        </p:nvCxnSpPr>
        <p:spPr>
          <a:xfrm>
            <a:off x="6085329" y="3863278"/>
            <a:ext cx="0" cy="2406005"/>
          </a:xfrm>
          <a:prstGeom prst="line">
            <a:avLst/>
          </a:pr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07420AC-C78A-4DCE-9FB4-35570AC1747E}"/>
              </a:ext>
            </a:extLst>
          </p:cNvPr>
          <p:cNvSpPr txBox="1"/>
          <p:nvPr/>
        </p:nvSpPr>
        <p:spPr>
          <a:xfrm>
            <a:off x="3739729" y="5803614"/>
            <a:ext cx="37871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Duyurulma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Tarihi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99E5512-275F-4331-B9BD-1AC7034306AE}"/>
              </a:ext>
            </a:extLst>
          </p:cNvPr>
          <p:cNvSpPr txBox="1"/>
          <p:nvPr/>
        </p:nvSpPr>
        <p:spPr>
          <a:xfrm>
            <a:off x="7375874" y="5803613"/>
            <a:ext cx="37871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Duyurulma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Tarihi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38036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5">
            <a:extLst>
              <a:ext uri="{FF2B5EF4-FFF2-40B4-BE49-F238E27FC236}">
                <a16:creationId xmlns:a16="http://schemas.microsoft.com/office/drawing/2014/main" id="{6438A911-0195-4BA2-9B60-D09B6AE34D36}"/>
              </a:ext>
            </a:extLst>
          </p:cNvPr>
          <p:cNvGrpSpPr>
            <a:grpSpLocks noChangeAspect="1"/>
          </p:cNvGrpSpPr>
          <p:nvPr/>
        </p:nvGrpSpPr>
        <p:grpSpPr>
          <a:xfrm rot="20637485">
            <a:off x="2596071" y="2141857"/>
            <a:ext cx="1739167" cy="2829915"/>
            <a:chOff x="17290761" y="7748319"/>
            <a:chExt cx="3000784" cy="5376405"/>
          </a:xfrm>
          <a:effectLst>
            <a:outerShdw blurRad="279400" dist="177800" dir="5400000" algn="t" rotWithShape="0">
              <a:prstClr val="black">
                <a:alpha val="49000"/>
              </a:prstClr>
            </a:outerShdw>
          </a:effectLst>
        </p:grpSpPr>
        <p:pic>
          <p:nvPicPr>
            <p:cNvPr id="6" name="Picture 10" descr="http://app.imcreator.com/images/editor/iphone_for_editor.png">
              <a:extLst>
                <a:ext uri="{FF2B5EF4-FFF2-40B4-BE49-F238E27FC236}">
                  <a16:creationId xmlns:a16="http://schemas.microsoft.com/office/drawing/2014/main" id="{FFBEDA57-B1CA-4B5C-A571-4D53F4472A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90761" y="7748319"/>
              <a:ext cx="3000784" cy="53764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ángulo 7">
              <a:extLst>
                <a:ext uri="{FF2B5EF4-FFF2-40B4-BE49-F238E27FC236}">
                  <a16:creationId xmlns:a16="http://schemas.microsoft.com/office/drawing/2014/main" id="{611F20CA-836B-408C-A60A-20DBC893FFAC}"/>
                </a:ext>
              </a:extLst>
            </p:cNvPr>
            <p:cNvSpPr/>
            <p:nvPr/>
          </p:nvSpPr>
          <p:spPr>
            <a:xfrm>
              <a:off x="17741494" y="8534401"/>
              <a:ext cx="2086618" cy="3473450"/>
            </a:xfrm>
            <a:prstGeom prst="rect">
              <a:avLst/>
            </a:prstGeom>
            <a:blipFill dpi="0" rotWithShape="1">
              <a:blip r:embed="rId3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900"/>
            </a:p>
          </p:txBody>
        </p:sp>
      </p:grpSp>
      <p:grpSp>
        <p:nvGrpSpPr>
          <p:cNvPr id="8" name="Grupo 5">
            <a:extLst>
              <a:ext uri="{FF2B5EF4-FFF2-40B4-BE49-F238E27FC236}">
                <a16:creationId xmlns:a16="http://schemas.microsoft.com/office/drawing/2014/main" id="{A86FB617-5F49-4B2D-B3F5-0C906F3391DD}"/>
              </a:ext>
            </a:extLst>
          </p:cNvPr>
          <p:cNvGrpSpPr>
            <a:grpSpLocks noChangeAspect="1"/>
          </p:cNvGrpSpPr>
          <p:nvPr/>
        </p:nvGrpSpPr>
        <p:grpSpPr>
          <a:xfrm rot="962515" flipH="1">
            <a:off x="7845056" y="2158110"/>
            <a:ext cx="1739167" cy="2829915"/>
            <a:chOff x="17290761" y="7748319"/>
            <a:chExt cx="3000784" cy="5376405"/>
          </a:xfrm>
          <a:effectLst>
            <a:outerShdw blurRad="279400" dist="177800" dir="5400000" algn="t" rotWithShape="0">
              <a:prstClr val="black">
                <a:alpha val="49000"/>
              </a:prstClr>
            </a:outerShdw>
          </a:effectLst>
        </p:grpSpPr>
        <p:pic>
          <p:nvPicPr>
            <p:cNvPr id="9" name="Picture 10" descr="http://app.imcreator.com/images/editor/iphone_for_editor.png">
              <a:extLst>
                <a:ext uri="{FF2B5EF4-FFF2-40B4-BE49-F238E27FC236}">
                  <a16:creationId xmlns:a16="http://schemas.microsoft.com/office/drawing/2014/main" id="{A729F4CF-7178-48A8-B23E-84E9777E98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90761" y="7748319"/>
              <a:ext cx="3000784" cy="53764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Rectángulo 7">
              <a:extLst>
                <a:ext uri="{FF2B5EF4-FFF2-40B4-BE49-F238E27FC236}">
                  <a16:creationId xmlns:a16="http://schemas.microsoft.com/office/drawing/2014/main" id="{AC05F30C-AB77-4FAF-B957-1517A6138E6F}"/>
                </a:ext>
              </a:extLst>
            </p:cNvPr>
            <p:cNvSpPr/>
            <p:nvPr/>
          </p:nvSpPr>
          <p:spPr>
            <a:xfrm>
              <a:off x="17741494" y="8534401"/>
              <a:ext cx="2086618" cy="3473450"/>
            </a:xfrm>
            <a:prstGeom prst="rect">
              <a:avLst/>
            </a:prstGeom>
            <a:blipFill dpi="0" rotWithShape="1">
              <a:blip r:embed="rId3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900"/>
            </a:p>
          </p:txBody>
        </p:sp>
      </p:grpSp>
      <p:grpSp>
        <p:nvGrpSpPr>
          <p:cNvPr id="11" name="37 Grupo">
            <a:extLst>
              <a:ext uri="{FF2B5EF4-FFF2-40B4-BE49-F238E27FC236}">
                <a16:creationId xmlns:a16="http://schemas.microsoft.com/office/drawing/2014/main" id="{6B205085-AA3D-49DA-BAC2-2E01152C64E5}"/>
              </a:ext>
            </a:extLst>
          </p:cNvPr>
          <p:cNvGrpSpPr/>
          <p:nvPr/>
        </p:nvGrpSpPr>
        <p:grpSpPr>
          <a:xfrm>
            <a:off x="5460776" y="1375858"/>
            <a:ext cx="1258742" cy="3673135"/>
            <a:chOff x="10922198" y="2752033"/>
            <a:chExt cx="2517776" cy="7347121"/>
          </a:xfrm>
        </p:grpSpPr>
        <p:cxnSp>
          <p:nvCxnSpPr>
            <p:cNvPr id="12" name="24 Conector recto">
              <a:extLst>
                <a:ext uri="{FF2B5EF4-FFF2-40B4-BE49-F238E27FC236}">
                  <a16:creationId xmlns:a16="http://schemas.microsoft.com/office/drawing/2014/main" id="{B6C05472-9758-42B6-AE85-252323C0C6A1}"/>
                </a:ext>
              </a:extLst>
            </p:cNvPr>
            <p:cNvCxnSpPr/>
            <p:nvPr/>
          </p:nvCxnSpPr>
          <p:spPr>
            <a:xfrm>
              <a:off x="12171450" y="5286586"/>
              <a:ext cx="0" cy="4812568"/>
            </a:xfrm>
            <a:prstGeom prst="lin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3" name="12 Elipse">
              <a:extLst>
                <a:ext uri="{FF2B5EF4-FFF2-40B4-BE49-F238E27FC236}">
                  <a16:creationId xmlns:a16="http://schemas.microsoft.com/office/drawing/2014/main" id="{FA9CA148-D01A-4BF7-84A9-007B4714E8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22198" y="2752033"/>
              <a:ext cx="2517776" cy="2517776"/>
            </a:xfrm>
            <a:prstGeom prst="ellips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SV" sz="3299" dirty="0">
                <a:solidFill>
                  <a:schemeClr val="tx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65FFB258-E542-443A-B64E-E57C505CEBC9}"/>
              </a:ext>
            </a:extLst>
          </p:cNvPr>
          <p:cNvSpPr txBox="1"/>
          <p:nvPr/>
        </p:nvSpPr>
        <p:spPr>
          <a:xfrm>
            <a:off x="5604918" y="1519485"/>
            <a:ext cx="9704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VS</a:t>
            </a:r>
            <a:endParaRPr lang="en-IN" sz="6000" dirty="0"/>
          </a:p>
        </p:txBody>
      </p:sp>
      <p:sp>
        <p:nvSpPr>
          <p:cNvPr id="1828" name="TextBox 1827">
            <a:extLst>
              <a:ext uri="{FF2B5EF4-FFF2-40B4-BE49-F238E27FC236}">
                <a16:creationId xmlns:a16="http://schemas.microsoft.com/office/drawing/2014/main" id="{59CA7B4D-DA05-47FA-85F0-6A678D48D3D1}"/>
              </a:ext>
            </a:extLst>
          </p:cNvPr>
          <p:cNvSpPr txBox="1"/>
          <p:nvPr/>
        </p:nvSpPr>
        <p:spPr>
          <a:xfrm>
            <a:off x="3739729" y="5399936"/>
            <a:ext cx="39058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Batarya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Kapasitesi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5" name="TextBox 1834">
            <a:extLst>
              <a:ext uri="{FF2B5EF4-FFF2-40B4-BE49-F238E27FC236}">
                <a16:creationId xmlns:a16="http://schemas.microsoft.com/office/drawing/2014/main" id="{27B19124-E379-442A-ACFA-3E93B2596679}"/>
              </a:ext>
            </a:extLst>
          </p:cNvPr>
          <p:cNvSpPr txBox="1"/>
          <p:nvPr/>
        </p:nvSpPr>
        <p:spPr>
          <a:xfrm>
            <a:off x="7381324" y="5411911"/>
            <a:ext cx="39058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Batarya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Kapasitesi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8" name="TextBox 1837">
            <a:extLst>
              <a:ext uri="{FF2B5EF4-FFF2-40B4-BE49-F238E27FC236}">
                <a16:creationId xmlns:a16="http://schemas.microsoft.com/office/drawing/2014/main" id="{601637D7-4271-47A3-B322-BDDC4DA39623}"/>
              </a:ext>
            </a:extLst>
          </p:cNvPr>
          <p:cNvSpPr txBox="1"/>
          <p:nvPr/>
        </p:nvSpPr>
        <p:spPr>
          <a:xfrm>
            <a:off x="2334852" y="1283409"/>
            <a:ext cx="22049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Product1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9" name="TextBox 1838">
            <a:extLst>
              <a:ext uri="{FF2B5EF4-FFF2-40B4-BE49-F238E27FC236}">
                <a16:creationId xmlns:a16="http://schemas.microsoft.com/office/drawing/2014/main" id="{7CD5D374-C1EF-49C7-9587-AAC641FA31FB}"/>
              </a:ext>
            </a:extLst>
          </p:cNvPr>
          <p:cNvSpPr txBox="1"/>
          <p:nvPr/>
        </p:nvSpPr>
        <p:spPr>
          <a:xfrm>
            <a:off x="7640479" y="1277888"/>
            <a:ext cx="22049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Product2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54" name="Rectangle 1853">
            <a:extLst>
              <a:ext uri="{FF2B5EF4-FFF2-40B4-BE49-F238E27FC236}">
                <a16:creationId xmlns:a16="http://schemas.microsoft.com/office/drawing/2014/main" id="{12D3239D-1081-491C-BC62-619CD86C39E7}"/>
              </a:ext>
            </a:extLst>
          </p:cNvPr>
          <p:cNvSpPr/>
          <p:nvPr/>
        </p:nvSpPr>
        <p:spPr>
          <a:xfrm>
            <a:off x="4097306" y="252122"/>
            <a:ext cx="39973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dirty="0">
                <a:ln w="0"/>
                <a:effectLst>
                  <a:reflection blurRad="6350" stA="53000" endA="300" endPos="35500" dir="5400000" sy="-90000" algn="bl" rotWithShape="0"/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BATTERY</a:t>
            </a:r>
          </a:p>
        </p:txBody>
      </p:sp>
      <p:sp>
        <p:nvSpPr>
          <p:cNvPr id="355" name="Rectangle 354">
            <a:extLst>
              <a:ext uri="{FF2B5EF4-FFF2-40B4-BE49-F238E27FC236}">
                <a16:creationId xmlns:a16="http://schemas.microsoft.com/office/drawing/2014/main" id="{CEFB962E-93A1-4497-98FF-9515C1D54170}"/>
              </a:ext>
            </a:extLst>
          </p:cNvPr>
          <p:cNvSpPr/>
          <p:nvPr/>
        </p:nvSpPr>
        <p:spPr>
          <a:xfrm>
            <a:off x="4086635" y="799632"/>
            <a:ext cx="3997389" cy="36933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  <a:tint val="66000"/>
                  <a:satMod val="160000"/>
                </a:schemeClr>
              </a:gs>
              <a:gs pos="50000">
                <a:schemeClr val="bg1">
                  <a:lumMod val="75000"/>
                  <a:tint val="44500"/>
                  <a:satMod val="160000"/>
                </a:schemeClr>
              </a:gs>
              <a:gs pos="100000">
                <a:schemeClr val="bg1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 wrap="square">
            <a:spAutoFit/>
          </a:bodyPr>
          <a:lstStyle/>
          <a:p>
            <a:pPr algn="ctr"/>
            <a:r>
              <a:rPr lang="en-I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Battery Capacity</a:t>
            </a:r>
          </a:p>
        </p:txBody>
      </p:sp>
      <p:cxnSp>
        <p:nvCxnSpPr>
          <p:cNvPr id="356" name="24 Conector recto">
            <a:extLst>
              <a:ext uri="{FF2B5EF4-FFF2-40B4-BE49-F238E27FC236}">
                <a16:creationId xmlns:a16="http://schemas.microsoft.com/office/drawing/2014/main" id="{8CA5E3D6-92B8-4ED7-930D-C29A5A518DC9}"/>
              </a:ext>
            </a:extLst>
          </p:cNvPr>
          <p:cNvCxnSpPr/>
          <p:nvPr/>
        </p:nvCxnSpPr>
        <p:spPr>
          <a:xfrm>
            <a:off x="6085329" y="3863278"/>
            <a:ext cx="0" cy="2406005"/>
          </a:xfrm>
          <a:prstGeom prst="line">
            <a:avLst/>
          </a:pr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8001884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5">
            <a:extLst>
              <a:ext uri="{FF2B5EF4-FFF2-40B4-BE49-F238E27FC236}">
                <a16:creationId xmlns:a16="http://schemas.microsoft.com/office/drawing/2014/main" id="{6438A911-0195-4BA2-9B60-D09B6AE34D36}"/>
              </a:ext>
            </a:extLst>
          </p:cNvPr>
          <p:cNvGrpSpPr>
            <a:grpSpLocks noChangeAspect="1"/>
          </p:cNvGrpSpPr>
          <p:nvPr/>
        </p:nvGrpSpPr>
        <p:grpSpPr>
          <a:xfrm rot="20637485">
            <a:off x="2596071" y="2141857"/>
            <a:ext cx="1739167" cy="2829915"/>
            <a:chOff x="17290761" y="7748319"/>
            <a:chExt cx="3000784" cy="5376405"/>
          </a:xfrm>
          <a:effectLst>
            <a:outerShdw blurRad="279400" dist="177800" dir="5400000" algn="t" rotWithShape="0">
              <a:prstClr val="black">
                <a:alpha val="49000"/>
              </a:prstClr>
            </a:outerShdw>
          </a:effectLst>
        </p:grpSpPr>
        <p:pic>
          <p:nvPicPr>
            <p:cNvPr id="6" name="Picture 10" descr="http://app.imcreator.com/images/editor/iphone_for_editor.png">
              <a:extLst>
                <a:ext uri="{FF2B5EF4-FFF2-40B4-BE49-F238E27FC236}">
                  <a16:creationId xmlns:a16="http://schemas.microsoft.com/office/drawing/2014/main" id="{FFBEDA57-B1CA-4B5C-A571-4D53F4472A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90761" y="7748319"/>
              <a:ext cx="3000784" cy="53764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ángulo 7">
              <a:extLst>
                <a:ext uri="{FF2B5EF4-FFF2-40B4-BE49-F238E27FC236}">
                  <a16:creationId xmlns:a16="http://schemas.microsoft.com/office/drawing/2014/main" id="{611F20CA-836B-408C-A60A-20DBC893FFAC}"/>
                </a:ext>
              </a:extLst>
            </p:cNvPr>
            <p:cNvSpPr/>
            <p:nvPr/>
          </p:nvSpPr>
          <p:spPr>
            <a:xfrm>
              <a:off x="17741494" y="8534401"/>
              <a:ext cx="2086618" cy="3473450"/>
            </a:xfrm>
            <a:prstGeom prst="rect">
              <a:avLst/>
            </a:prstGeom>
            <a:blipFill dpi="0" rotWithShape="1">
              <a:blip r:embed="rId3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900"/>
            </a:p>
          </p:txBody>
        </p:sp>
      </p:grpSp>
      <p:grpSp>
        <p:nvGrpSpPr>
          <p:cNvPr id="8" name="Grupo 5">
            <a:extLst>
              <a:ext uri="{FF2B5EF4-FFF2-40B4-BE49-F238E27FC236}">
                <a16:creationId xmlns:a16="http://schemas.microsoft.com/office/drawing/2014/main" id="{A86FB617-5F49-4B2D-B3F5-0C906F3391DD}"/>
              </a:ext>
            </a:extLst>
          </p:cNvPr>
          <p:cNvGrpSpPr>
            <a:grpSpLocks noChangeAspect="1"/>
          </p:cNvGrpSpPr>
          <p:nvPr/>
        </p:nvGrpSpPr>
        <p:grpSpPr>
          <a:xfrm rot="962515" flipH="1">
            <a:off x="7845056" y="2158110"/>
            <a:ext cx="1739167" cy="2829915"/>
            <a:chOff x="17290761" y="7748319"/>
            <a:chExt cx="3000784" cy="5376405"/>
          </a:xfrm>
          <a:effectLst>
            <a:outerShdw blurRad="279400" dist="177800" dir="5400000" algn="t" rotWithShape="0">
              <a:prstClr val="black">
                <a:alpha val="49000"/>
              </a:prstClr>
            </a:outerShdw>
          </a:effectLst>
        </p:grpSpPr>
        <p:pic>
          <p:nvPicPr>
            <p:cNvPr id="9" name="Picture 10" descr="http://app.imcreator.com/images/editor/iphone_for_editor.png">
              <a:extLst>
                <a:ext uri="{FF2B5EF4-FFF2-40B4-BE49-F238E27FC236}">
                  <a16:creationId xmlns:a16="http://schemas.microsoft.com/office/drawing/2014/main" id="{A729F4CF-7178-48A8-B23E-84E9777E98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90761" y="7748319"/>
              <a:ext cx="3000784" cy="53764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Rectángulo 7">
              <a:extLst>
                <a:ext uri="{FF2B5EF4-FFF2-40B4-BE49-F238E27FC236}">
                  <a16:creationId xmlns:a16="http://schemas.microsoft.com/office/drawing/2014/main" id="{AC05F30C-AB77-4FAF-B957-1517A6138E6F}"/>
                </a:ext>
              </a:extLst>
            </p:cNvPr>
            <p:cNvSpPr/>
            <p:nvPr/>
          </p:nvSpPr>
          <p:spPr>
            <a:xfrm>
              <a:off x="17741494" y="8534401"/>
              <a:ext cx="2086618" cy="3473450"/>
            </a:xfrm>
            <a:prstGeom prst="rect">
              <a:avLst/>
            </a:prstGeom>
            <a:blipFill dpi="0" rotWithShape="1">
              <a:blip r:embed="rId3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900"/>
            </a:p>
          </p:txBody>
        </p:sp>
      </p:grpSp>
      <p:grpSp>
        <p:nvGrpSpPr>
          <p:cNvPr id="11" name="37 Grupo">
            <a:extLst>
              <a:ext uri="{FF2B5EF4-FFF2-40B4-BE49-F238E27FC236}">
                <a16:creationId xmlns:a16="http://schemas.microsoft.com/office/drawing/2014/main" id="{6B205085-AA3D-49DA-BAC2-2E01152C64E5}"/>
              </a:ext>
            </a:extLst>
          </p:cNvPr>
          <p:cNvGrpSpPr/>
          <p:nvPr/>
        </p:nvGrpSpPr>
        <p:grpSpPr>
          <a:xfrm>
            <a:off x="5460776" y="1375858"/>
            <a:ext cx="1258742" cy="3673135"/>
            <a:chOff x="10922198" y="2752033"/>
            <a:chExt cx="2517776" cy="7347121"/>
          </a:xfrm>
        </p:grpSpPr>
        <p:cxnSp>
          <p:nvCxnSpPr>
            <p:cNvPr id="12" name="24 Conector recto">
              <a:extLst>
                <a:ext uri="{FF2B5EF4-FFF2-40B4-BE49-F238E27FC236}">
                  <a16:creationId xmlns:a16="http://schemas.microsoft.com/office/drawing/2014/main" id="{B6C05472-9758-42B6-AE85-252323C0C6A1}"/>
                </a:ext>
              </a:extLst>
            </p:cNvPr>
            <p:cNvCxnSpPr/>
            <p:nvPr/>
          </p:nvCxnSpPr>
          <p:spPr>
            <a:xfrm>
              <a:off x="12171450" y="5286586"/>
              <a:ext cx="0" cy="4812568"/>
            </a:xfrm>
            <a:prstGeom prst="lin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3" name="12 Elipse">
              <a:extLst>
                <a:ext uri="{FF2B5EF4-FFF2-40B4-BE49-F238E27FC236}">
                  <a16:creationId xmlns:a16="http://schemas.microsoft.com/office/drawing/2014/main" id="{FA9CA148-D01A-4BF7-84A9-007B4714E8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22198" y="2752033"/>
              <a:ext cx="2517776" cy="2517776"/>
            </a:xfrm>
            <a:prstGeom prst="ellips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SV" sz="3299" dirty="0">
                <a:solidFill>
                  <a:schemeClr val="tx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65FFB258-E542-443A-B64E-E57C505CEBC9}"/>
              </a:ext>
            </a:extLst>
          </p:cNvPr>
          <p:cNvSpPr txBox="1"/>
          <p:nvPr/>
        </p:nvSpPr>
        <p:spPr>
          <a:xfrm>
            <a:off x="5604918" y="1519485"/>
            <a:ext cx="9704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VS</a:t>
            </a:r>
            <a:endParaRPr lang="en-IN" sz="6000" dirty="0"/>
          </a:p>
        </p:txBody>
      </p:sp>
      <p:sp>
        <p:nvSpPr>
          <p:cNvPr id="1828" name="TextBox 1827">
            <a:extLst>
              <a:ext uri="{FF2B5EF4-FFF2-40B4-BE49-F238E27FC236}">
                <a16:creationId xmlns:a16="http://schemas.microsoft.com/office/drawing/2014/main" id="{59CA7B4D-DA05-47FA-85F0-6A678D48D3D1}"/>
              </a:ext>
            </a:extLst>
          </p:cNvPr>
          <p:cNvSpPr txBox="1"/>
          <p:nvPr/>
        </p:nvSpPr>
        <p:spPr>
          <a:xfrm>
            <a:off x="3739729" y="5399936"/>
            <a:ext cx="19755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Şarj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5" name="TextBox 1834">
            <a:extLst>
              <a:ext uri="{FF2B5EF4-FFF2-40B4-BE49-F238E27FC236}">
                <a16:creationId xmlns:a16="http://schemas.microsoft.com/office/drawing/2014/main" id="{27B19124-E379-442A-ACFA-3E93B2596679}"/>
              </a:ext>
            </a:extLst>
          </p:cNvPr>
          <p:cNvSpPr txBox="1"/>
          <p:nvPr/>
        </p:nvSpPr>
        <p:spPr>
          <a:xfrm>
            <a:off x="7381324" y="5411911"/>
            <a:ext cx="19755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Şarj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8" name="TextBox 1837">
            <a:extLst>
              <a:ext uri="{FF2B5EF4-FFF2-40B4-BE49-F238E27FC236}">
                <a16:creationId xmlns:a16="http://schemas.microsoft.com/office/drawing/2014/main" id="{601637D7-4271-47A3-B322-BDDC4DA39623}"/>
              </a:ext>
            </a:extLst>
          </p:cNvPr>
          <p:cNvSpPr txBox="1"/>
          <p:nvPr/>
        </p:nvSpPr>
        <p:spPr>
          <a:xfrm>
            <a:off x="2334852" y="1283409"/>
            <a:ext cx="22049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Product1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9" name="TextBox 1838">
            <a:extLst>
              <a:ext uri="{FF2B5EF4-FFF2-40B4-BE49-F238E27FC236}">
                <a16:creationId xmlns:a16="http://schemas.microsoft.com/office/drawing/2014/main" id="{7CD5D374-C1EF-49C7-9587-AAC641FA31FB}"/>
              </a:ext>
            </a:extLst>
          </p:cNvPr>
          <p:cNvSpPr txBox="1"/>
          <p:nvPr/>
        </p:nvSpPr>
        <p:spPr>
          <a:xfrm>
            <a:off x="7640479" y="1277888"/>
            <a:ext cx="22049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Product2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54" name="Rectangle 1853">
            <a:extLst>
              <a:ext uri="{FF2B5EF4-FFF2-40B4-BE49-F238E27FC236}">
                <a16:creationId xmlns:a16="http://schemas.microsoft.com/office/drawing/2014/main" id="{12D3239D-1081-491C-BC62-619CD86C39E7}"/>
              </a:ext>
            </a:extLst>
          </p:cNvPr>
          <p:cNvSpPr/>
          <p:nvPr/>
        </p:nvSpPr>
        <p:spPr>
          <a:xfrm>
            <a:off x="4097306" y="252122"/>
            <a:ext cx="39973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dirty="0">
                <a:ln w="0"/>
                <a:effectLst>
                  <a:reflection blurRad="6350" stA="53000" endA="300" endPos="35500" dir="5400000" sy="-90000" algn="bl" rotWithShape="0"/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BATTERY</a:t>
            </a:r>
          </a:p>
        </p:txBody>
      </p:sp>
      <p:sp>
        <p:nvSpPr>
          <p:cNvPr id="355" name="Rectangle 354">
            <a:extLst>
              <a:ext uri="{FF2B5EF4-FFF2-40B4-BE49-F238E27FC236}">
                <a16:creationId xmlns:a16="http://schemas.microsoft.com/office/drawing/2014/main" id="{CEFB962E-93A1-4497-98FF-9515C1D54170}"/>
              </a:ext>
            </a:extLst>
          </p:cNvPr>
          <p:cNvSpPr/>
          <p:nvPr/>
        </p:nvSpPr>
        <p:spPr>
          <a:xfrm>
            <a:off x="4086635" y="799632"/>
            <a:ext cx="3997389" cy="36933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  <a:tint val="66000"/>
                  <a:satMod val="160000"/>
                </a:schemeClr>
              </a:gs>
              <a:gs pos="50000">
                <a:schemeClr val="bg1">
                  <a:lumMod val="75000"/>
                  <a:tint val="44500"/>
                  <a:satMod val="160000"/>
                </a:schemeClr>
              </a:gs>
              <a:gs pos="100000">
                <a:schemeClr val="bg1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 wrap="square">
            <a:spAutoFit/>
          </a:bodyPr>
          <a:lstStyle/>
          <a:p>
            <a:pPr algn="ctr"/>
            <a:r>
              <a:rPr lang="en-I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Charge</a:t>
            </a:r>
          </a:p>
        </p:txBody>
      </p:sp>
      <p:cxnSp>
        <p:nvCxnSpPr>
          <p:cNvPr id="356" name="24 Conector recto">
            <a:extLst>
              <a:ext uri="{FF2B5EF4-FFF2-40B4-BE49-F238E27FC236}">
                <a16:creationId xmlns:a16="http://schemas.microsoft.com/office/drawing/2014/main" id="{8CA5E3D6-92B8-4ED7-930D-C29A5A518DC9}"/>
              </a:ext>
            </a:extLst>
          </p:cNvPr>
          <p:cNvCxnSpPr/>
          <p:nvPr/>
        </p:nvCxnSpPr>
        <p:spPr>
          <a:xfrm>
            <a:off x="6085329" y="3863278"/>
            <a:ext cx="0" cy="2406005"/>
          </a:xfrm>
          <a:prstGeom prst="line">
            <a:avLst/>
          </a:pr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9853699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5">
            <a:extLst>
              <a:ext uri="{FF2B5EF4-FFF2-40B4-BE49-F238E27FC236}">
                <a16:creationId xmlns:a16="http://schemas.microsoft.com/office/drawing/2014/main" id="{6438A911-0195-4BA2-9B60-D09B6AE34D36}"/>
              </a:ext>
            </a:extLst>
          </p:cNvPr>
          <p:cNvGrpSpPr>
            <a:grpSpLocks noChangeAspect="1"/>
          </p:cNvGrpSpPr>
          <p:nvPr/>
        </p:nvGrpSpPr>
        <p:grpSpPr>
          <a:xfrm rot="20637485">
            <a:off x="2596071" y="2141857"/>
            <a:ext cx="1739167" cy="2829915"/>
            <a:chOff x="17290761" y="7748319"/>
            <a:chExt cx="3000784" cy="5376405"/>
          </a:xfrm>
          <a:effectLst>
            <a:outerShdw blurRad="279400" dist="177800" dir="5400000" algn="t" rotWithShape="0">
              <a:prstClr val="black">
                <a:alpha val="49000"/>
              </a:prstClr>
            </a:outerShdw>
          </a:effectLst>
        </p:grpSpPr>
        <p:pic>
          <p:nvPicPr>
            <p:cNvPr id="6" name="Picture 10" descr="http://app.imcreator.com/images/editor/iphone_for_editor.png">
              <a:extLst>
                <a:ext uri="{FF2B5EF4-FFF2-40B4-BE49-F238E27FC236}">
                  <a16:creationId xmlns:a16="http://schemas.microsoft.com/office/drawing/2014/main" id="{FFBEDA57-B1CA-4B5C-A571-4D53F4472A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90761" y="7748319"/>
              <a:ext cx="3000784" cy="53764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ángulo 7">
              <a:extLst>
                <a:ext uri="{FF2B5EF4-FFF2-40B4-BE49-F238E27FC236}">
                  <a16:creationId xmlns:a16="http://schemas.microsoft.com/office/drawing/2014/main" id="{611F20CA-836B-408C-A60A-20DBC893FFAC}"/>
                </a:ext>
              </a:extLst>
            </p:cNvPr>
            <p:cNvSpPr/>
            <p:nvPr/>
          </p:nvSpPr>
          <p:spPr>
            <a:xfrm>
              <a:off x="17741494" y="8534401"/>
              <a:ext cx="2086618" cy="3473450"/>
            </a:xfrm>
            <a:prstGeom prst="rect">
              <a:avLst/>
            </a:prstGeom>
            <a:blipFill dpi="0" rotWithShape="1">
              <a:blip r:embed="rId3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900"/>
            </a:p>
          </p:txBody>
        </p:sp>
      </p:grpSp>
      <p:grpSp>
        <p:nvGrpSpPr>
          <p:cNvPr id="8" name="Grupo 5">
            <a:extLst>
              <a:ext uri="{FF2B5EF4-FFF2-40B4-BE49-F238E27FC236}">
                <a16:creationId xmlns:a16="http://schemas.microsoft.com/office/drawing/2014/main" id="{A86FB617-5F49-4B2D-B3F5-0C906F3391DD}"/>
              </a:ext>
            </a:extLst>
          </p:cNvPr>
          <p:cNvGrpSpPr>
            <a:grpSpLocks noChangeAspect="1"/>
          </p:cNvGrpSpPr>
          <p:nvPr/>
        </p:nvGrpSpPr>
        <p:grpSpPr>
          <a:xfrm rot="962515" flipH="1">
            <a:off x="7845056" y="2158110"/>
            <a:ext cx="1739167" cy="2829915"/>
            <a:chOff x="17290761" y="7748319"/>
            <a:chExt cx="3000784" cy="5376405"/>
          </a:xfrm>
          <a:effectLst>
            <a:outerShdw blurRad="279400" dist="177800" dir="5400000" algn="t" rotWithShape="0">
              <a:prstClr val="black">
                <a:alpha val="49000"/>
              </a:prstClr>
            </a:outerShdw>
          </a:effectLst>
        </p:grpSpPr>
        <p:pic>
          <p:nvPicPr>
            <p:cNvPr id="9" name="Picture 10" descr="http://app.imcreator.com/images/editor/iphone_for_editor.png">
              <a:extLst>
                <a:ext uri="{FF2B5EF4-FFF2-40B4-BE49-F238E27FC236}">
                  <a16:creationId xmlns:a16="http://schemas.microsoft.com/office/drawing/2014/main" id="{A729F4CF-7178-48A8-B23E-84E9777E98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90761" y="7748319"/>
              <a:ext cx="3000784" cy="53764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Rectángulo 7">
              <a:extLst>
                <a:ext uri="{FF2B5EF4-FFF2-40B4-BE49-F238E27FC236}">
                  <a16:creationId xmlns:a16="http://schemas.microsoft.com/office/drawing/2014/main" id="{AC05F30C-AB77-4FAF-B957-1517A6138E6F}"/>
                </a:ext>
              </a:extLst>
            </p:cNvPr>
            <p:cNvSpPr/>
            <p:nvPr/>
          </p:nvSpPr>
          <p:spPr>
            <a:xfrm>
              <a:off x="17741494" y="8534401"/>
              <a:ext cx="2086618" cy="3473450"/>
            </a:xfrm>
            <a:prstGeom prst="rect">
              <a:avLst/>
            </a:prstGeom>
            <a:blipFill dpi="0" rotWithShape="1">
              <a:blip r:embed="rId3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900"/>
            </a:p>
          </p:txBody>
        </p:sp>
      </p:grpSp>
      <p:grpSp>
        <p:nvGrpSpPr>
          <p:cNvPr id="11" name="37 Grupo">
            <a:extLst>
              <a:ext uri="{FF2B5EF4-FFF2-40B4-BE49-F238E27FC236}">
                <a16:creationId xmlns:a16="http://schemas.microsoft.com/office/drawing/2014/main" id="{6B205085-AA3D-49DA-BAC2-2E01152C64E5}"/>
              </a:ext>
            </a:extLst>
          </p:cNvPr>
          <p:cNvGrpSpPr/>
          <p:nvPr/>
        </p:nvGrpSpPr>
        <p:grpSpPr>
          <a:xfrm>
            <a:off x="5460776" y="1375858"/>
            <a:ext cx="1258742" cy="3673135"/>
            <a:chOff x="10922198" y="2752033"/>
            <a:chExt cx="2517776" cy="7347121"/>
          </a:xfrm>
        </p:grpSpPr>
        <p:cxnSp>
          <p:nvCxnSpPr>
            <p:cNvPr id="12" name="24 Conector recto">
              <a:extLst>
                <a:ext uri="{FF2B5EF4-FFF2-40B4-BE49-F238E27FC236}">
                  <a16:creationId xmlns:a16="http://schemas.microsoft.com/office/drawing/2014/main" id="{B6C05472-9758-42B6-AE85-252323C0C6A1}"/>
                </a:ext>
              </a:extLst>
            </p:cNvPr>
            <p:cNvCxnSpPr/>
            <p:nvPr/>
          </p:nvCxnSpPr>
          <p:spPr>
            <a:xfrm>
              <a:off x="12171450" y="5286586"/>
              <a:ext cx="0" cy="4812568"/>
            </a:xfrm>
            <a:prstGeom prst="lin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3" name="12 Elipse">
              <a:extLst>
                <a:ext uri="{FF2B5EF4-FFF2-40B4-BE49-F238E27FC236}">
                  <a16:creationId xmlns:a16="http://schemas.microsoft.com/office/drawing/2014/main" id="{FA9CA148-D01A-4BF7-84A9-007B4714E8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22198" y="2752033"/>
              <a:ext cx="2517776" cy="2517776"/>
            </a:xfrm>
            <a:prstGeom prst="ellips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SV" sz="3299" dirty="0">
                <a:solidFill>
                  <a:schemeClr val="tx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65FFB258-E542-443A-B64E-E57C505CEBC9}"/>
              </a:ext>
            </a:extLst>
          </p:cNvPr>
          <p:cNvSpPr txBox="1"/>
          <p:nvPr/>
        </p:nvSpPr>
        <p:spPr>
          <a:xfrm>
            <a:off x="5604918" y="1519485"/>
            <a:ext cx="9704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VS</a:t>
            </a:r>
            <a:endParaRPr lang="en-IN" sz="6000" dirty="0"/>
          </a:p>
        </p:txBody>
      </p:sp>
      <p:sp>
        <p:nvSpPr>
          <p:cNvPr id="1828" name="TextBox 1827">
            <a:extLst>
              <a:ext uri="{FF2B5EF4-FFF2-40B4-BE49-F238E27FC236}">
                <a16:creationId xmlns:a16="http://schemas.microsoft.com/office/drawing/2014/main" id="{59CA7B4D-DA05-47FA-85F0-6A678D48D3D1}"/>
              </a:ext>
            </a:extLst>
          </p:cNvPr>
          <p:cNvSpPr txBox="1"/>
          <p:nvPr/>
        </p:nvSpPr>
        <p:spPr>
          <a:xfrm>
            <a:off x="3739729" y="5399936"/>
            <a:ext cx="26472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Hızlı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Şarj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5" name="TextBox 1834">
            <a:extLst>
              <a:ext uri="{FF2B5EF4-FFF2-40B4-BE49-F238E27FC236}">
                <a16:creationId xmlns:a16="http://schemas.microsoft.com/office/drawing/2014/main" id="{27B19124-E379-442A-ACFA-3E93B2596679}"/>
              </a:ext>
            </a:extLst>
          </p:cNvPr>
          <p:cNvSpPr txBox="1"/>
          <p:nvPr/>
        </p:nvSpPr>
        <p:spPr>
          <a:xfrm>
            <a:off x="7381324" y="5411911"/>
            <a:ext cx="26472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Hızlı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Şarj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8" name="TextBox 1837">
            <a:extLst>
              <a:ext uri="{FF2B5EF4-FFF2-40B4-BE49-F238E27FC236}">
                <a16:creationId xmlns:a16="http://schemas.microsoft.com/office/drawing/2014/main" id="{601637D7-4271-47A3-B322-BDDC4DA39623}"/>
              </a:ext>
            </a:extLst>
          </p:cNvPr>
          <p:cNvSpPr txBox="1"/>
          <p:nvPr/>
        </p:nvSpPr>
        <p:spPr>
          <a:xfrm>
            <a:off x="2334852" y="1283409"/>
            <a:ext cx="22049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Product1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9" name="TextBox 1838">
            <a:extLst>
              <a:ext uri="{FF2B5EF4-FFF2-40B4-BE49-F238E27FC236}">
                <a16:creationId xmlns:a16="http://schemas.microsoft.com/office/drawing/2014/main" id="{7CD5D374-C1EF-49C7-9587-AAC641FA31FB}"/>
              </a:ext>
            </a:extLst>
          </p:cNvPr>
          <p:cNvSpPr txBox="1"/>
          <p:nvPr/>
        </p:nvSpPr>
        <p:spPr>
          <a:xfrm>
            <a:off x="7640479" y="1277888"/>
            <a:ext cx="22049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Product2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54" name="Rectangle 1853">
            <a:extLst>
              <a:ext uri="{FF2B5EF4-FFF2-40B4-BE49-F238E27FC236}">
                <a16:creationId xmlns:a16="http://schemas.microsoft.com/office/drawing/2014/main" id="{12D3239D-1081-491C-BC62-619CD86C39E7}"/>
              </a:ext>
            </a:extLst>
          </p:cNvPr>
          <p:cNvSpPr/>
          <p:nvPr/>
        </p:nvSpPr>
        <p:spPr>
          <a:xfrm>
            <a:off x="4097306" y="252122"/>
            <a:ext cx="39973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dirty="0">
                <a:ln w="0"/>
                <a:effectLst>
                  <a:reflection blurRad="6350" stA="53000" endA="300" endPos="35500" dir="5400000" sy="-90000" algn="bl" rotWithShape="0"/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BATTERY</a:t>
            </a:r>
          </a:p>
        </p:txBody>
      </p:sp>
      <p:sp>
        <p:nvSpPr>
          <p:cNvPr id="355" name="Rectangle 354">
            <a:extLst>
              <a:ext uri="{FF2B5EF4-FFF2-40B4-BE49-F238E27FC236}">
                <a16:creationId xmlns:a16="http://schemas.microsoft.com/office/drawing/2014/main" id="{CEFB962E-93A1-4497-98FF-9515C1D54170}"/>
              </a:ext>
            </a:extLst>
          </p:cNvPr>
          <p:cNvSpPr/>
          <p:nvPr/>
        </p:nvSpPr>
        <p:spPr>
          <a:xfrm>
            <a:off x="4086635" y="799632"/>
            <a:ext cx="3997389" cy="36933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  <a:tint val="66000"/>
                  <a:satMod val="160000"/>
                </a:schemeClr>
              </a:gs>
              <a:gs pos="50000">
                <a:schemeClr val="bg1">
                  <a:lumMod val="75000"/>
                  <a:tint val="44500"/>
                  <a:satMod val="160000"/>
                </a:schemeClr>
              </a:gs>
              <a:gs pos="100000">
                <a:schemeClr val="bg1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 wrap="square">
            <a:spAutoFit/>
          </a:bodyPr>
          <a:lstStyle/>
          <a:p>
            <a:pPr algn="ctr"/>
            <a:r>
              <a:rPr lang="en-I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Fast Charge</a:t>
            </a:r>
          </a:p>
        </p:txBody>
      </p:sp>
      <p:cxnSp>
        <p:nvCxnSpPr>
          <p:cNvPr id="356" name="24 Conector recto">
            <a:extLst>
              <a:ext uri="{FF2B5EF4-FFF2-40B4-BE49-F238E27FC236}">
                <a16:creationId xmlns:a16="http://schemas.microsoft.com/office/drawing/2014/main" id="{8CA5E3D6-92B8-4ED7-930D-C29A5A518DC9}"/>
              </a:ext>
            </a:extLst>
          </p:cNvPr>
          <p:cNvCxnSpPr/>
          <p:nvPr/>
        </p:nvCxnSpPr>
        <p:spPr>
          <a:xfrm>
            <a:off x="6085329" y="3863278"/>
            <a:ext cx="0" cy="2406005"/>
          </a:xfrm>
          <a:prstGeom prst="line">
            <a:avLst/>
          </a:pr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45DDD2F-9606-4340-8DF6-6437AFBC1A8F}"/>
              </a:ext>
            </a:extLst>
          </p:cNvPr>
          <p:cNvSpPr txBox="1"/>
          <p:nvPr/>
        </p:nvSpPr>
        <p:spPr>
          <a:xfrm>
            <a:off x="3707664" y="5805132"/>
            <a:ext cx="44371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Hızlı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Şarj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Gücü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(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Maks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.)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006B25C-B65D-4246-B684-3B03086D41BD}"/>
              </a:ext>
            </a:extLst>
          </p:cNvPr>
          <p:cNvSpPr txBox="1"/>
          <p:nvPr/>
        </p:nvSpPr>
        <p:spPr>
          <a:xfrm>
            <a:off x="7411807" y="5827535"/>
            <a:ext cx="44371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Hızlı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Şarj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Gücü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(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Maks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.)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6898608-EF01-47B3-BBF7-D0AE690BE3E7}"/>
              </a:ext>
            </a:extLst>
          </p:cNvPr>
          <p:cNvSpPr txBox="1"/>
          <p:nvPr/>
        </p:nvSpPr>
        <p:spPr>
          <a:xfrm>
            <a:off x="3707664" y="6212544"/>
            <a:ext cx="46621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Kablosuz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Şarj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Özellikleri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5F8EF5E-DFF9-4429-9155-88B0B786ED81}"/>
              </a:ext>
            </a:extLst>
          </p:cNvPr>
          <p:cNvSpPr txBox="1"/>
          <p:nvPr/>
        </p:nvSpPr>
        <p:spPr>
          <a:xfrm>
            <a:off x="7487907" y="6224519"/>
            <a:ext cx="46621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Kablosuz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Şarj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Özellikleri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027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5">
            <a:extLst>
              <a:ext uri="{FF2B5EF4-FFF2-40B4-BE49-F238E27FC236}">
                <a16:creationId xmlns:a16="http://schemas.microsoft.com/office/drawing/2014/main" id="{6438A911-0195-4BA2-9B60-D09B6AE34D36}"/>
              </a:ext>
            </a:extLst>
          </p:cNvPr>
          <p:cNvGrpSpPr>
            <a:grpSpLocks noChangeAspect="1"/>
          </p:cNvGrpSpPr>
          <p:nvPr/>
        </p:nvGrpSpPr>
        <p:grpSpPr>
          <a:xfrm rot="20637485">
            <a:off x="2596071" y="2141857"/>
            <a:ext cx="1739167" cy="2829915"/>
            <a:chOff x="17290761" y="7748319"/>
            <a:chExt cx="3000784" cy="5376405"/>
          </a:xfrm>
          <a:effectLst>
            <a:outerShdw blurRad="279400" dist="177800" dir="5400000" algn="t" rotWithShape="0">
              <a:prstClr val="black">
                <a:alpha val="49000"/>
              </a:prstClr>
            </a:outerShdw>
          </a:effectLst>
        </p:grpSpPr>
        <p:pic>
          <p:nvPicPr>
            <p:cNvPr id="6" name="Picture 10" descr="http://app.imcreator.com/images/editor/iphone_for_editor.png">
              <a:extLst>
                <a:ext uri="{FF2B5EF4-FFF2-40B4-BE49-F238E27FC236}">
                  <a16:creationId xmlns:a16="http://schemas.microsoft.com/office/drawing/2014/main" id="{FFBEDA57-B1CA-4B5C-A571-4D53F4472A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90761" y="7748319"/>
              <a:ext cx="3000784" cy="53764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ángulo 7">
              <a:extLst>
                <a:ext uri="{FF2B5EF4-FFF2-40B4-BE49-F238E27FC236}">
                  <a16:creationId xmlns:a16="http://schemas.microsoft.com/office/drawing/2014/main" id="{611F20CA-836B-408C-A60A-20DBC893FFAC}"/>
                </a:ext>
              </a:extLst>
            </p:cNvPr>
            <p:cNvSpPr/>
            <p:nvPr/>
          </p:nvSpPr>
          <p:spPr>
            <a:xfrm>
              <a:off x="17741494" y="8534401"/>
              <a:ext cx="2086618" cy="3473450"/>
            </a:xfrm>
            <a:prstGeom prst="rect">
              <a:avLst/>
            </a:prstGeom>
            <a:blipFill dpi="0" rotWithShape="1">
              <a:blip r:embed="rId3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900"/>
            </a:p>
          </p:txBody>
        </p:sp>
      </p:grpSp>
      <p:grpSp>
        <p:nvGrpSpPr>
          <p:cNvPr id="8" name="Grupo 5">
            <a:extLst>
              <a:ext uri="{FF2B5EF4-FFF2-40B4-BE49-F238E27FC236}">
                <a16:creationId xmlns:a16="http://schemas.microsoft.com/office/drawing/2014/main" id="{A86FB617-5F49-4B2D-B3F5-0C906F3391DD}"/>
              </a:ext>
            </a:extLst>
          </p:cNvPr>
          <p:cNvGrpSpPr>
            <a:grpSpLocks noChangeAspect="1"/>
          </p:cNvGrpSpPr>
          <p:nvPr/>
        </p:nvGrpSpPr>
        <p:grpSpPr>
          <a:xfrm rot="962515" flipH="1">
            <a:off x="7845056" y="2158110"/>
            <a:ext cx="1739167" cy="2829915"/>
            <a:chOff x="17290761" y="7748319"/>
            <a:chExt cx="3000784" cy="5376405"/>
          </a:xfrm>
          <a:effectLst>
            <a:outerShdw blurRad="279400" dist="177800" dir="5400000" algn="t" rotWithShape="0">
              <a:prstClr val="black">
                <a:alpha val="49000"/>
              </a:prstClr>
            </a:outerShdw>
          </a:effectLst>
        </p:grpSpPr>
        <p:pic>
          <p:nvPicPr>
            <p:cNvPr id="9" name="Picture 10" descr="http://app.imcreator.com/images/editor/iphone_for_editor.png">
              <a:extLst>
                <a:ext uri="{FF2B5EF4-FFF2-40B4-BE49-F238E27FC236}">
                  <a16:creationId xmlns:a16="http://schemas.microsoft.com/office/drawing/2014/main" id="{A729F4CF-7178-48A8-B23E-84E9777E98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90761" y="7748319"/>
              <a:ext cx="3000784" cy="53764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Rectángulo 7">
              <a:extLst>
                <a:ext uri="{FF2B5EF4-FFF2-40B4-BE49-F238E27FC236}">
                  <a16:creationId xmlns:a16="http://schemas.microsoft.com/office/drawing/2014/main" id="{AC05F30C-AB77-4FAF-B957-1517A6138E6F}"/>
                </a:ext>
              </a:extLst>
            </p:cNvPr>
            <p:cNvSpPr/>
            <p:nvPr/>
          </p:nvSpPr>
          <p:spPr>
            <a:xfrm>
              <a:off x="17741494" y="8534401"/>
              <a:ext cx="2086618" cy="3473450"/>
            </a:xfrm>
            <a:prstGeom prst="rect">
              <a:avLst/>
            </a:prstGeom>
            <a:blipFill dpi="0" rotWithShape="1">
              <a:blip r:embed="rId3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900"/>
            </a:p>
          </p:txBody>
        </p:sp>
      </p:grpSp>
      <p:grpSp>
        <p:nvGrpSpPr>
          <p:cNvPr id="11" name="37 Grupo">
            <a:extLst>
              <a:ext uri="{FF2B5EF4-FFF2-40B4-BE49-F238E27FC236}">
                <a16:creationId xmlns:a16="http://schemas.microsoft.com/office/drawing/2014/main" id="{6B205085-AA3D-49DA-BAC2-2E01152C64E5}"/>
              </a:ext>
            </a:extLst>
          </p:cNvPr>
          <p:cNvGrpSpPr/>
          <p:nvPr/>
        </p:nvGrpSpPr>
        <p:grpSpPr>
          <a:xfrm>
            <a:off x="5460776" y="1375858"/>
            <a:ext cx="1258742" cy="3673135"/>
            <a:chOff x="10922198" y="2752033"/>
            <a:chExt cx="2517776" cy="7347121"/>
          </a:xfrm>
        </p:grpSpPr>
        <p:cxnSp>
          <p:nvCxnSpPr>
            <p:cNvPr id="12" name="24 Conector recto">
              <a:extLst>
                <a:ext uri="{FF2B5EF4-FFF2-40B4-BE49-F238E27FC236}">
                  <a16:creationId xmlns:a16="http://schemas.microsoft.com/office/drawing/2014/main" id="{B6C05472-9758-42B6-AE85-252323C0C6A1}"/>
                </a:ext>
              </a:extLst>
            </p:cNvPr>
            <p:cNvCxnSpPr/>
            <p:nvPr/>
          </p:nvCxnSpPr>
          <p:spPr>
            <a:xfrm>
              <a:off x="12171450" y="5286586"/>
              <a:ext cx="0" cy="4812568"/>
            </a:xfrm>
            <a:prstGeom prst="lin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3" name="12 Elipse">
              <a:extLst>
                <a:ext uri="{FF2B5EF4-FFF2-40B4-BE49-F238E27FC236}">
                  <a16:creationId xmlns:a16="http://schemas.microsoft.com/office/drawing/2014/main" id="{FA9CA148-D01A-4BF7-84A9-007B4714E8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22198" y="2752033"/>
              <a:ext cx="2517776" cy="2517776"/>
            </a:xfrm>
            <a:prstGeom prst="ellips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SV" sz="3299" dirty="0">
                <a:solidFill>
                  <a:schemeClr val="tx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65FFB258-E542-443A-B64E-E57C505CEBC9}"/>
              </a:ext>
            </a:extLst>
          </p:cNvPr>
          <p:cNvSpPr txBox="1"/>
          <p:nvPr/>
        </p:nvSpPr>
        <p:spPr>
          <a:xfrm>
            <a:off x="5604918" y="1519485"/>
            <a:ext cx="9704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VS</a:t>
            </a:r>
            <a:endParaRPr lang="en-IN" sz="6000" dirty="0"/>
          </a:p>
        </p:txBody>
      </p:sp>
      <p:sp>
        <p:nvSpPr>
          <p:cNvPr id="1828" name="TextBox 1827">
            <a:extLst>
              <a:ext uri="{FF2B5EF4-FFF2-40B4-BE49-F238E27FC236}">
                <a16:creationId xmlns:a16="http://schemas.microsoft.com/office/drawing/2014/main" id="{59CA7B4D-DA05-47FA-85F0-6A678D48D3D1}"/>
              </a:ext>
            </a:extLst>
          </p:cNvPr>
          <p:cNvSpPr txBox="1"/>
          <p:nvPr/>
        </p:nvSpPr>
        <p:spPr>
          <a:xfrm>
            <a:off x="3739729" y="5399936"/>
            <a:ext cx="3245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Kablosuz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Şarj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5" name="TextBox 1834">
            <a:extLst>
              <a:ext uri="{FF2B5EF4-FFF2-40B4-BE49-F238E27FC236}">
                <a16:creationId xmlns:a16="http://schemas.microsoft.com/office/drawing/2014/main" id="{27B19124-E379-442A-ACFA-3E93B2596679}"/>
              </a:ext>
            </a:extLst>
          </p:cNvPr>
          <p:cNvSpPr txBox="1"/>
          <p:nvPr/>
        </p:nvSpPr>
        <p:spPr>
          <a:xfrm>
            <a:off x="7381324" y="5411911"/>
            <a:ext cx="3245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Kablosuz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Şarj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8" name="TextBox 1837">
            <a:extLst>
              <a:ext uri="{FF2B5EF4-FFF2-40B4-BE49-F238E27FC236}">
                <a16:creationId xmlns:a16="http://schemas.microsoft.com/office/drawing/2014/main" id="{601637D7-4271-47A3-B322-BDDC4DA39623}"/>
              </a:ext>
            </a:extLst>
          </p:cNvPr>
          <p:cNvSpPr txBox="1"/>
          <p:nvPr/>
        </p:nvSpPr>
        <p:spPr>
          <a:xfrm>
            <a:off x="2334852" y="1283409"/>
            <a:ext cx="22049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Product1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9" name="TextBox 1838">
            <a:extLst>
              <a:ext uri="{FF2B5EF4-FFF2-40B4-BE49-F238E27FC236}">
                <a16:creationId xmlns:a16="http://schemas.microsoft.com/office/drawing/2014/main" id="{7CD5D374-C1EF-49C7-9587-AAC641FA31FB}"/>
              </a:ext>
            </a:extLst>
          </p:cNvPr>
          <p:cNvSpPr txBox="1"/>
          <p:nvPr/>
        </p:nvSpPr>
        <p:spPr>
          <a:xfrm>
            <a:off x="7640479" y="1277888"/>
            <a:ext cx="22049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Product2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54" name="Rectangle 1853">
            <a:extLst>
              <a:ext uri="{FF2B5EF4-FFF2-40B4-BE49-F238E27FC236}">
                <a16:creationId xmlns:a16="http://schemas.microsoft.com/office/drawing/2014/main" id="{12D3239D-1081-491C-BC62-619CD86C39E7}"/>
              </a:ext>
            </a:extLst>
          </p:cNvPr>
          <p:cNvSpPr/>
          <p:nvPr/>
        </p:nvSpPr>
        <p:spPr>
          <a:xfrm>
            <a:off x="4097306" y="252122"/>
            <a:ext cx="39973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dirty="0">
                <a:ln w="0"/>
                <a:effectLst>
                  <a:reflection blurRad="6350" stA="53000" endA="300" endPos="35500" dir="5400000" sy="-90000" algn="bl" rotWithShape="0"/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BATTERY</a:t>
            </a:r>
          </a:p>
        </p:txBody>
      </p:sp>
      <p:sp>
        <p:nvSpPr>
          <p:cNvPr id="355" name="Rectangle 354">
            <a:extLst>
              <a:ext uri="{FF2B5EF4-FFF2-40B4-BE49-F238E27FC236}">
                <a16:creationId xmlns:a16="http://schemas.microsoft.com/office/drawing/2014/main" id="{CEFB962E-93A1-4497-98FF-9515C1D54170}"/>
              </a:ext>
            </a:extLst>
          </p:cNvPr>
          <p:cNvSpPr/>
          <p:nvPr/>
        </p:nvSpPr>
        <p:spPr>
          <a:xfrm>
            <a:off x="4086635" y="799632"/>
            <a:ext cx="3997389" cy="36933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  <a:tint val="66000"/>
                  <a:satMod val="160000"/>
                </a:schemeClr>
              </a:gs>
              <a:gs pos="50000">
                <a:schemeClr val="bg1">
                  <a:lumMod val="75000"/>
                  <a:tint val="44500"/>
                  <a:satMod val="160000"/>
                </a:schemeClr>
              </a:gs>
              <a:gs pos="100000">
                <a:schemeClr val="bg1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 wrap="square">
            <a:spAutoFit/>
          </a:bodyPr>
          <a:lstStyle/>
          <a:p>
            <a:pPr algn="ctr"/>
            <a:r>
              <a:rPr lang="en-I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Wireless Charging</a:t>
            </a:r>
          </a:p>
        </p:txBody>
      </p:sp>
      <p:cxnSp>
        <p:nvCxnSpPr>
          <p:cNvPr id="356" name="24 Conector recto">
            <a:extLst>
              <a:ext uri="{FF2B5EF4-FFF2-40B4-BE49-F238E27FC236}">
                <a16:creationId xmlns:a16="http://schemas.microsoft.com/office/drawing/2014/main" id="{8CA5E3D6-92B8-4ED7-930D-C29A5A518DC9}"/>
              </a:ext>
            </a:extLst>
          </p:cNvPr>
          <p:cNvCxnSpPr/>
          <p:nvPr/>
        </p:nvCxnSpPr>
        <p:spPr>
          <a:xfrm>
            <a:off x="6085329" y="3863278"/>
            <a:ext cx="0" cy="2406005"/>
          </a:xfrm>
          <a:prstGeom prst="line">
            <a:avLst/>
          </a:pr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4217AEC-DC9C-4F2B-939B-09AA09A419C8}"/>
              </a:ext>
            </a:extLst>
          </p:cNvPr>
          <p:cNvSpPr txBox="1"/>
          <p:nvPr/>
        </p:nvSpPr>
        <p:spPr>
          <a:xfrm>
            <a:off x="3739729" y="5816006"/>
            <a:ext cx="46621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Kablosuz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Şarj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Özellikleri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5566F8E-67A1-4C74-92E3-EDE8DBDCD446}"/>
              </a:ext>
            </a:extLst>
          </p:cNvPr>
          <p:cNvSpPr txBox="1"/>
          <p:nvPr/>
        </p:nvSpPr>
        <p:spPr>
          <a:xfrm>
            <a:off x="7381324" y="5816267"/>
            <a:ext cx="46621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Kablosuz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Şarj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Özellikleri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8895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5">
            <a:extLst>
              <a:ext uri="{FF2B5EF4-FFF2-40B4-BE49-F238E27FC236}">
                <a16:creationId xmlns:a16="http://schemas.microsoft.com/office/drawing/2014/main" id="{6438A911-0195-4BA2-9B60-D09B6AE34D36}"/>
              </a:ext>
            </a:extLst>
          </p:cNvPr>
          <p:cNvGrpSpPr>
            <a:grpSpLocks noChangeAspect="1"/>
          </p:cNvGrpSpPr>
          <p:nvPr/>
        </p:nvGrpSpPr>
        <p:grpSpPr>
          <a:xfrm rot="20637485">
            <a:off x="2596071" y="2141857"/>
            <a:ext cx="1739167" cy="2829915"/>
            <a:chOff x="17290761" y="7748319"/>
            <a:chExt cx="3000784" cy="5376405"/>
          </a:xfrm>
          <a:effectLst>
            <a:outerShdw blurRad="279400" dist="177800" dir="5400000" algn="t" rotWithShape="0">
              <a:prstClr val="black">
                <a:alpha val="49000"/>
              </a:prstClr>
            </a:outerShdw>
          </a:effectLst>
        </p:grpSpPr>
        <p:pic>
          <p:nvPicPr>
            <p:cNvPr id="6" name="Picture 10" descr="http://app.imcreator.com/images/editor/iphone_for_editor.png">
              <a:extLst>
                <a:ext uri="{FF2B5EF4-FFF2-40B4-BE49-F238E27FC236}">
                  <a16:creationId xmlns:a16="http://schemas.microsoft.com/office/drawing/2014/main" id="{FFBEDA57-B1CA-4B5C-A571-4D53F4472A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90761" y="7748319"/>
              <a:ext cx="3000784" cy="53764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ángulo 7">
              <a:extLst>
                <a:ext uri="{FF2B5EF4-FFF2-40B4-BE49-F238E27FC236}">
                  <a16:creationId xmlns:a16="http://schemas.microsoft.com/office/drawing/2014/main" id="{611F20CA-836B-408C-A60A-20DBC893FFAC}"/>
                </a:ext>
              </a:extLst>
            </p:cNvPr>
            <p:cNvSpPr/>
            <p:nvPr/>
          </p:nvSpPr>
          <p:spPr>
            <a:xfrm>
              <a:off x="17741494" y="8534401"/>
              <a:ext cx="2086618" cy="3473450"/>
            </a:xfrm>
            <a:prstGeom prst="rect">
              <a:avLst/>
            </a:prstGeom>
            <a:blipFill dpi="0" rotWithShape="1">
              <a:blip r:embed="rId3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900"/>
            </a:p>
          </p:txBody>
        </p:sp>
      </p:grpSp>
      <p:grpSp>
        <p:nvGrpSpPr>
          <p:cNvPr id="8" name="Grupo 5">
            <a:extLst>
              <a:ext uri="{FF2B5EF4-FFF2-40B4-BE49-F238E27FC236}">
                <a16:creationId xmlns:a16="http://schemas.microsoft.com/office/drawing/2014/main" id="{A86FB617-5F49-4B2D-B3F5-0C906F3391DD}"/>
              </a:ext>
            </a:extLst>
          </p:cNvPr>
          <p:cNvGrpSpPr>
            <a:grpSpLocks noChangeAspect="1"/>
          </p:cNvGrpSpPr>
          <p:nvPr/>
        </p:nvGrpSpPr>
        <p:grpSpPr>
          <a:xfrm rot="962515" flipH="1">
            <a:off x="7845056" y="2158110"/>
            <a:ext cx="1739167" cy="2829915"/>
            <a:chOff x="17290761" y="7748319"/>
            <a:chExt cx="3000784" cy="5376405"/>
          </a:xfrm>
          <a:effectLst>
            <a:outerShdw blurRad="279400" dist="177800" dir="5400000" algn="t" rotWithShape="0">
              <a:prstClr val="black">
                <a:alpha val="49000"/>
              </a:prstClr>
            </a:outerShdw>
          </a:effectLst>
        </p:grpSpPr>
        <p:pic>
          <p:nvPicPr>
            <p:cNvPr id="9" name="Picture 10" descr="http://app.imcreator.com/images/editor/iphone_for_editor.png">
              <a:extLst>
                <a:ext uri="{FF2B5EF4-FFF2-40B4-BE49-F238E27FC236}">
                  <a16:creationId xmlns:a16="http://schemas.microsoft.com/office/drawing/2014/main" id="{A729F4CF-7178-48A8-B23E-84E9777E98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90761" y="7748319"/>
              <a:ext cx="3000784" cy="53764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Rectángulo 7">
              <a:extLst>
                <a:ext uri="{FF2B5EF4-FFF2-40B4-BE49-F238E27FC236}">
                  <a16:creationId xmlns:a16="http://schemas.microsoft.com/office/drawing/2014/main" id="{AC05F30C-AB77-4FAF-B957-1517A6138E6F}"/>
                </a:ext>
              </a:extLst>
            </p:cNvPr>
            <p:cNvSpPr/>
            <p:nvPr/>
          </p:nvSpPr>
          <p:spPr>
            <a:xfrm>
              <a:off x="17741494" y="8534401"/>
              <a:ext cx="2086618" cy="3473450"/>
            </a:xfrm>
            <a:prstGeom prst="rect">
              <a:avLst/>
            </a:prstGeom>
            <a:blipFill dpi="0" rotWithShape="1">
              <a:blip r:embed="rId3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900"/>
            </a:p>
          </p:txBody>
        </p:sp>
      </p:grpSp>
      <p:grpSp>
        <p:nvGrpSpPr>
          <p:cNvPr id="11" name="37 Grupo">
            <a:extLst>
              <a:ext uri="{FF2B5EF4-FFF2-40B4-BE49-F238E27FC236}">
                <a16:creationId xmlns:a16="http://schemas.microsoft.com/office/drawing/2014/main" id="{6B205085-AA3D-49DA-BAC2-2E01152C64E5}"/>
              </a:ext>
            </a:extLst>
          </p:cNvPr>
          <p:cNvGrpSpPr/>
          <p:nvPr/>
        </p:nvGrpSpPr>
        <p:grpSpPr>
          <a:xfrm>
            <a:off x="5460776" y="1375858"/>
            <a:ext cx="1258742" cy="3673135"/>
            <a:chOff x="10922198" y="2752033"/>
            <a:chExt cx="2517776" cy="7347121"/>
          </a:xfrm>
        </p:grpSpPr>
        <p:cxnSp>
          <p:nvCxnSpPr>
            <p:cNvPr id="12" name="24 Conector recto">
              <a:extLst>
                <a:ext uri="{FF2B5EF4-FFF2-40B4-BE49-F238E27FC236}">
                  <a16:creationId xmlns:a16="http://schemas.microsoft.com/office/drawing/2014/main" id="{B6C05472-9758-42B6-AE85-252323C0C6A1}"/>
                </a:ext>
              </a:extLst>
            </p:cNvPr>
            <p:cNvCxnSpPr/>
            <p:nvPr/>
          </p:nvCxnSpPr>
          <p:spPr>
            <a:xfrm>
              <a:off x="12171450" y="5286586"/>
              <a:ext cx="0" cy="4812568"/>
            </a:xfrm>
            <a:prstGeom prst="lin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3" name="12 Elipse">
              <a:extLst>
                <a:ext uri="{FF2B5EF4-FFF2-40B4-BE49-F238E27FC236}">
                  <a16:creationId xmlns:a16="http://schemas.microsoft.com/office/drawing/2014/main" id="{FA9CA148-D01A-4BF7-84A9-007B4714E8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22198" y="2752033"/>
              <a:ext cx="2517776" cy="2517776"/>
            </a:xfrm>
            <a:prstGeom prst="ellips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SV" sz="3299" dirty="0">
                <a:solidFill>
                  <a:schemeClr val="tx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65FFB258-E542-443A-B64E-E57C505CEBC9}"/>
              </a:ext>
            </a:extLst>
          </p:cNvPr>
          <p:cNvSpPr txBox="1"/>
          <p:nvPr/>
        </p:nvSpPr>
        <p:spPr>
          <a:xfrm>
            <a:off x="5604918" y="1519485"/>
            <a:ext cx="9704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VS</a:t>
            </a:r>
            <a:endParaRPr lang="en-IN" sz="6000" dirty="0"/>
          </a:p>
        </p:txBody>
      </p:sp>
      <p:sp>
        <p:nvSpPr>
          <p:cNvPr id="1828" name="TextBox 1827">
            <a:extLst>
              <a:ext uri="{FF2B5EF4-FFF2-40B4-BE49-F238E27FC236}">
                <a16:creationId xmlns:a16="http://schemas.microsoft.com/office/drawing/2014/main" id="{59CA7B4D-DA05-47FA-85F0-6A678D48D3D1}"/>
              </a:ext>
            </a:extLst>
          </p:cNvPr>
          <p:cNvSpPr txBox="1"/>
          <p:nvPr/>
        </p:nvSpPr>
        <p:spPr>
          <a:xfrm>
            <a:off x="3739729" y="5399936"/>
            <a:ext cx="39005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Batarya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Özellikleri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5" name="TextBox 1834">
            <a:extLst>
              <a:ext uri="{FF2B5EF4-FFF2-40B4-BE49-F238E27FC236}">
                <a16:creationId xmlns:a16="http://schemas.microsoft.com/office/drawing/2014/main" id="{27B19124-E379-442A-ACFA-3E93B2596679}"/>
              </a:ext>
            </a:extLst>
          </p:cNvPr>
          <p:cNvSpPr txBox="1"/>
          <p:nvPr/>
        </p:nvSpPr>
        <p:spPr>
          <a:xfrm>
            <a:off x="7381324" y="5411911"/>
            <a:ext cx="39005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Batarya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Özellikleri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8" name="TextBox 1837">
            <a:extLst>
              <a:ext uri="{FF2B5EF4-FFF2-40B4-BE49-F238E27FC236}">
                <a16:creationId xmlns:a16="http://schemas.microsoft.com/office/drawing/2014/main" id="{601637D7-4271-47A3-B322-BDDC4DA39623}"/>
              </a:ext>
            </a:extLst>
          </p:cNvPr>
          <p:cNvSpPr txBox="1"/>
          <p:nvPr/>
        </p:nvSpPr>
        <p:spPr>
          <a:xfrm>
            <a:off x="2334852" y="1283409"/>
            <a:ext cx="22049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Product1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9" name="TextBox 1838">
            <a:extLst>
              <a:ext uri="{FF2B5EF4-FFF2-40B4-BE49-F238E27FC236}">
                <a16:creationId xmlns:a16="http://schemas.microsoft.com/office/drawing/2014/main" id="{7CD5D374-C1EF-49C7-9587-AAC641FA31FB}"/>
              </a:ext>
            </a:extLst>
          </p:cNvPr>
          <p:cNvSpPr txBox="1"/>
          <p:nvPr/>
        </p:nvSpPr>
        <p:spPr>
          <a:xfrm>
            <a:off x="7640479" y="1277888"/>
            <a:ext cx="22049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Product2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54" name="Rectangle 1853">
            <a:extLst>
              <a:ext uri="{FF2B5EF4-FFF2-40B4-BE49-F238E27FC236}">
                <a16:creationId xmlns:a16="http://schemas.microsoft.com/office/drawing/2014/main" id="{12D3239D-1081-491C-BC62-619CD86C39E7}"/>
              </a:ext>
            </a:extLst>
          </p:cNvPr>
          <p:cNvSpPr/>
          <p:nvPr/>
        </p:nvSpPr>
        <p:spPr>
          <a:xfrm>
            <a:off x="4097306" y="252122"/>
            <a:ext cx="39973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dirty="0">
                <a:ln w="0"/>
                <a:effectLst>
                  <a:reflection blurRad="6350" stA="53000" endA="300" endPos="35500" dir="5400000" sy="-90000" algn="bl" rotWithShape="0"/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BATTERY</a:t>
            </a:r>
          </a:p>
        </p:txBody>
      </p:sp>
      <p:sp>
        <p:nvSpPr>
          <p:cNvPr id="355" name="Rectangle 354">
            <a:extLst>
              <a:ext uri="{FF2B5EF4-FFF2-40B4-BE49-F238E27FC236}">
                <a16:creationId xmlns:a16="http://schemas.microsoft.com/office/drawing/2014/main" id="{CEFB962E-93A1-4497-98FF-9515C1D54170}"/>
              </a:ext>
            </a:extLst>
          </p:cNvPr>
          <p:cNvSpPr/>
          <p:nvPr/>
        </p:nvSpPr>
        <p:spPr>
          <a:xfrm>
            <a:off x="4086635" y="799632"/>
            <a:ext cx="3997389" cy="36933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  <a:tint val="66000"/>
                  <a:satMod val="160000"/>
                </a:schemeClr>
              </a:gs>
              <a:gs pos="50000">
                <a:schemeClr val="bg1">
                  <a:lumMod val="75000"/>
                  <a:tint val="44500"/>
                  <a:satMod val="160000"/>
                </a:schemeClr>
              </a:gs>
              <a:gs pos="100000">
                <a:schemeClr val="bg1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 wrap="square">
            <a:spAutoFit/>
          </a:bodyPr>
          <a:lstStyle/>
          <a:p>
            <a:pPr algn="ctr"/>
            <a:r>
              <a:rPr lang="en-I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Battery Features</a:t>
            </a:r>
          </a:p>
        </p:txBody>
      </p:sp>
      <p:cxnSp>
        <p:nvCxnSpPr>
          <p:cNvPr id="356" name="24 Conector recto">
            <a:extLst>
              <a:ext uri="{FF2B5EF4-FFF2-40B4-BE49-F238E27FC236}">
                <a16:creationId xmlns:a16="http://schemas.microsoft.com/office/drawing/2014/main" id="{8CA5E3D6-92B8-4ED7-930D-C29A5A518DC9}"/>
              </a:ext>
            </a:extLst>
          </p:cNvPr>
          <p:cNvCxnSpPr/>
          <p:nvPr/>
        </p:nvCxnSpPr>
        <p:spPr>
          <a:xfrm>
            <a:off x="6085329" y="3863278"/>
            <a:ext cx="0" cy="2406005"/>
          </a:xfrm>
          <a:prstGeom prst="line">
            <a:avLst/>
          </a:pr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2492171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5">
            <a:extLst>
              <a:ext uri="{FF2B5EF4-FFF2-40B4-BE49-F238E27FC236}">
                <a16:creationId xmlns:a16="http://schemas.microsoft.com/office/drawing/2014/main" id="{6438A911-0195-4BA2-9B60-D09B6AE34D36}"/>
              </a:ext>
            </a:extLst>
          </p:cNvPr>
          <p:cNvGrpSpPr>
            <a:grpSpLocks noChangeAspect="1"/>
          </p:cNvGrpSpPr>
          <p:nvPr/>
        </p:nvGrpSpPr>
        <p:grpSpPr>
          <a:xfrm rot="20637485">
            <a:off x="2596071" y="2141857"/>
            <a:ext cx="1739167" cy="2829915"/>
            <a:chOff x="17290761" y="7748319"/>
            <a:chExt cx="3000784" cy="5376405"/>
          </a:xfrm>
          <a:effectLst>
            <a:outerShdw blurRad="279400" dist="177800" dir="5400000" algn="t" rotWithShape="0">
              <a:prstClr val="black">
                <a:alpha val="49000"/>
              </a:prstClr>
            </a:outerShdw>
          </a:effectLst>
        </p:grpSpPr>
        <p:pic>
          <p:nvPicPr>
            <p:cNvPr id="6" name="Picture 10" descr="http://app.imcreator.com/images/editor/iphone_for_editor.png">
              <a:extLst>
                <a:ext uri="{FF2B5EF4-FFF2-40B4-BE49-F238E27FC236}">
                  <a16:creationId xmlns:a16="http://schemas.microsoft.com/office/drawing/2014/main" id="{FFBEDA57-B1CA-4B5C-A571-4D53F4472A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90761" y="7748319"/>
              <a:ext cx="3000784" cy="53764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ángulo 7">
              <a:extLst>
                <a:ext uri="{FF2B5EF4-FFF2-40B4-BE49-F238E27FC236}">
                  <a16:creationId xmlns:a16="http://schemas.microsoft.com/office/drawing/2014/main" id="{611F20CA-836B-408C-A60A-20DBC893FFAC}"/>
                </a:ext>
              </a:extLst>
            </p:cNvPr>
            <p:cNvSpPr/>
            <p:nvPr/>
          </p:nvSpPr>
          <p:spPr>
            <a:xfrm>
              <a:off x="17741494" y="8534401"/>
              <a:ext cx="2086618" cy="3473450"/>
            </a:xfrm>
            <a:prstGeom prst="rect">
              <a:avLst/>
            </a:prstGeom>
            <a:blipFill dpi="0" rotWithShape="1">
              <a:blip r:embed="rId3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900"/>
            </a:p>
          </p:txBody>
        </p:sp>
      </p:grpSp>
      <p:grpSp>
        <p:nvGrpSpPr>
          <p:cNvPr id="8" name="Grupo 5">
            <a:extLst>
              <a:ext uri="{FF2B5EF4-FFF2-40B4-BE49-F238E27FC236}">
                <a16:creationId xmlns:a16="http://schemas.microsoft.com/office/drawing/2014/main" id="{A86FB617-5F49-4B2D-B3F5-0C906F3391DD}"/>
              </a:ext>
            </a:extLst>
          </p:cNvPr>
          <p:cNvGrpSpPr>
            <a:grpSpLocks noChangeAspect="1"/>
          </p:cNvGrpSpPr>
          <p:nvPr/>
        </p:nvGrpSpPr>
        <p:grpSpPr>
          <a:xfrm rot="962515" flipH="1">
            <a:off x="7845056" y="2158110"/>
            <a:ext cx="1739167" cy="2829915"/>
            <a:chOff x="17290761" y="7748319"/>
            <a:chExt cx="3000784" cy="5376405"/>
          </a:xfrm>
          <a:effectLst>
            <a:outerShdw blurRad="279400" dist="177800" dir="5400000" algn="t" rotWithShape="0">
              <a:prstClr val="black">
                <a:alpha val="49000"/>
              </a:prstClr>
            </a:outerShdw>
          </a:effectLst>
        </p:grpSpPr>
        <p:pic>
          <p:nvPicPr>
            <p:cNvPr id="9" name="Picture 10" descr="http://app.imcreator.com/images/editor/iphone_for_editor.png">
              <a:extLst>
                <a:ext uri="{FF2B5EF4-FFF2-40B4-BE49-F238E27FC236}">
                  <a16:creationId xmlns:a16="http://schemas.microsoft.com/office/drawing/2014/main" id="{A729F4CF-7178-48A8-B23E-84E9777E98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90761" y="7748319"/>
              <a:ext cx="3000784" cy="53764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Rectángulo 7">
              <a:extLst>
                <a:ext uri="{FF2B5EF4-FFF2-40B4-BE49-F238E27FC236}">
                  <a16:creationId xmlns:a16="http://schemas.microsoft.com/office/drawing/2014/main" id="{AC05F30C-AB77-4FAF-B957-1517A6138E6F}"/>
                </a:ext>
              </a:extLst>
            </p:cNvPr>
            <p:cNvSpPr/>
            <p:nvPr/>
          </p:nvSpPr>
          <p:spPr>
            <a:xfrm>
              <a:off x="17741494" y="8534401"/>
              <a:ext cx="2086618" cy="3473450"/>
            </a:xfrm>
            <a:prstGeom prst="rect">
              <a:avLst/>
            </a:prstGeom>
            <a:blipFill dpi="0" rotWithShape="1">
              <a:blip r:embed="rId3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900"/>
            </a:p>
          </p:txBody>
        </p:sp>
      </p:grpSp>
      <p:grpSp>
        <p:nvGrpSpPr>
          <p:cNvPr id="11" name="37 Grupo">
            <a:extLst>
              <a:ext uri="{FF2B5EF4-FFF2-40B4-BE49-F238E27FC236}">
                <a16:creationId xmlns:a16="http://schemas.microsoft.com/office/drawing/2014/main" id="{6B205085-AA3D-49DA-BAC2-2E01152C64E5}"/>
              </a:ext>
            </a:extLst>
          </p:cNvPr>
          <p:cNvGrpSpPr/>
          <p:nvPr/>
        </p:nvGrpSpPr>
        <p:grpSpPr>
          <a:xfrm>
            <a:off x="5460776" y="1375858"/>
            <a:ext cx="1258742" cy="3673135"/>
            <a:chOff x="10922198" y="2752033"/>
            <a:chExt cx="2517776" cy="7347121"/>
          </a:xfrm>
        </p:grpSpPr>
        <p:cxnSp>
          <p:nvCxnSpPr>
            <p:cNvPr id="12" name="24 Conector recto">
              <a:extLst>
                <a:ext uri="{FF2B5EF4-FFF2-40B4-BE49-F238E27FC236}">
                  <a16:creationId xmlns:a16="http://schemas.microsoft.com/office/drawing/2014/main" id="{B6C05472-9758-42B6-AE85-252323C0C6A1}"/>
                </a:ext>
              </a:extLst>
            </p:cNvPr>
            <p:cNvCxnSpPr/>
            <p:nvPr/>
          </p:nvCxnSpPr>
          <p:spPr>
            <a:xfrm>
              <a:off x="12171450" y="5286586"/>
              <a:ext cx="0" cy="4812568"/>
            </a:xfrm>
            <a:prstGeom prst="lin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3" name="12 Elipse">
              <a:extLst>
                <a:ext uri="{FF2B5EF4-FFF2-40B4-BE49-F238E27FC236}">
                  <a16:creationId xmlns:a16="http://schemas.microsoft.com/office/drawing/2014/main" id="{FA9CA148-D01A-4BF7-84A9-007B4714E8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22198" y="2752033"/>
              <a:ext cx="2517776" cy="2517776"/>
            </a:xfrm>
            <a:prstGeom prst="ellips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SV" sz="3299" dirty="0">
                <a:solidFill>
                  <a:schemeClr val="tx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65FFB258-E542-443A-B64E-E57C505CEBC9}"/>
              </a:ext>
            </a:extLst>
          </p:cNvPr>
          <p:cNvSpPr txBox="1"/>
          <p:nvPr/>
        </p:nvSpPr>
        <p:spPr>
          <a:xfrm>
            <a:off x="5604918" y="1519485"/>
            <a:ext cx="9704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VS</a:t>
            </a:r>
            <a:endParaRPr lang="en-IN" sz="6000" dirty="0"/>
          </a:p>
        </p:txBody>
      </p:sp>
      <p:sp>
        <p:nvSpPr>
          <p:cNvPr id="1828" name="TextBox 1827">
            <a:extLst>
              <a:ext uri="{FF2B5EF4-FFF2-40B4-BE49-F238E27FC236}">
                <a16:creationId xmlns:a16="http://schemas.microsoft.com/office/drawing/2014/main" id="{59CA7B4D-DA05-47FA-85F0-6A678D48D3D1}"/>
              </a:ext>
            </a:extLst>
          </p:cNvPr>
          <p:cNvSpPr txBox="1"/>
          <p:nvPr/>
        </p:nvSpPr>
        <p:spPr>
          <a:xfrm>
            <a:off x="3739729" y="5399936"/>
            <a:ext cx="42434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Kamera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Çözünürlüğü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5" name="TextBox 1834">
            <a:extLst>
              <a:ext uri="{FF2B5EF4-FFF2-40B4-BE49-F238E27FC236}">
                <a16:creationId xmlns:a16="http://schemas.microsoft.com/office/drawing/2014/main" id="{27B19124-E379-442A-ACFA-3E93B2596679}"/>
              </a:ext>
            </a:extLst>
          </p:cNvPr>
          <p:cNvSpPr txBox="1"/>
          <p:nvPr/>
        </p:nvSpPr>
        <p:spPr>
          <a:xfrm>
            <a:off x="7381324" y="5411911"/>
            <a:ext cx="42434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Kamera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Çözünürlüğü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8" name="TextBox 1837">
            <a:extLst>
              <a:ext uri="{FF2B5EF4-FFF2-40B4-BE49-F238E27FC236}">
                <a16:creationId xmlns:a16="http://schemas.microsoft.com/office/drawing/2014/main" id="{601637D7-4271-47A3-B322-BDDC4DA39623}"/>
              </a:ext>
            </a:extLst>
          </p:cNvPr>
          <p:cNvSpPr txBox="1"/>
          <p:nvPr/>
        </p:nvSpPr>
        <p:spPr>
          <a:xfrm>
            <a:off x="2334852" y="1283409"/>
            <a:ext cx="22049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Product1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9" name="TextBox 1838">
            <a:extLst>
              <a:ext uri="{FF2B5EF4-FFF2-40B4-BE49-F238E27FC236}">
                <a16:creationId xmlns:a16="http://schemas.microsoft.com/office/drawing/2014/main" id="{7CD5D374-C1EF-49C7-9587-AAC641FA31FB}"/>
              </a:ext>
            </a:extLst>
          </p:cNvPr>
          <p:cNvSpPr txBox="1"/>
          <p:nvPr/>
        </p:nvSpPr>
        <p:spPr>
          <a:xfrm>
            <a:off x="7640479" y="1277888"/>
            <a:ext cx="22049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Product2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54" name="Rectangle 1853">
            <a:extLst>
              <a:ext uri="{FF2B5EF4-FFF2-40B4-BE49-F238E27FC236}">
                <a16:creationId xmlns:a16="http://schemas.microsoft.com/office/drawing/2014/main" id="{12D3239D-1081-491C-BC62-619CD86C39E7}"/>
              </a:ext>
            </a:extLst>
          </p:cNvPr>
          <p:cNvSpPr/>
          <p:nvPr/>
        </p:nvSpPr>
        <p:spPr>
          <a:xfrm>
            <a:off x="4097306" y="252122"/>
            <a:ext cx="39973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dirty="0">
                <a:ln w="0"/>
                <a:effectLst>
                  <a:reflection blurRad="6350" stA="53000" endA="300" endPos="35500" dir="5400000" sy="-90000" algn="bl" rotWithShape="0"/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CAMERA</a:t>
            </a:r>
          </a:p>
        </p:txBody>
      </p:sp>
      <p:sp>
        <p:nvSpPr>
          <p:cNvPr id="355" name="Rectangle 354">
            <a:extLst>
              <a:ext uri="{FF2B5EF4-FFF2-40B4-BE49-F238E27FC236}">
                <a16:creationId xmlns:a16="http://schemas.microsoft.com/office/drawing/2014/main" id="{CEFB962E-93A1-4497-98FF-9515C1D54170}"/>
              </a:ext>
            </a:extLst>
          </p:cNvPr>
          <p:cNvSpPr/>
          <p:nvPr/>
        </p:nvSpPr>
        <p:spPr>
          <a:xfrm>
            <a:off x="4086635" y="799632"/>
            <a:ext cx="3997389" cy="36933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  <a:tint val="66000"/>
                  <a:satMod val="160000"/>
                </a:schemeClr>
              </a:gs>
              <a:gs pos="50000">
                <a:schemeClr val="bg1">
                  <a:lumMod val="75000"/>
                  <a:tint val="44500"/>
                  <a:satMod val="160000"/>
                </a:schemeClr>
              </a:gs>
              <a:gs pos="100000">
                <a:schemeClr val="bg1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 wrap="square">
            <a:spAutoFit/>
          </a:bodyPr>
          <a:lstStyle/>
          <a:p>
            <a:pPr algn="ctr"/>
            <a:r>
              <a:rPr lang="en-I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Camera Resolution</a:t>
            </a:r>
          </a:p>
        </p:txBody>
      </p:sp>
      <p:cxnSp>
        <p:nvCxnSpPr>
          <p:cNvPr id="356" name="24 Conector recto">
            <a:extLst>
              <a:ext uri="{FF2B5EF4-FFF2-40B4-BE49-F238E27FC236}">
                <a16:creationId xmlns:a16="http://schemas.microsoft.com/office/drawing/2014/main" id="{8CA5E3D6-92B8-4ED7-930D-C29A5A518DC9}"/>
              </a:ext>
            </a:extLst>
          </p:cNvPr>
          <p:cNvCxnSpPr/>
          <p:nvPr/>
        </p:nvCxnSpPr>
        <p:spPr>
          <a:xfrm>
            <a:off x="6085329" y="3863278"/>
            <a:ext cx="0" cy="2406005"/>
          </a:xfrm>
          <a:prstGeom prst="line">
            <a:avLst/>
          </a:pr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0907335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5">
            <a:extLst>
              <a:ext uri="{FF2B5EF4-FFF2-40B4-BE49-F238E27FC236}">
                <a16:creationId xmlns:a16="http://schemas.microsoft.com/office/drawing/2014/main" id="{6438A911-0195-4BA2-9B60-D09B6AE34D36}"/>
              </a:ext>
            </a:extLst>
          </p:cNvPr>
          <p:cNvGrpSpPr>
            <a:grpSpLocks noChangeAspect="1"/>
          </p:cNvGrpSpPr>
          <p:nvPr/>
        </p:nvGrpSpPr>
        <p:grpSpPr>
          <a:xfrm rot="20637485">
            <a:off x="2596071" y="2141857"/>
            <a:ext cx="1739167" cy="2829915"/>
            <a:chOff x="17290761" y="7748319"/>
            <a:chExt cx="3000784" cy="5376405"/>
          </a:xfrm>
          <a:effectLst>
            <a:outerShdw blurRad="279400" dist="177800" dir="5400000" algn="t" rotWithShape="0">
              <a:prstClr val="black">
                <a:alpha val="49000"/>
              </a:prstClr>
            </a:outerShdw>
          </a:effectLst>
        </p:grpSpPr>
        <p:pic>
          <p:nvPicPr>
            <p:cNvPr id="6" name="Picture 10" descr="http://app.imcreator.com/images/editor/iphone_for_editor.png">
              <a:extLst>
                <a:ext uri="{FF2B5EF4-FFF2-40B4-BE49-F238E27FC236}">
                  <a16:creationId xmlns:a16="http://schemas.microsoft.com/office/drawing/2014/main" id="{FFBEDA57-B1CA-4B5C-A571-4D53F4472A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90761" y="7748319"/>
              <a:ext cx="3000784" cy="53764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ángulo 7">
              <a:extLst>
                <a:ext uri="{FF2B5EF4-FFF2-40B4-BE49-F238E27FC236}">
                  <a16:creationId xmlns:a16="http://schemas.microsoft.com/office/drawing/2014/main" id="{611F20CA-836B-408C-A60A-20DBC893FFAC}"/>
                </a:ext>
              </a:extLst>
            </p:cNvPr>
            <p:cNvSpPr/>
            <p:nvPr/>
          </p:nvSpPr>
          <p:spPr>
            <a:xfrm>
              <a:off x="17741494" y="8534401"/>
              <a:ext cx="2086618" cy="3473450"/>
            </a:xfrm>
            <a:prstGeom prst="rect">
              <a:avLst/>
            </a:prstGeom>
            <a:blipFill dpi="0" rotWithShape="1">
              <a:blip r:embed="rId3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900"/>
            </a:p>
          </p:txBody>
        </p:sp>
      </p:grpSp>
      <p:grpSp>
        <p:nvGrpSpPr>
          <p:cNvPr id="8" name="Grupo 5">
            <a:extLst>
              <a:ext uri="{FF2B5EF4-FFF2-40B4-BE49-F238E27FC236}">
                <a16:creationId xmlns:a16="http://schemas.microsoft.com/office/drawing/2014/main" id="{A86FB617-5F49-4B2D-B3F5-0C906F3391DD}"/>
              </a:ext>
            </a:extLst>
          </p:cNvPr>
          <p:cNvGrpSpPr>
            <a:grpSpLocks noChangeAspect="1"/>
          </p:cNvGrpSpPr>
          <p:nvPr/>
        </p:nvGrpSpPr>
        <p:grpSpPr>
          <a:xfrm rot="962515" flipH="1">
            <a:off x="7845056" y="2158110"/>
            <a:ext cx="1739167" cy="2829915"/>
            <a:chOff x="17290761" y="7748319"/>
            <a:chExt cx="3000784" cy="5376405"/>
          </a:xfrm>
          <a:effectLst>
            <a:outerShdw blurRad="279400" dist="177800" dir="5400000" algn="t" rotWithShape="0">
              <a:prstClr val="black">
                <a:alpha val="49000"/>
              </a:prstClr>
            </a:outerShdw>
          </a:effectLst>
        </p:grpSpPr>
        <p:pic>
          <p:nvPicPr>
            <p:cNvPr id="9" name="Picture 10" descr="http://app.imcreator.com/images/editor/iphone_for_editor.png">
              <a:extLst>
                <a:ext uri="{FF2B5EF4-FFF2-40B4-BE49-F238E27FC236}">
                  <a16:creationId xmlns:a16="http://schemas.microsoft.com/office/drawing/2014/main" id="{A729F4CF-7178-48A8-B23E-84E9777E98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90761" y="7748319"/>
              <a:ext cx="3000784" cy="53764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Rectángulo 7">
              <a:extLst>
                <a:ext uri="{FF2B5EF4-FFF2-40B4-BE49-F238E27FC236}">
                  <a16:creationId xmlns:a16="http://schemas.microsoft.com/office/drawing/2014/main" id="{AC05F30C-AB77-4FAF-B957-1517A6138E6F}"/>
                </a:ext>
              </a:extLst>
            </p:cNvPr>
            <p:cNvSpPr/>
            <p:nvPr/>
          </p:nvSpPr>
          <p:spPr>
            <a:xfrm>
              <a:off x="17741494" y="8534401"/>
              <a:ext cx="2086618" cy="3473450"/>
            </a:xfrm>
            <a:prstGeom prst="rect">
              <a:avLst/>
            </a:prstGeom>
            <a:blipFill dpi="0" rotWithShape="1">
              <a:blip r:embed="rId3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900"/>
            </a:p>
          </p:txBody>
        </p:sp>
      </p:grpSp>
      <p:grpSp>
        <p:nvGrpSpPr>
          <p:cNvPr id="11" name="37 Grupo">
            <a:extLst>
              <a:ext uri="{FF2B5EF4-FFF2-40B4-BE49-F238E27FC236}">
                <a16:creationId xmlns:a16="http://schemas.microsoft.com/office/drawing/2014/main" id="{6B205085-AA3D-49DA-BAC2-2E01152C64E5}"/>
              </a:ext>
            </a:extLst>
          </p:cNvPr>
          <p:cNvGrpSpPr/>
          <p:nvPr/>
        </p:nvGrpSpPr>
        <p:grpSpPr>
          <a:xfrm>
            <a:off x="5460776" y="1375858"/>
            <a:ext cx="1258742" cy="3673135"/>
            <a:chOff x="10922198" y="2752033"/>
            <a:chExt cx="2517776" cy="7347121"/>
          </a:xfrm>
        </p:grpSpPr>
        <p:cxnSp>
          <p:nvCxnSpPr>
            <p:cNvPr id="12" name="24 Conector recto">
              <a:extLst>
                <a:ext uri="{FF2B5EF4-FFF2-40B4-BE49-F238E27FC236}">
                  <a16:creationId xmlns:a16="http://schemas.microsoft.com/office/drawing/2014/main" id="{B6C05472-9758-42B6-AE85-252323C0C6A1}"/>
                </a:ext>
              </a:extLst>
            </p:cNvPr>
            <p:cNvCxnSpPr/>
            <p:nvPr/>
          </p:nvCxnSpPr>
          <p:spPr>
            <a:xfrm>
              <a:off x="12171450" y="5286586"/>
              <a:ext cx="0" cy="4812568"/>
            </a:xfrm>
            <a:prstGeom prst="lin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3" name="12 Elipse">
              <a:extLst>
                <a:ext uri="{FF2B5EF4-FFF2-40B4-BE49-F238E27FC236}">
                  <a16:creationId xmlns:a16="http://schemas.microsoft.com/office/drawing/2014/main" id="{FA9CA148-D01A-4BF7-84A9-007B4714E8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22198" y="2752033"/>
              <a:ext cx="2517776" cy="2517776"/>
            </a:xfrm>
            <a:prstGeom prst="ellips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SV" sz="3299" dirty="0">
                <a:solidFill>
                  <a:schemeClr val="tx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65FFB258-E542-443A-B64E-E57C505CEBC9}"/>
              </a:ext>
            </a:extLst>
          </p:cNvPr>
          <p:cNvSpPr txBox="1"/>
          <p:nvPr/>
        </p:nvSpPr>
        <p:spPr>
          <a:xfrm>
            <a:off x="5604918" y="1519485"/>
            <a:ext cx="9704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VS</a:t>
            </a:r>
            <a:endParaRPr lang="en-IN" sz="6000" dirty="0"/>
          </a:p>
        </p:txBody>
      </p:sp>
      <p:sp>
        <p:nvSpPr>
          <p:cNvPr id="1828" name="TextBox 1827">
            <a:extLst>
              <a:ext uri="{FF2B5EF4-FFF2-40B4-BE49-F238E27FC236}">
                <a16:creationId xmlns:a16="http://schemas.microsoft.com/office/drawing/2014/main" id="{59CA7B4D-DA05-47FA-85F0-6A678D48D3D1}"/>
              </a:ext>
            </a:extLst>
          </p:cNvPr>
          <p:cNvSpPr txBox="1"/>
          <p:nvPr/>
        </p:nvSpPr>
        <p:spPr>
          <a:xfrm>
            <a:off x="3739729" y="5399936"/>
            <a:ext cx="47681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Optik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Görüntü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Sabitleyici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5" name="TextBox 1834">
            <a:extLst>
              <a:ext uri="{FF2B5EF4-FFF2-40B4-BE49-F238E27FC236}">
                <a16:creationId xmlns:a16="http://schemas.microsoft.com/office/drawing/2014/main" id="{27B19124-E379-442A-ACFA-3E93B2596679}"/>
              </a:ext>
            </a:extLst>
          </p:cNvPr>
          <p:cNvSpPr txBox="1"/>
          <p:nvPr/>
        </p:nvSpPr>
        <p:spPr>
          <a:xfrm>
            <a:off x="7381324" y="5411911"/>
            <a:ext cx="47681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Optik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Görüntü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Sabitleyici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8" name="TextBox 1837">
            <a:extLst>
              <a:ext uri="{FF2B5EF4-FFF2-40B4-BE49-F238E27FC236}">
                <a16:creationId xmlns:a16="http://schemas.microsoft.com/office/drawing/2014/main" id="{601637D7-4271-47A3-B322-BDDC4DA39623}"/>
              </a:ext>
            </a:extLst>
          </p:cNvPr>
          <p:cNvSpPr txBox="1"/>
          <p:nvPr/>
        </p:nvSpPr>
        <p:spPr>
          <a:xfrm>
            <a:off x="2334852" y="1283409"/>
            <a:ext cx="22049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Product1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9" name="TextBox 1838">
            <a:extLst>
              <a:ext uri="{FF2B5EF4-FFF2-40B4-BE49-F238E27FC236}">
                <a16:creationId xmlns:a16="http://schemas.microsoft.com/office/drawing/2014/main" id="{7CD5D374-C1EF-49C7-9587-AAC641FA31FB}"/>
              </a:ext>
            </a:extLst>
          </p:cNvPr>
          <p:cNvSpPr txBox="1"/>
          <p:nvPr/>
        </p:nvSpPr>
        <p:spPr>
          <a:xfrm>
            <a:off x="7640479" y="1277888"/>
            <a:ext cx="22049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Product2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54" name="Rectangle 1853">
            <a:extLst>
              <a:ext uri="{FF2B5EF4-FFF2-40B4-BE49-F238E27FC236}">
                <a16:creationId xmlns:a16="http://schemas.microsoft.com/office/drawing/2014/main" id="{12D3239D-1081-491C-BC62-619CD86C39E7}"/>
              </a:ext>
            </a:extLst>
          </p:cNvPr>
          <p:cNvSpPr/>
          <p:nvPr/>
        </p:nvSpPr>
        <p:spPr>
          <a:xfrm>
            <a:off x="4097306" y="252122"/>
            <a:ext cx="39973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dirty="0">
                <a:ln w="0"/>
                <a:effectLst>
                  <a:reflection blurRad="6350" stA="53000" endA="300" endPos="35500" dir="5400000" sy="-90000" algn="bl" rotWithShape="0"/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CAMERA</a:t>
            </a:r>
          </a:p>
        </p:txBody>
      </p:sp>
      <p:sp>
        <p:nvSpPr>
          <p:cNvPr id="355" name="Rectangle 354">
            <a:extLst>
              <a:ext uri="{FF2B5EF4-FFF2-40B4-BE49-F238E27FC236}">
                <a16:creationId xmlns:a16="http://schemas.microsoft.com/office/drawing/2014/main" id="{CEFB962E-93A1-4497-98FF-9515C1D54170}"/>
              </a:ext>
            </a:extLst>
          </p:cNvPr>
          <p:cNvSpPr/>
          <p:nvPr/>
        </p:nvSpPr>
        <p:spPr>
          <a:xfrm>
            <a:off x="4086635" y="799632"/>
            <a:ext cx="3997389" cy="36933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  <a:tint val="66000"/>
                  <a:satMod val="160000"/>
                </a:schemeClr>
              </a:gs>
              <a:gs pos="50000">
                <a:schemeClr val="bg1">
                  <a:lumMod val="75000"/>
                  <a:tint val="44500"/>
                  <a:satMod val="160000"/>
                </a:schemeClr>
              </a:gs>
              <a:gs pos="100000">
                <a:schemeClr val="bg1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 wrap="square">
            <a:spAutoFit/>
          </a:bodyPr>
          <a:lstStyle/>
          <a:p>
            <a:pPr algn="ctr"/>
            <a:r>
              <a:rPr lang="en-I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Optical Image Stabilizer</a:t>
            </a:r>
          </a:p>
        </p:txBody>
      </p:sp>
      <p:cxnSp>
        <p:nvCxnSpPr>
          <p:cNvPr id="356" name="24 Conector recto">
            <a:extLst>
              <a:ext uri="{FF2B5EF4-FFF2-40B4-BE49-F238E27FC236}">
                <a16:creationId xmlns:a16="http://schemas.microsoft.com/office/drawing/2014/main" id="{8CA5E3D6-92B8-4ED7-930D-C29A5A518DC9}"/>
              </a:ext>
            </a:extLst>
          </p:cNvPr>
          <p:cNvCxnSpPr/>
          <p:nvPr/>
        </p:nvCxnSpPr>
        <p:spPr>
          <a:xfrm>
            <a:off x="6085329" y="3863278"/>
            <a:ext cx="0" cy="2406005"/>
          </a:xfrm>
          <a:prstGeom prst="line">
            <a:avLst/>
          </a:pr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4625162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5">
            <a:extLst>
              <a:ext uri="{FF2B5EF4-FFF2-40B4-BE49-F238E27FC236}">
                <a16:creationId xmlns:a16="http://schemas.microsoft.com/office/drawing/2014/main" id="{6438A911-0195-4BA2-9B60-D09B6AE34D36}"/>
              </a:ext>
            </a:extLst>
          </p:cNvPr>
          <p:cNvGrpSpPr>
            <a:grpSpLocks noChangeAspect="1"/>
          </p:cNvGrpSpPr>
          <p:nvPr/>
        </p:nvGrpSpPr>
        <p:grpSpPr>
          <a:xfrm rot="20637485">
            <a:off x="2596071" y="2141857"/>
            <a:ext cx="1739167" cy="2829915"/>
            <a:chOff x="17290761" y="7748319"/>
            <a:chExt cx="3000784" cy="5376405"/>
          </a:xfrm>
          <a:effectLst>
            <a:outerShdw blurRad="279400" dist="177800" dir="5400000" algn="t" rotWithShape="0">
              <a:prstClr val="black">
                <a:alpha val="49000"/>
              </a:prstClr>
            </a:outerShdw>
          </a:effectLst>
        </p:grpSpPr>
        <p:pic>
          <p:nvPicPr>
            <p:cNvPr id="6" name="Picture 10" descr="http://app.imcreator.com/images/editor/iphone_for_editor.png">
              <a:extLst>
                <a:ext uri="{FF2B5EF4-FFF2-40B4-BE49-F238E27FC236}">
                  <a16:creationId xmlns:a16="http://schemas.microsoft.com/office/drawing/2014/main" id="{FFBEDA57-B1CA-4B5C-A571-4D53F4472A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90761" y="7748319"/>
              <a:ext cx="3000784" cy="53764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ángulo 7">
              <a:extLst>
                <a:ext uri="{FF2B5EF4-FFF2-40B4-BE49-F238E27FC236}">
                  <a16:creationId xmlns:a16="http://schemas.microsoft.com/office/drawing/2014/main" id="{611F20CA-836B-408C-A60A-20DBC893FFAC}"/>
                </a:ext>
              </a:extLst>
            </p:cNvPr>
            <p:cNvSpPr/>
            <p:nvPr/>
          </p:nvSpPr>
          <p:spPr>
            <a:xfrm>
              <a:off x="17741494" y="8534401"/>
              <a:ext cx="2086618" cy="3473450"/>
            </a:xfrm>
            <a:prstGeom prst="rect">
              <a:avLst/>
            </a:prstGeom>
            <a:blipFill dpi="0" rotWithShape="1">
              <a:blip r:embed="rId3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900"/>
            </a:p>
          </p:txBody>
        </p:sp>
      </p:grpSp>
      <p:grpSp>
        <p:nvGrpSpPr>
          <p:cNvPr id="8" name="Grupo 5">
            <a:extLst>
              <a:ext uri="{FF2B5EF4-FFF2-40B4-BE49-F238E27FC236}">
                <a16:creationId xmlns:a16="http://schemas.microsoft.com/office/drawing/2014/main" id="{A86FB617-5F49-4B2D-B3F5-0C906F3391DD}"/>
              </a:ext>
            </a:extLst>
          </p:cNvPr>
          <p:cNvGrpSpPr>
            <a:grpSpLocks noChangeAspect="1"/>
          </p:cNvGrpSpPr>
          <p:nvPr/>
        </p:nvGrpSpPr>
        <p:grpSpPr>
          <a:xfrm rot="962515" flipH="1">
            <a:off x="7845056" y="2158110"/>
            <a:ext cx="1739167" cy="2829915"/>
            <a:chOff x="17290761" y="7748319"/>
            <a:chExt cx="3000784" cy="5376405"/>
          </a:xfrm>
          <a:effectLst>
            <a:outerShdw blurRad="279400" dist="177800" dir="5400000" algn="t" rotWithShape="0">
              <a:prstClr val="black">
                <a:alpha val="49000"/>
              </a:prstClr>
            </a:outerShdw>
          </a:effectLst>
        </p:grpSpPr>
        <p:pic>
          <p:nvPicPr>
            <p:cNvPr id="9" name="Picture 10" descr="http://app.imcreator.com/images/editor/iphone_for_editor.png">
              <a:extLst>
                <a:ext uri="{FF2B5EF4-FFF2-40B4-BE49-F238E27FC236}">
                  <a16:creationId xmlns:a16="http://schemas.microsoft.com/office/drawing/2014/main" id="{A729F4CF-7178-48A8-B23E-84E9777E98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90761" y="7748319"/>
              <a:ext cx="3000784" cy="53764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Rectángulo 7">
              <a:extLst>
                <a:ext uri="{FF2B5EF4-FFF2-40B4-BE49-F238E27FC236}">
                  <a16:creationId xmlns:a16="http://schemas.microsoft.com/office/drawing/2014/main" id="{AC05F30C-AB77-4FAF-B957-1517A6138E6F}"/>
                </a:ext>
              </a:extLst>
            </p:cNvPr>
            <p:cNvSpPr/>
            <p:nvPr/>
          </p:nvSpPr>
          <p:spPr>
            <a:xfrm>
              <a:off x="17741494" y="8534401"/>
              <a:ext cx="2086618" cy="3473450"/>
            </a:xfrm>
            <a:prstGeom prst="rect">
              <a:avLst/>
            </a:prstGeom>
            <a:blipFill dpi="0" rotWithShape="1">
              <a:blip r:embed="rId3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900"/>
            </a:p>
          </p:txBody>
        </p:sp>
      </p:grpSp>
      <p:grpSp>
        <p:nvGrpSpPr>
          <p:cNvPr id="11" name="37 Grupo">
            <a:extLst>
              <a:ext uri="{FF2B5EF4-FFF2-40B4-BE49-F238E27FC236}">
                <a16:creationId xmlns:a16="http://schemas.microsoft.com/office/drawing/2014/main" id="{6B205085-AA3D-49DA-BAC2-2E01152C64E5}"/>
              </a:ext>
            </a:extLst>
          </p:cNvPr>
          <p:cNvGrpSpPr/>
          <p:nvPr/>
        </p:nvGrpSpPr>
        <p:grpSpPr>
          <a:xfrm>
            <a:off x="5460776" y="1375858"/>
            <a:ext cx="1258742" cy="3673135"/>
            <a:chOff x="10922198" y="2752033"/>
            <a:chExt cx="2517776" cy="7347121"/>
          </a:xfrm>
        </p:grpSpPr>
        <p:cxnSp>
          <p:nvCxnSpPr>
            <p:cNvPr id="12" name="24 Conector recto">
              <a:extLst>
                <a:ext uri="{FF2B5EF4-FFF2-40B4-BE49-F238E27FC236}">
                  <a16:creationId xmlns:a16="http://schemas.microsoft.com/office/drawing/2014/main" id="{B6C05472-9758-42B6-AE85-252323C0C6A1}"/>
                </a:ext>
              </a:extLst>
            </p:cNvPr>
            <p:cNvCxnSpPr/>
            <p:nvPr/>
          </p:nvCxnSpPr>
          <p:spPr>
            <a:xfrm>
              <a:off x="12171450" y="5286586"/>
              <a:ext cx="0" cy="4812568"/>
            </a:xfrm>
            <a:prstGeom prst="lin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3" name="12 Elipse">
              <a:extLst>
                <a:ext uri="{FF2B5EF4-FFF2-40B4-BE49-F238E27FC236}">
                  <a16:creationId xmlns:a16="http://schemas.microsoft.com/office/drawing/2014/main" id="{FA9CA148-D01A-4BF7-84A9-007B4714E8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22198" y="2752033"/>
              <a:ext cx="2517776" cy="2517776"/>
            </a:xfrm>
            <a:prstGeom prst="ellips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SV" sz="3299" dirty="0">
                <a:solidFill>
                  <a:schemeClr val="tx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65FFB258-E542-443A-B64E-E57C505CEBC9}"/>
              </a:ext>
            </a:extLst>
          </p:cNvPr>
          <p:cNvSpPr txBox="1"/>
          <p:nvPr/>
        </p:nvSpPr>
        <p:spPr>
          <a:xfrm>
            <a:off x="5604918" y="1519485"/>
            <a:ext cx="9704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VS</a:t>
            </a:r>
            <a:endParaRPr lang="en-IN" sz="6000" dirty="0"/>
          </a:p>
        </p:txBody>
      </p:sp>
      <p:sp>
        <p:nvSpPr>
          <p:cNvPr id="1828" name="TextBox 1827">
            <a:extLst>
              <a:ext uri="{FF2B5EF4-FFF2-40B4-BE49-F238E27FC236}">
                <a16:creationId xmlns:a16="http://schemas.microsoft.com/office/drawing/2014/main" id="{59CA7B4D-DA05-47FA-85F0-6A678D48D3D1}"/>
              </a:ext>
            </a:extLst>
          </p:cNvPr>
          <p:cNvSpPr txBox="1"/>
          <p:nvPr/>
        </p:nvSpPr>
        <p:spPr>
          <a:xfrm>
            <a:off x="3739729" y="5399936"/>
            <a:ext cx="38364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Diyafram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Açıklığı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5" name="TextBox 1834">
            <a:extLst>
              <a:ext uri="{FF2B5EF4-FFF2-40B4-BE49-F238E27FC236}">
                <a16:creationId xmlns:a16="http://schemas.microsoft.com/office/drawing/2014/main" id="{27B19124-E379-442A-ACFA-3E93B2596679}"/>
              </a:ext>
            </a:extLst>
          </p:cNvPr>
          <p:cNvSpPr txBox="1"/>
          <p:nvPr/>
        </p:nvSpPr>
        <p:spPr>
          <a:xfrm>
            <a:off x="7381324" y="5411911"/>
            <a:ext cx="38364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Diyafram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Açıklığı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8" name="TextBox 1837">
            <a:extLst>
              <a:ext uri="{FF2B5EF4-FFF2-40B4-BE49-F238E27FC236}">
                <a16:creationId xmlns:a16="http://schemas.microsoft.com/office/drawing/2014/main" id="{601637D7-4271-47A3-B322-BDDC4DA39623}"/>
              </a:ext>
            </a:extLst>
          </p:cNvPr>
          <p:cNvSpPr txBox="1"/>
          <p:nvPr/>
        </p:nvSpPr>
        <p:spPr>
          <a:xfrm>
            <a:off x="2334852" y="1283409"/>
            <a:ext cx="22049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Product1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9" name="TextBox 1838">
            <a:extLst>
              <a:ext uri="{FF2B5EF4-FFF2-40B4-BE49-F238E27FC236}">
                <a16:creationId xmlns:a16="http://schemas.microsoft.com/office/drawing/2014/main" id="{7CD5D374-C1EF-49C7-9587-AAC641FA31FB}"/>
              </a:ext>
            </a:extLst>
          </p:cNvPr>
          <p:cNvSpPr txBox="1"/>
          <p:nvPr/>
        </p:nvSpPr>
        <p:spPr>
          <a:xfrm>
            <a:off x="7640479" y="1277888"/>
            <a:ext cx="22049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Product2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54" name="Rectangle 1853">
            <a:extLst>
              <a:ext uri="{FF2B5EF4-FFF2-40B4-BE49-F238E27FC236}">
                <a16:creationId xmlns:a16="http://schemas.microsoft.com/office/drawing/2014/main" id="{12D3239D-1081-491C-BC62-619CD86C39E7}"/>
              </a:ext>
            </a:extLst>
          </p:cNvPr>
          <p:cNvSpPr/>
          <p:nvPr/>
        </p:nvSpPr>
        <p:spPr>
          <a:xfrm>
            <a:off x="4097306" y="252122"/>
            <a:ext cx="39973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dirty="0">
                <a:ln w="0"/>
                <a:effectLst>
                  <a:reflection blurRad="6350" stA="53000" endA="300" endPos="35500" dir="5400000" sy="-90000" algn="bl" rotWithShape="0"/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CAMERA</a:t>
            </a:r>
          </a:p>
        </p:txBody>
      </p:sp>
      <p:sp>
        <p:nvSpPr>
          <p:cNvPr id="355" name="Rectangle 354">
            <a:extLst>
              <a:ext uri="{FF2B5EF4-FFF2-40B4-BE49-F238E27FC236}">
                <a16:creationId xmlns:a16="http://schemas.microsoft.com/office/drawing/2014/main" id="{CEFB962E-93A1-4497-98FF-9515C1D54170}"/>
              </a:ext>
            </a:extLst>
          </p:cNvPr>
          <p:cNvSpPr/>
          <p:nvPr/>
        </p:nvSpPr>
        <p:spPr>
          <a:xfrm>
            <a:off x="4086635" y="799632"/>
            <a:ext cx="3997389" cy="36933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  <a:tint val="66000"/>
                  <a:satMod val="160000"/>
                </a:schemeClr>
              </a:gs>
              <a:gs pos="50000">
                <a:schemeClr val="bg1">
                  <a:lumMod val="75000"/>
                  <a:tint val="44500"/>
                  <a:satMod val="160000"/>
                </a:schemeClr>
              </a:gs>
              <a:gs pos="100000">
                <a:schemeClr val="bg1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 wrap="square">
            <a:spAutoFit/>
          </a:bodyPr>
          <a:lstStyle/>
          <a:p>
            <a:pPr algn="ctr"/>
            <a:r>
              <a:rPr lang="en-I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Camera Aperture</a:t>
            </a:r>
          </a:p>
        </p:txBody>
      </p:sp>
      <p:cxnSp>
        <p:nvCxnSpPr>
          <p:cNvPr id="356" name="24 Conector recto">
            <a:extLst>
              <a:ext uri="{FF2B5EF4-FFF2-40B4-BE49-F238E27FC236}">
                <a16:creationId xmlns:a16="http://schemas.microsoft.com/office/drawing/2014/main" id="{8CA5E3D6-92B8-4ED7-930D-C29A5A518DC9}"/>
              </a:ext>
            </a:extLst>
          </p:cNvPr>
          <p:cNvCxnSpPr/>
          <p:nvPr/>
        </p:nvCxnSpPr>
        <p:spPr>
          <a:xfrm>
            <a:off x="6085329" y="3863278"/>
            <a:ext cx="0" cy="2406005"/>
          </a:xfrm>
          <a:prstGeom prst="line">
            <a:avLst/>
          </a:pr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5314526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5">
            <a:extLst>
              <a:ext uri="{FF2B5EF4-FFF2-40B4-BE49-F238E27FC236}">
                <a16:creationId xmlns:a16="http://schemas.microsoft.com/office/drawing/2014/main" id="{6438A911-0195-4BA2-9B60-D09B6AE34D36}"/>
              </a:ext>
            </a:extLst>
          </p:cNvPr>
          <p:cNvGrpSpPr>
            <a:grpSpLocks noChangeAspect="1"/>
          </p:cNvGrpSpPr>
          <p:nvPr/>
        </p:nvGrpSpPr>
        <p:grpSpPr>
          <a:xfrm rot="20637485">
            <a:off x="2596071" y="2141857"/>
            <a:ext cx="1739167" cy="2829915"/>
            <a:chOff x="17290761" y="7748319"/>
            <a:chExt cx="3000784" cy="5376405"/>
          </a:xfrm>
          <a:effectLst>
            <a:outerShdw blurRad="279400" dist="177800" dir="5400000" algn="t" rotWithShape="0">
              <a:prstClr val="black">
                <a:alpha val="49000"/>
              </a:prstClr>
            </a:outerShdw>
          </a:effectLst>
        </p:grpSpPr>
        <p:pic>
          <p:nvPicPr>
            <p:cNvPr id="6" name="Picture 10" descr="http://app.imcreator.com/images/editor/iphone_for_editor.png">
              <a:extLst>
                <a:ext uri="{FF2B5EF4-FFF2-40B4-BE49-F238E27FC236}">
                  <a16:creationId xmlns:a16="http://schemas.microsoft.com/office/drawing/2014/main" id="{FFBEDA57-B1CA-4B5C-A571-4D53F4472A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90761" y="7748319"/>
              <a:ext cx="3000784" cy="53764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ángulo 7">
              <a:extLst>
                <a:ext uri="{FF2B5EF4-FFF2-40B4-BE49-F238E27FC236}">
                  <a16:creationId xmlns:a16="http://schemas.microsoft.com/office/drawing/2014/main" id="{611F20CA-836B-408C-A60A-20DBC893FFAC}"/>
                </a:ext>
              </a:extLst>
            </p:cNvPr>
            <p:cNvSpPr/>
            <p:nvPr/>
          </p:nvSpPr>
          <p:spPr>
            <a:xfrm>
              <a:off x="17741494" y="8534401"/>
              <a:ext cx="2086618" cy="3473450"/>
            </a:xfrm>
            <a:prstGeom prst="rect">
              <a:avLst/>
            </a:prstGeom>
            <a:blipFill dpi="0" rotWithShape="1">
              <a:blip r:embed="rId3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900"/>
            </a:p>
          </p:txBody>
        </p:sp>
      </p:grpSp>
      <p:grpSp>
        <p:nvGrpSpPr>
          <p:cNvPr id="8" name="Grupo 5">
            <a:extLst>
              <a:ext uri="{FF2B5EF4-FFF2-40B4-BE49-F238E27FC236}">
                <a16:creationId xmlns:a16="http://schemas.microsoft.com/office/drawing/2014/main" id="{A86FB617-5F49-4B2D-B3F5-0C906F3391DD}"/>
              </a:ext>
            </a:extLst>
          </p:cNvPr>
          <p:cNvGrpSpPr>
            <a:grpSpLocks noChangeAspect="1"/>
          </p:cNvGrpSpPr>
          <p:nvPr/>
        </p:nvGrpSpPr>
        <p:grpSpPr>
          <a:xfrm rot="962515" flipH="1">
            <a:off x="7845056" y="2158110"/>
            <a:ext cx="1739167" cy="2829915"/>
            <a:chOff x="17290761" y="7748319"/>
            <a:chExt cx="3000784" cy="5376405"/>
          </a:xfrm>
          <a:effectLst>
            <a:outerShdw blurRad="279400" dist="177800" dir="5400000" algn="t" rotWithShape="0">
              <a:prstClr val="black">
                <a:alpha val="49000"/>
              </a:prstClr>
            </a:outerShdw>
          </a:effectLst>
        </p:grpSpPr>
        <p:pic>
          <p:nvPicPr>
            <p:cNvPr id="9" name="Picture 10" descr="http://app.imcreator.com/images/editor/iphone_for_editor.png">
              <a:extLst>
                <a:ext uri="{FF2B5EF4-FFF2-40B4-BE49-F238E27FC236}">
                  <a16:creationId xmlns:a16="http://schemas.microsoft.com/office/drawing/2014/main" id="{A729F4CF-7178-48A8-B23E-84E9777E98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90761" y="7748319"/>
              <a:ext cx="3000784" cy="53764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Rectángulo 7">
              <a:extLst>
                <a:ext uri="{FF2B5EF4-FFF2-40B4-BE49-F238E27FC236}">
                  <a16:creationId xmlns:a16="http://schemas.microsoft.com/office/drawing/2014/main" id="{AC05F30C-AB77-4FAF-B957-1517A6138E6F}"/>
                </a:ext>
              </a:extLst>
            </p:cNvPr>
            <p:cNvSpPr/>
            <p:nvPr/>
          </p:nvSpPr>
          <p:spPr>
            <a:xfrm>
              <a:off x="17741494" y="8534401"/>
              <a:ext cx="2086618" cy="3473450"/>
            </a:xfrm>
            <a:prstGeom prst="rect">
              <a:avLst/>
            </a:prstGeom>
            <a:blipFill dpi="0" rotWithShape="1">
              <a:blip r:embed="rId3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900"/>
            </a:p>
          </p:txBody>
        </p:sp>
      </p:grpSp>
      <p:grpSp>
        <p:nvGrpSpPr>
          <p:cNvPr id="11" name="37 Grupo">
            <a:extLst>
              <a:ext uri="{FF2B5EF4-FFF2-40B4-BE49-F238E27FC236}">
                <a16:creationId xmlns:a16="http://schemas.microsoft.com/office/drawing/2014/main" id="{6B205085-AA3D-49DA-BAC2-2E01152C64E5}"/>
              </a:ext>
            </a:extLst>
          </p:cNvPr>
          <p:cNvGrpSpPr/>
          <p:nvPr/>
        </p:nvGrpSpPr>
        <p:grpSpPr>
          <a:xfrm>
            <a:off x="5460776" y="1375858"/>
            <a:ext cx="1258742" cy="3673135"/>
            <a:chOff x="10922198" y="2752033"/>
            <a:chExt cx="2517776" cy="7347121"/>
          </a:xfrm>
        </p:grpSpPr>
        <p:cxnSp>
          <p:nvCxnSpPr>
            <p:cNvPr id="12" name="24 Conector recto">
              <a:extLst>
                <a:ext uri="{FF2B5EF4-FFF2-40B4-BE49-F238E27FC236}">
                  <a16:creationId xmlns:a16="http://schemas.microsoft.com/office/drawing/2014/main" id="{B6C05472-9758-42B6-AE85-252323C0C6A1}"/>
                </a:ext>
              </a:extLst>
            </p:cNvPr>
            <p:cNvCxnSpPr/>
            <p:nvPr/>
          </p:nvCxnSpPr>
          <p:spPr>
            <a:xfrm>
              <a:off x="12171450" y="5286586"/>
              <a:ext cx="0" cy="4812568"/>
            </a:xfrm>
            <a:prstGeom prst="lin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3" name="12 Elipse">
              <a:extLst>
                <a:ext uri="{FF2B5EF4-FFF2-40B4-BE49-F238E27FC236}">
                  <a16:creationId xmlns:a16="http://schemas.microsoft.com/office/drawing/2014/main" id="{FA9CA148-D01A-4BF7-84A9-007B4714E8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22198" y="2752033"/>
              <a:ext cx="2517776" cy="2517776"/>
            </a:xfrm>
            <a:prstGeom prst="ellips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SV" sz="3299" dirty="0">
                <a:solidFill>
                  <a:schemeClr val="tx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65FFB258-E542-443A-B64E-E57C505CEBC9}"/>
              </a:ext>
            </a:extLst>
          </p:cNvPr>
          <p:cNvSpPr txBox="1"/>
          <p:nvPr/>
        </p:nvSpPr>
        <p:spPr>
          <a:xfrm>
            <a:off x="5604918" y="1519485"/>
            <a:ext cx="9704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VS</a:t>
            </a:r>
            <a:endParaRPr lang="en-IN" sz="6000" dirty="0"/>
          </a:p>
        </p:txBody>
      </p:sp>
      <p:sp>
        <p:nvSpPr>
          <p:cNvPr id="1828" name="TextBox 1827">
            <a:extLst>
              <a:ext uri="{FF2B5EF4-FFF2-40B4-BE49-F238E27FC236}">
                <a16:creationId xmlns:a16="http://schemas.microsoft.com/office/drawing/2014/main" id="{59CA7B4D-DA05-47FA-85F0-6A678D48D3D1}"/>
              </a:ext>
            </a:extLst>
          </p:cNvPr>
          <p:cNvSpPr txBox="1"/>
          <p:nvPr/>
        </p:nvSpPr>
        <p:spPr>
          <a:xfrm>
            <a:off x="3739729" y="5399936"/>
            <a:ext cx="32723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Odak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Uzaklığı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5" name="TextBox 1834">
            <a:extLst>
              <a:ext uri="{FF2B5EF4-FFF2-40B4-BE49-F238E27FC236}">
                <a16:creationId xmlns:a16="http://schemas.microsoft.com/office/drawing/2014/main" id="{27B19124-E379-442A-ACFA-3E93B2596679}"/>
              </a:ext>
            </a:extLst>
          </p:cNvPr>
          <p:cNvSpPr txBox="1"/>
          <p:nvPr/>
        </p:nvSpPr>
        <p:spPr>
          <a:xfrm>
            <a:off x="7381324" y="5411911"/>
            <a:ext cx="32723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Odak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Uzaklığı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8" name="TextBox 1837">
            <a:extLst>
              <a:ext uri="{FF2B5EF4-FFF2-40B4-BE49-F238E27FC236}">
                <a16:creationId xmlns:a16="http://schemas.microsoft.com/office/drawing/2014/main" id="{601637D7-4271-47A3-B322-BDDC4DA39623}"/>
              </a:ext>
            </a:extLst>
          </p:cNvPr>
          <p:cNvSpPr txBox="1"/>
          <p:nvPr/>
        </p:nvSpPr>
        <p:spPr>
          <a:xfrm>
            <a:off x="2334852" y="1283409"/>
            <a:ext cx="22049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Product1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9" name="TextBox 1838">
            <a:extLst>
              <a:ext uri="{FF2B5EF4-FFF2-40B4-BE49-F238E27FC236}">
                <a16:creationId xmlns:a16="http://schemas.microsoft.com/office/drawing/2014/main" id="{7CD5D374-C1EF-49C7-9587-AAC641FA31FB}"/>
              </a:ext>
            </a:extLst>
          </p:cNvPr>
          <p:cNvSpPr txBox="1"/>
          <p:nvPr/>
        </p:nvSpPr>
        <p:spPr>
          <a:xfrm>
            <a:off x="7640479" y="1277888"/>
            <a:ext cx="22049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Product2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54" name="Rectangle 1853">
            <a:extLst>
              <a:ext uri="{FF2B5EF4-FFF2-40B4-BE49-F238E27FC236}">
                <a16:creationId xmlns:a16="http://schemas.microsoft.com/office/drawing/2014/main" id="{12D3239D-1081-491C-BC62-619CD86C39E7}"/>
              </a:ext>
            </a:extLst>
          </p:cNvPr>
          <p:cNvSpPr/>
          <p:nvPr/>
        </p:nvSpPr>
        <p:spPr>
          <a:xfrm>
            <a:off x="4097306" y="252122"/>
            <a:ext cx="39973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dirty="0">
                <a:ln w="0"/>
                <a:effectLst>
                  <a:reflection blurRad="6350" stA="53000" endA="300" endPos="35500" dir="5400000" sy="-90000" algn="bl" rotWithShape="0"/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CAMERA</a:t>
            </a:r>
          </a:p>
        </p:txBody>
      </p:sp>
      <p:sp>
        <p:nvSpPr>
          <p:cNvPr id="355" name="Rectangle 354">
            <a:extLst>
              <a:ext uri="{FF2B5EF4-FFF2-40B4-BE49-F238E27FC236}">
                <a16:creationId xmlns:a16="http://schemas.microsoft.com/office/drawing/2014/main" id="{CEFB962E-93A1-4497-98FF-9515C1D54170}"/>
              </a:ext>
            </a:extLst>
          </p:cNvPr>
          <p:cNvSpPr/>
          <p:nvPr/>
        </p:nvSpPr>
        <p:spPr>
          <a:xfrm>
            <a:off x="4086635" y="799632"/>
            <a:ext cx="3997389" cy="36933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  <a:tint val="66000"/>
                  <a:satMod val="160000"/>
                </a:schemeClr>
              </a:gs>
              <a:gs pos="50000">
                <a:schemeClr val="bg1">
                  <a:lumMod val="75000"/>
                  <a:tint val="44500"/>
                  <a:satMod val="160000"/>
                </a:schemeClr>
              </a:gs>
              <a:gs pos="100000">
                <a:schemeClr val="bg1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 wrap="square">
            <a:spAutoFit/>
          </a:bodyPr>
          <a:lstStyle/>
          <a:p>
            <a:pPr algn="ctr"/>
            <a:r>
              <a:rPr lang="en-I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Focal Distance</a:t>
            </a:r>
          </a:p>
        </p:txBody>
      </p:sp>
      <p:cxnSp>
        <p:nvCxnSpPr>
          <p:cNvPr id="356" name="24 Conector recto">
            <a:extLst>
              <a:ext uri="{FF2B5EF4-FFF2-40B4-BE49-F238E27FC236}">
                <a16:creationId xmlns:a16="http://schemas.microsoft.com/office/drawing/2014/main" id="{8CA5E3D6-92B8-4ED7-930D-C29A5A518DC9}"/>
              </a:ext>
            </a:extLst>
          </p:cNvPr>
          <p:cNvCxnSpPr/>
          <p:nvPr/>
        </p:nvCxnSpPr>
        <p:spPr>
          <a:xfrm>
            <a:off x="6085329" y="3863278"/>
            <a:ext cx="0" cy="2406005"/>
          </a:xfrm>
          <a:prstGeom prst="line">
            <a:avLst/>
          </a:pr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3508823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5">
            <a:extLst>
              <a:ext uri="{FF2B5EF4-FFF2-40B4-BE49-F238E27FC236}">
                <a16:creationId xmlns:a16="http://schemas.microsoft.com/office/drawing/2014/main" id="{6438A911-0195-4BA2-9B60-D09B6AE34D36}"/>
              </a:ext>
            </a:extLst>
          </p:cNvPr>
          <p:cNvGrpSpPr>
            <a:grpSpLocks noChangeAspect="1"/>
          </p:cNvGrpSpPr>
          <p:nvPr/>
        </p:nvGrpSpPr>
        <p:grpSpPr>
          <a:xfrm rot="20637485">
            <a:off x="2596071" y="2141857"/>
            <a:ext cx="1739167" cy="2829915"/>
            <a:chOff x="17290761" y="7748319"/>
            <a:chExt cx="3000784" cy="5376405"/>
          </a:xfrm>
          <a:effectLst>
            <a:outerShdw blurRad="279400" dist="177800" dir="5400000" algn="t" rotWithShape="0">
              <a:prstClr val="black">
                <a:alpha val="49000"/>
              </a:prstClr>
            </a:outerShdw>
          </a:effectLst>
        </p:grpSpPr>
        <p:pic>
          <p:nvPicPr>
            <p:cNvPr id="6" name="Picture 10" descr="http://app.imcreator.com/images/editor/iphone_for_editor.png">
              <a:extLst>
                <a:ext uri="{FF2B5EF4-FFF2-40B4-BE49-F238E27FC236}">
                  <a16:creationId xmlns:a16="http://schemas.microsoft.com/office/drawing/2014/main" id="{FFBEDA57-B1CA-4B5C-A571-4D53F4472A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90761" y="7748319"/>
              <a:ext cx="3000784" cy="53764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ángulo 7">
              <a:extLst>
                <a:ext uri="{FF2B5EF4-FFF2-40B4-BE49-F238E27FC236}">
                  <a16:creationId xmlns:a16="http://schemas.microsoft.com/office/drawing/2014/main" id="{611F20CA-836B-408C-A60A-20DBC893FFAC}"/>
                </a:ext>
              </a:extLst>
            </p:cNvPr>
            <p:cNvSpPr/>
            <p:nvPr/>
          </p:nvSpPr>
          <p:spPr>
            <a:xfrm>
              <a:off x="17741494" y="8534401"/>
              <a:ext cx="2086618" cy="3473450"/>
            </a:xfrm>
            <a:prstGeom prst="rect">
              <a:avLst/>
            </a:prstGeom>
            <a:blipFill dpi="0" rotWithShape="1">
              <a:blip r:embed="rId3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900"/>
            </a:p>
          </p:txBody>
        </p:sp>
      </p:grpSp>
      <p:grpSp>
        <p:nvGrpSpPr>
          <p:cNvPr id="8" name="Grupo 5">
            <a:extLst>
              <a:ext uri="{FF2B5EF4-FFF2-40B4-BE49-F238E27FC236}">
                <a16:creationId xmlns:a16="http://schemas.microsoft.com/office/drawing/2014/main" id="{A86FB617-5F49-4B2D-B3F5-0C906F3391DD}"/>
              </a:ext>
            </a:extLst>
          </p:cNvPr>
          <p:cNvGrpSpPr>
            <a:grpSpLocks noChangeAspect="1"/>
          </p:cNvGrpSpPr>
          <p:nvPr/>
        </p:nvGrpSpPr>
        <p:grpSpPr>
          <a:xfrm rot="962515" flipH="1">
            <a:off x="7845056" y="2158110"/>
            <a:ext cx="1739167" cy="2829915"/>
            <a:chOff x="17290761" y="7748319"/>
            <a:chExt cx="3000784" cy="5376405"/>
          </a:xfrm>
          <a:effectLst>
            <a:outerShdw blurRad="279400" dist="177800" dir="5400000" algn="t" rotWithShape="0">
              <a:prstClr val="black">
                <a:alpha val="49000"/>
              </a:prstClr>
            </a:outerShdw>
          </a:effectLst>
        </p:grpSpPr>
        <p:pic>
          <p:nvPicPr>
            <p:cNvPr id="9" name="Picture 10" descr="http://app.imcreator.com/images/editor/iphone_for_editor.png">
              <a:extLst>
                <a:ext uri="{FF2B5EF4-FFF2-40B4-BE49-F238E27FC236}">
                  <a16:creationId xmlns:a16="http://schemas.microsoft.com/office/drawing/2014/main" id="{A729F4CF-7178-48A8-B23E-84E9777E98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90761" y="7748319"/>
              <a:ext cx="3000784" cy="53764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Rectángulo 7">
              <a:extLst>
                <a:ext uri="{FF2B5EF4-FFF2-40B4-BE49-F238E27FC236}">
                  <a16:creationId xmlns:a16="http://schemas.microsoft.com/office/drawing/2014/main" id="{AC05F30C-AB77-4FAF-B957-1517A6138E6F}"/>
                </a:ext>
              </a:extLst>
            </p:cNvPr>
            <p:cNvSpPr/>
            <p:nvPr/>
          </p:nvSpPr>
          <p:spPr>
            <a:xfrm>
              <a:off x="17741494" y="8534401"/>
              <a:ext cx="2086618" cy="3473450"/>
            </a:xfrm>
            <a:prstGeom prst="rect">
              <a:avLst/>
            </a:prstGeom>
            <a:blipFill dpi="0" rotWithShape="1">
              <a:blip r:embed="rId3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900"/>
            </a:p>
          </p:txBody>
        </p:sp>
      </p:grpSp>
      <p:grpSp>
        <p:nvGrpSpPr>
          <p:cNvPr id="11" name="37 Grupo">
            <a:extLst>
              <a:ext uri="{FF2B5EF4-FFF2-40B4-BE49-F238E27FC236}">
                <a16:creationId xmlns:a16="http://schemas.microsoft.com/office/drawing/2014/main" id="{6B205085-AA3D-49DA-BAC2-2E01152C64E5}"/>
              </a:ext>
            </a:extLst>
          </p:cNvPr>
          <p:cNvGrpSpPr/>
          <p:nvPr/>
        </p:nvGrpSpPr>
        <p:grpSpPr>
          <a:xfrm>
            <a:off x="5460776" y="1375858"/>
            <a:ext cx="1258742" cy="3673135"/>
            <a:chOff x="10922198" y="2752033"/>
            <a:chExt cx="2517776" cy="7347121"/>
          </a:xfrm>
        </p:grpSpPr>
        <p:cxnSp>
          <p:nvCxnSpPr>
            <p:cNvPr id="12" name="24 Conector recto">
              <a:extLst>
                <a:ext uri="{FF2B5EF4-FFF2-40B4-BE49-F238E27FC236}">
                  <a16:creationId xmlns:a16="http://schemas.microsoft.com/office/drawing/2014/main" id="{B6C05472-9758-42B6-AE85-252323C0C6A1}"/>
                </a:ext>
              </a:extLst>
            </p:cNvPr>
            <p:cNvCxnSpPr/>
            <p:nvPr/>
          </p:nvCxnSpPr>
          <p:spPr>
            <a:xfrm>
              <a:off x="12171450" y="5286586"/>
              <a:ext cx="0" cy="4812568"/>
            </a:xfrm>
            <a:prstGeom prst="lin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3" name="12 Elipse">
              <a:extLst>
                <a:ext uri="{FF2B5EF4-FFF2-40B4-BE49-F238E27FC236}">
                  <a16:creationId xmlns:a16="http://schemas.microsoft.com/office/drawing/2014/main" id="{FA9CA148-D01A-4BF7-84A9-007B4714E8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22198" y="2752033"/>
              <a:ext cx="2517776" cy="2517776"/>
            </a:xfrm>
            <a:prstGeom prst="ellips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SV" sz="3299" dirty="0">
                <a:solidFill>
                  <a:schemeClr val="tx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65FFB258-E542-443A-B64E-E57C505CEBC9}"/>
              </a:ext>
            </a:extLst>
          </p:cNvPr>
          <p:cNvSpPr txBox="1"/>
          <p:nvPr/>
        </p:nvSpPr>
        <p:spPr>
          <a:xfrm>
            <a:off x="5604918" y="1519485"/>
            <a:ext cx="9704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VS</a:t>
            </a:r>
            <a:endParaRPr lang="en-IN" sz="6000" dirty="0"/>
          </a:p>
        </p:txBody>
      </p:sp>
      <p:sp>
        <p:nvSpPr>
          <p:cNvPr id="1828" name="TextBox 1827">
            <a:extLst>
              <a:ext uri="{FF2B5EF4-FFF2-40B4-BE49-F238E27FC236}">
                <a16:creationId xmlns:a16="http://schemas.microsoft.com/office/drawing/2014/main" id="{59CA7B4D-DA05-47FA-85F0-6A678D48D3D1}"/>
              </a:ext>
            </a:extLst>
          </p:cNvPr>
          <p:cNvSpPr txBox="1"/>
          <p:nvPr/>
        </p:nvSpPr>
        <p:spPr>
          <a:xfrm>
            <a:off x="3739729" y="5399936"/>
            <a:ext cx="44664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Kamera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Sensör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Boyutu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5" name="TextBox 1834">
            <a:extLst>
              <a:ext uri="{FF2B5EF4-FFF2-40B4-BE49-F238E27FC236}">
                <a16:creationId xmlns:a16="http://schemas.microsoft.com/office/drawing/2014/main" id="{27B19124-E379-442A-ACFA-3E93B2596679}"/>
              </a:ext>
            </a:extLst>
          </p:cNvPr>
          <p:cNvSpPr txBox="1"/>
          <p:nvPr/>
        </p:nvSpPr>
        <p:spPr>
          <a:xfrm>
            <a:off x="7381324" y="5411911"/>
            <a:ext cx="44664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Kamera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Sensör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Boyutu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8" name="TextBox 1837">
            <a:extLst>
              <a:ext uri="{FF2B5EF4-FFF2-40B4-BE49-F238E27FC236}">
                <a16:creationId xmlns:a16="http://schemas.microsoft.com/office/drawing/2014/main" id="{601637D7-4271-47A3-B322-BDDC4DA39623}"/>
              </a:ext>
            </a:extLst>
          </p:cNvPr>
          <p:cNvSpPr txBox="1"/>
          <p:nvPr/>
        </p:nvSpPr>
        <p:spPr>
          <a:xfrm>
            <a:off x="2334852" y="1283409"/>
            <a:ext cx="22049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Product1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9" name="TextBox 1838">
            <a:extLst>
              <a:ext uri="{FF2B5EF4-FFF2-40B4-BE49-F238E27FC236}">
                <a16:creationId xmlns:a16="http://schemas.microsoft.com/office/drawing/2014/main" id="{7CD5D374-C1EF-49C7-9587-AAC641FA31FB}"/>
              </a:ext>
            </a:extLst>
          </p:cNvPr>
          <p:cNvSpPr txBox="1"/>
          <p:nvPr/>
        </p:nvSpPr>
        <p:spPr>
          <a:xfrm>
            <a:off x="7640479" y="1277888"/>
            <a:ext cx="22049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Product2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54" name="Rectangle 1853">
            <a:extLst>
              <a:ext uri="{FF2B5EF4-FFF2-40B4-BE49-F238E27FC236}">
                <a16:creationId xmlns:a16="http://schemas.microsoft.com/office/drawing/2014/main" id="{12D3239D-1081-491C-BC62-619CD86C39E7}"/>
              </a:ext>
            </a:extLst>
          </p:cNvPr>
          <p:cNvSpPr/>
          <p:nvPr/>
        </p:nvSpPr>
        <p:spPr>
          <a:xfrm>
            <a:off x="4097306" y="252122"/>
            <a:ext cx="39973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dirty="0">
                <a:ln w="0"/>
                <a:effectLst>
                  <a:reflection blurRad="6350" stA="53000" endA="300" endPos="35500" dir="5400000" sy="-90000" algn="bl" rotWithShape="0"/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CAMERA</a:t>
            </a:r>
          </a:p>
        </p:txBody>
      </p:sp>
      <p:sp>
        <p:nvSpPr>
          <p:cNvPr id="355" name="Rectangle 354">
            <a:extLst>
              <a:ext uri="{FF2B5EF4-FFF2-40B4-BE49-F238E27FC236}">
                <a16:creationId xmlns:a16="http://schemas.microsoft.com/office/drawing/2014/main" id="{CEFB962E-93A1-4497-98FF-9515C1D54170}"/>
              </a:ext>
            </a:extLst>
          </p:cNvPr>
          <p:cNvSpPr/>
          <p:nvPr/>
        </p:nvSpPr>
        <p:spPr>
          <a:xfrm>
            <a:off x="4086635" y="799632"/>
            <a:ext cx="3997389" cy="36933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  <a:tint val="66000"/>
                  <a:satMod val="160000"/>
                </a:schemeClr>
              </a:gs>
              <a:gs pos="50000">
                <a:schemeClr val="bg1">
                  <a:lumMod val="75000"/>
                  <a:tint val="44500"/>
                  <a:satMod val="160000"/>
                </a:schemeClr>
              </a:gs>
              <a:gs pos="100000">
                <a:schemeClr val="bg1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 wrap="square">
            <a:spAutoFit/>
          </a:bodyPr>
          <a:lstStyle/>
          <a:p>
            <a:pPr algn="ctr"/>
            <a:r>
              <a:rPr lang="en-I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Camera Sensor Size</a:t>
            </a:r>
          </a:p>
        </p:txBody>
      </p:sp>
      <p:cxnSp>
        <p:nvCxnSpPr>
          <p:cNvPr id="356" name="24 Conector recto">
            <a:extLst>
              <a:ext uri="{FF2B5EF4-FFF2-40B4-BE49-F238E27FC236}">
                <a16:creationId xmlns:a16="http://schemas.microsoft.com/office/drawing/2014/main" id="{8CA5E3D6-92B8-4ED7-930D-C29A5A518DC9}"/>
              </a:ext>
            </a:extLst>
          </p:cNvPr>
          <p:cNvCxnSpPr/>
          <p:nvPr/>
        </p:nvCxnSpPr>
        <p:spPr>
          <a:xfrm>
            <a:off x="6085329" y="3863278"/>
            <a:ext cx="0" cy="2406005"/>
          </a:xfrm>
          <a:prstGeom prst="line">
            <a:avLst/>
          </a:pr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7594318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5">
            <a:extLst>
              <a:ext uri="{FF2B5EF4-FFF2-40B4-BE49-F238E27FC236}">
                <a16:creationId xmlns:a16="http://schemas.microsoft.com/office/drawing/2014/main" id="{6438A911-0195-4BA2-9B60-D09B6AE34D36}"/>
              </a:ext>
            </a:extLst>
          </p:cNvPr>
          <p:cNvGrpSpPr>
            <a:grpSpLocks noChangeAspect="1"/>
          </p:cNvGrpSpPr>
          <p:nvPr/>
        </p:nvGrpSpPr>
        <p:grpSpPr>
          <a:xfrm rot="20637485">
            <a:off x="2596071" y="2141857"/>
            <a:ext cx="1739167" cy="2829915"/>
            <a:chOff x="17290761" y="7748319"/>
            <a:chExt cx="3000784" cy="5376405"/>
          </a:xfrm>
          <a:effectLst>
            <a:outerShdw blurRad="279400" dist="177800" dir="5400000" algn="t" rotWithShape="0">
              <a:prstClr val="black">
                <a:alpha val="49000"/>
              </a:prstClr>
            </a:outerShdw>
          </a:effectLst>
        </p:grpSpPr>
        <p:pic>
          <p:nvPicPr>
            <p:cNvPr id="6" name="Picture 10" descr="http://app.imcreator.com/images/editor/iphone_for_editor.png">
              <a:extLst>
                <a:ext uri="{FF2B5EF4-FFF2-40B4-BE49-F238E27FC236}">
                  <a16:creationId xmlns:a16="http://schemas.microsoft.com/office/drawing/2014/main" id="{FFBEDA57-B1CA-4B5C-A571-4D53F4472A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90761" y="7748319"/>
              <a:ext cx="3000784" cy="53764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ángulo 7">
              <a:extLst>
                <a:ext uri="{FF2B5EF4-FFF2-40B4-BE49-F238E27FC236}">
                  <a16:creationId xmlns:a16="http://schemas.microsoft.com/office/drawing/2014/main" id="{611F20CA-836B-408C-A60A-20DBC893FFAC}"/>
                </a:ext>
              </a:extLst>
            </p:cNvPr>
            <p:cNvSpPr/>
            <p:nvPr/>
          </p:nvSpPr>
          <p:spPr>
            <a:xfrm>
              <a:off x="17741494" y="8534401"/>
              <a:ext cx="2086618" cy="3473450"/>
            </a:xfrm>
            <a:prstGeom prst="rect">
              <a:avLst/>
            </a:prstGeom>
            <a:blipFill dpi="0" rotWithShape="1">
              <a:blip r:embed="rId3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900"/>
            </a:p>
          </p:txBody>
        </p:sp>
      </p:grpSp>
      <p:grpSp>
        <p:nvGrpSpPr>
          <p:cNvPr id="8" name="Grupo 5">
            <a:extLst>
              <a:ext uri="{FF2B5EF4-FFF2-40B4-BE49-F238E27FC236}">
                <a16:creationId xmlns:a16="http://schemas.microsoft.com/office/drawing/2014/main" id="{A86FB617-5F49-4B2D-B3F5-0C906F3391DD}"/>
              </a:ext>
            </a:extLst>
          </p:cNvPr>
          <p:cNvGrpSpPr>
            <a:grpSpLocks noChangeAspect="1"/>
          </p:cNvGrpSpPr>
          <p:nvPr/>
        </p:nvGrpSpPr>
        <p:grpSpPr>
          <a:xfrm rot="962515" flipH="1">
            <a:off x="7845056" y="2158110"/>
            <a:ext cx="1739167" cy="2829915"/>
            <a:chOff x="17290761" y="7748319"/>
            <a:chExt cx="3000784" cy="5376405"/>
          </a:xfrm>
          <a:effectLst>
            <a:outerShdw blurRad="279400" dist="177800" dir="5400000" algn="t" rotWithShape="0">
              <a:prstClr val="black">
                <a:alpha val="49000"/>
              </a:prstClr>
            </a:outerShdw>
          </a:effectLst>
        </p:grpSpPr>
        <p:pic>
          <p:nvPicPr>
            <p:cNvPr id="9" name="Picture 10" descr="http://app.imcreator.com/images/editor/iphone_for_editor.png">
              <a:extLst>
                <a:ext uri="{FF2B5EF4-FFF2-40B4-BE49-F238E27FC236}">
                  <a16:creationId xmlns:a16="http://schemas.microsoft.com/office/drawing/2014/main" id="{A729F4CF-7178-48A8-B23E-84E9777E98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90761" y="7748319"/>
              <a:ext cx="3000784" cy="53764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Rectángulo 7">
              <a:extLst>
                <a:ext uri="{FF2B5EF4-FFF2-40B4-BE49-F238E27FC236}">
                  <a16:creationId xmlns:a16="http://schemas.microsoft.com/office/drawing/2014/main" id="{AC05F30C-AB77-4FAF-B957-1517A6138E6F}"/>
                </a:ext>
              </a:extLst>
            </p:cNvPr>
            <p:cNvSpPr/>
            <p:nvPr/>
          </p:nvSpPr>
          <p:spPr>
            <a:xfrm>
              <a:off x="17741494" y="8534401"/>
              <a:ext cx="2086618" cy="3473450"/>
            </a:xfrm>
            <a:prstGeom prst="rect">
              <a:avLst/>
            </a:prstGeom>
            <a:blipFill dpi="0" rotWithShape="1">
              <a:blip r:embed="rId3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900"/>
            </a:p>
          </p:txBody>
        </p:sp>
      </p:grpSp>
      <p:grpSp>
        <p:nvGrpSpPr>
          <p:cNvPr id="11" name="37 Grupo">
            <a:extLst>
              <a:ext uri="{FF2B5EF4-FFF2-40B4-BE49-F238E27FC236}">
                <a16:creationId xmlns:a16="http://schemas.microsoft.com/office/drawing/2014/main" id="{6B205085-AA3D-49DA-BAC2-2E01152C64E5}"/>
              </a:ext>
            </a:extLst>
          </p:cNvPr>
          <p:cNvGrpSpPr/>
          <p:nvPr/>
        </p:nvGrpSpPr>
        <p:grpSpPr>
          <a:xfrm>
            <a:off x="5460776" y="1375858"/>
            <a:ext cx="1258742" cy="3673135"/>
            <a:chOff x="10922198" y="2752033"/>
            <a:chExt cx="2517776" cy="7347121"/>
          </a:xfrm>
        </p:grpSpPr>
        <p:cxnSp>
          <p:nvCxnSpPr>
            <p:cNvPr id="12" name="24 Conector recto">
              <a:extLst>
                <a:ext uri="{FF2B5EF4-FFF2-40B4-BE49-F238E27FC236}">
                  <a16:creationId xmlns:a16="http://schemas.microsoft.com/office/drawing/2014/main" id="{B6C05472-9758-42B6-AE85-252323C0C6A1}"/>
                </a:ext>
              </a:extLst>
            </p:cNvPr>
            <p:cNvCxnSpPr/>
            <p:nvPr/>
          </p:nvCxnSpPr>
          <p:spPr>
            <a:xfrm>
              <a:off x="12171450" y="5286586"/>
              <a:ext cx="0" cy="4812568"/>
            </a:xfrm>
            <a:prstGeom prst="lin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3" name="12 Elipse">
              <a:extLst>
                <a:ext uri="{FF2B5EF4-FFF2-40B4-BE49-F238E27FC236}">
                  <a16:creationId xmlns:a16="http://schemas.microsoft.com/office/drawing/2014/main" id="{FA9CA148-D01A-4BF7-84A9-007B4714E8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22198" y="2752033"/>
              <a:ext cx="2517776" cy="2517776"/>
            </a:xfrm>
            <a:prstGeom prst="ellips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SV" sz="3299" dirty="0">
                <a:solidFill>
                  <a:schemeClr val="tx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65FFB258-E542-443A-B64E-E57C505CEBC9}"/>
              </a:ext>
            </a:extLst>
          </p:cNvPr>
          <p:cNvSpPr txBox="1"/>
          <p:nvPr/>
        </p:nvSpPr>
        <p:spPr>
          <a:xfrm>
            <a:off x="5604918" y="1519485"/>
            <a:ext cx="9704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VS</a:t>
            </a:r>
            <a:endParaRPr lang="en-IN" sz="6000" dirty="0"/>
          </a:p>
        </p:txBody>
      </p:sp>
      <p:sp>
        <p:nvSpPr>
          <p:cNvPr id="1828" name="TextBox 1827">
            <a:extLst>
              <a:ext uri="{FF2B5EF4-FFF2-40B4-BE49-F238E27FC236}">
                <a16:creationId xmlns:a16="http://schemas.microsoft.com/office/drawing/2014/main" id="{59CA7B4D-DA05-47FA-85F0-6A678D48D3D1}"/>
              </a:ext>
            </a:extLst>
          </p:cNvPr>
          <p:cNvSpPr txBox="1"/>
          <p:nvPr/>
        </p:nvSpPr>
        <p:spPr>
          <a:xfrm>
            <a:off x="3739729" y="5399936"/>
            <a:ext cx="32594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Ekran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Boyutu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5" name="TextBox 1834">
            <a:extLst>
              <a:ext uri="{FF2B5EF4-FFF2-40B4-BE49-F238E27FC236}">
                <a16:creationId xmlns:a16="http://schemas.microsoft.com/office/drawing/2014/main" id="{27B19124-E379-442A-ACFA-3E93B2596679}"/>
              </a:ext>
            </a:extLst>
          </p:cNvPr>
          <p:cNvSpPr txBox="1"/>
          <p:nvPr/>
        </p:nvSpPr>
        <p:spPr>
          <a:xfrm>
            <a:off x="7381324" y="5411911"/>
            <a:ext cx="32594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Ekran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Boyutu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8" name="TextBox 1837">
            <a:extLst>
              <a:ext uri="{FF2B5EF4-FFF2-40B4-BE49-F238E27FC236}">
                <a16:creationId xmlns:a16="http://schemas.microsoft.com/office/drawing/2014/main" id="{601637D7-4271-47A3-B322-BDDC4DA39623}"/>
              </a:ext>
            </a:extLst>
          </p:cNvPr>
          <p:cNvSpPr txBox="1"/>
          <p:nvPr/>
        </p:nvSpPr>
        <p:spPr>
          <a:xfrm>
            <a:off x="2334852" y="1283409"/>
            <a:ext cx="22049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Product1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9" name="TextBox 1838">
            <a:extLst>
              <a:ext uri="{FF2B5EF4-FFF2-40B4-BE49-F238E27FC236}">
                <a16:creationId xmlns:a16="http://schemas.microsoft.com/office/drawing/2014/main" id="{7CD5D374-C1EF-49C7-9587-AAC641FA31FB}"/>
              </a:ext>
            </a:extLst>
          </p:cNvPr>
          <p:cNvSpPr txBox="1"/>
          <p:nvPr/>
        </p:nvSpPr>
        <p:spPr>
          <a:xfrm>
            <a:off x="7640479" y="1277888"/>
            <a:ext cx="22049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Product2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54" name="Rectangle 1853">
            <a:extLst>
              <a:ext uri="{FF2B5EF4-FFF2-40B4-BE49-F238E27FC236}">
                <a16:creationId xmlns:a16="http://schemas.microsoft.com/office/drawing/2014/main" id="{12D3239D-1081-491C-BC62-619CD86C39E7}"/>
              </a:ext>
            </a:extLst>
          </p:cNvPr>
          <p:cNvSpPr/>
          <p:nvPr/>
        </p:nvSpPr>
        <p:spPr>
          <a:xfrm>
            <a:off x="4097306" y="252122"/>
            <a:ext cx="39973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dirty="0">
                <a:ln w="0"/>
                <a:effectLst>
                  <a:reflection blurRad="6350" stA="53000" endA="300" endPos="35500" dir="5400000" sy="-90000" algn="bl" rotWithShape="0"/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SCREEN</a:t>
            </a:r>
          </a:p>
        </p:txBody>
      </p:sp>
      <p:sp>
        <p:nvSpPr>
          <p:cNvPr id="355" name="Rectangle 354">
            <a:extLst>
              <a:ext uri="{FF2B5EF4-FFF2-40B4-BE49-F238E27FC236}">
                <a16:creationId xmlns:a16="http://schemas.microsoft.com/office/drawing/2014/main" id="{CEFB962E-93A1-4497-98FF-9515C1D54170}"/>
              </a:ext>
            </a:extLst>
          </p:cNvPr>
          <p:cNvSpPr/>
          <p:nvPr/>
        </p:nvSpPr>
        <p:spPr>
          <a:xfrm>
            <a:off x="4086635" y="799632"/>
            <a:ext cx="3997389" cy="36933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  <a:tint val="66000"/>
                  <a:satMod val="160000"/>
                </a:schemeClr>
              </a:gs>
              <a:gs pos="50000">
                <a:schemeClr val="bg1">
                  <a:lumMod val="75000"/>
                  <a:tint val="44500"/>
                  <a:satMod val="160000"/>
                </a:schemeClr>
              </a:gs>
              <a:gs pos="100000">
                <a:schemeClr val="bg1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 wrap="square">
            <a:spAutoFit/>
          </a:bodyPr>
          <a:lstStyle/>
          <a:p>
            <a:pPr algn="ctr"/>
            <a:r>
              <a:rPr lang="en-I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Screen Size</a:t>
            </a:r>
          </a:p>
        </p:txBody>
      </p:sp>
      <p:cxnSp>
        <p:nvCxnSpPr>
          <p:cNvPr id="356" name="24 Conector recto">
            <a:extLst>
              <a:ext uri="{FF2B5EF4-FFF2-40B4-BE49-F238E27FC236}">
                <a16:creationId xmlns:a16="http://schemas.microsoft.com/office/drawing/2014/main" id="{8CA5E3D6-92B8-4ED7-930D-C29A5A518DC9}"/>
              </a:ext>
            </a:extLst>
          </p:cNvPr>
          <p:cNvCxnSpPr/>
          <p:nvPr/>
        </p:nvCxnSpPr>
        <p:spPr>
          <a:xfrm>
            <a:off x="6085329" y="3863278"/>
            <a:ext cx="0" cy="2406005"/>
          </a:xfrm>
          <a:prstGeom prst="line">
            <a:avLst/>
          </a:pr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110657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5">
            <a:extLst>
              <a:ext uri="{FF2B5EF4-FFF2-40B4-BE49-F238E27FC236}">
                <a16:creationId xmlns:a16="http://schemas.microsoft.com/office/drawing/2014/main" id="{6438A911-0195-4BA2-9B60-D09B6AE34D36}"/>
              </a:ext>
            </a:extLst>
          </p:cNvPr>
          <p:cNvGrpSpPr>
            <a:grpSpLocks noChangeAspect="1"/>
          </p:cNvGrpSpPr>
          <p:nvPr/>
        </p:nvGrpSpPr>
        <p:grpSpPr>
          <a:xfrm rot="20637485">
            <a:off x="2596071" y="2141857"/>
            <a:ext cx="1739167" cy="2829915"/>
            <a:chOff x="17290761" y="7748319"/>
            <a:chExt cx="3000784" cy="5376405"/>
          </a:xfrm>
          <a:effectLst>
            <a:outerShdw blurRad="279400" dist="177800" dir="5400000" algn="t" rotWithShape="0">
              <a:prstClr val="black">
                <a:alpha val="49000"/>
              </a:prstClr>
            </a:outerShdw>
          </a:effectLst>
        </p:grpSpPr>
        <p:pic>
          <p:nvPicPr>
            <p:cNvPr id="6" name="Picture 10" descr="http://app.imcreator.com/images/editor/iphone_for_editor.png">
              <a:extLst>
                <a:ext uri="{FF2B5EF4-FFF2-40B4-BE49-F238E27FC236}">
                  <a16:creationId xmlns:a16="http://schemas.microsoft.com/office/drawing/2014/main" id="{FFBEDA57-B1CA-4B5C-A571-4D53F4472A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90761" y="7748319"/>
              <a:ext cx="3000784" cy="53764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ángulo 7">
              <a:extLst>
                <a:ext uri="{FF2B5EF4-FFF2-40B4-BE49-F238E27FC236}">
                  <a16:creationId xmlns:a16="http://schemas.microsoft.com/office/drawing/2014/main" id="{611F20CA-836B-408C-A60A-20DBC893FFAC}"/>
                </a:ext>
              </a:extLst>
            </p:cNvPr>
            <p:cNvSpPr/>
            <p:nvPr/>
          </p:nvSpPr>
          <p:spPr>
            <a:xfrm>
              <a:off x="17741494" y="8534401"/>
              <a:ext cx="2086618" cy="3473450"/>
            </a:xfrm>
            <a:prstGeom prst="rect">
              <a:avLst/>
            </a:prstGeom>
            <a:blipFill dpi="0" rotWithShape="1">
              <a:blip r:embed="rId3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900"/>
            </a:p>
          </p:txBody>
        </p:sp>
      </p:grpSp>
      <p:grpSp>
        <p:nvGrpSpPr>
          <p:cNvPr id="8" name="Grupo 5">
            <a:extLst>
              <a:ext uri="{FF2B5EF4-FFF2-40B4-BE49-F238E27FC236}">
                <a16:creationId xmlns:a16="http://schemas.microsoft.com/office/drawing/2014/main" id="{A86FB617-5F49-4B2D-B3F5-0C906F3391DD}"/>
              </a:ext>
            </a:extLst>
          </p:cNvPr>
          <p:cNvGrpSpPr>
            <a:grpSpLocks noChangeAspect="1"/>
          </p:cNvGrpSpPr>
          <p:nvPr/>
        </p:nvGrpSpPr>
        <p:grpSpPr>
          <a:xfrm rot="962515" flipH="1">
            <a:off x="7845056" y="2158110"/>
            <a:ext cx="1739167" cy="2829915"/>
            <a:chOff x="17290761" y="7748319"/>
            <a:chExt cx="3000784" cy="5376405"/>
          </a:xfrm>
          <a:effectLst>
            <a:outerShdw blurRad="279400" dist="177800" dir="5400000" algn="t" rotWithShape="0">
              <a:prstClr val="black">
                <a:alpha val="49000"/>
              </a:prstClr>
            </a:outerShdw>
          </a:effectLst>
        </p:grpSpPr>
        <p:pic>
          <p:nvPicPr>
            <p:cNvPr id="9" name="Picture 10" descr="http://app.imcreator.com/images/editor/iphone_for_editor.png">
              <a:extLst>
                <a:ext uri="{FF2B5EF4-FFF2-40B4-BE49-F238E27FC236}">
                  <a16:creationId xmlns:a16="http://schemas.microsoft.com/office/drawing/2014/main" id="{A729F4CF-7178-48A8-B23E-84E9777E98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90761" y="7748319"/>
              <a:ext cx="3000784" cy="53764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Rectángulo 7">
              <a:extLst>
                <a:ext uri="{FF2B5EF4-FFF2-40B4-BE49-F238E27FC236}">
                  <a16:creationId xmlns:a16="http://schemas.microsoft.com/office/drawing/2014/main" id="{AC05F30C-AB77-4FAF-B957-1517A6138E6F}"/>
                </a:ext>
              </a:extLst>
            </p:cNvPr>
            <p:cNvSpPr/>
            <p:nvPr/>
          </p:nvSpPr>
          <p:spPr>
            <a:xfrm>
              <a:off x="17741494" y="8534401"/>
              <a:ext cx="2086618" cy="3473450"/>
            </a:xfrm>
            <a:prstGeom prst="rect">
              <a:avLst/>
            </a:prstGeom>
            <a:blipFill dpi="0" rotWithShape="1">
              <a:blip r:embed="rId3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900"/>
            </a:p>
          </p:txBody>
        </p:sp>
      </p:grpSp>
      <p:grpSp>
        <p:nvGrpSpPr>
          <p:cNvPr id="11" name="37 Grupo">
            <a:extLst>
              <a:ext uri="{FF2B5EF4-FFF2-40B4-BE49-F238E27FC236}">
                <a16:creationId xmlns:a16="http://schemas.microsoft.com/office/drawing/2014/main" id="{6B205085-AA3D-49DA-BAC2-2E01152C64E5}"/>
              </a:ext>
            </a:extLst>
          </p:cNvPr>
          <p:cNvGrpSpPr/>
          <p:nvPr/>
        </p:nvGrpSpPr>
        <p:grpSpPr>
          <a:xfrm>
            <a:off x="5460776" y="1375858"/>
            <a:ext cx="1258742" cy="3673135"/>
            <a:chOff x="10922198" y="2752033"/>
            <a:chExt cx="2517776" cy="7347121"/>
          </a:xfrm>
        </p:grpSpPr>
        <p:cxnSp>
          <p:nvCxnSpPr>
            <p:cNvPr id="12" name="24 Conector recto">
              <a:extLst>
                <a:ext uri="{FF2B5EF4-FFF2-40B4-BE49-F238E27FC236}">
                  <a16:creationId xmlns:a16="http://schemas.microsoft.com/office/drawing/2014/main" id="{B6C05472-9758-42B6-AE85-252323C0C6A1}"/>
                </a:ext>
              </a:extLst>
            </p:cNvPr>
            <p:cNvCxnSpPr/>
            <p:nvPr/>
          </p:nvCxnSpPr>
          <p:spPr>
            <a:xfrm>
              <a:off x="12171450" y="5286586"/>
              <a:ext cx="0" cy="4812568"/>
            </a:xfrm>
            <a:prstGeom prst="lin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3" name="12 Elipse">
              <a:extLst>
                <a:ext uri="{FF2B5EF4-FFF2-40B4-BE49-F238E27FC236}">
                  <a16:creationId xmlns:a16="http://schemas.microsoft.com/office/drawing/2014/main" id="{FA9CA148-D01A-4BF7-84A9-007B4714E8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22198" y="2752033"/>
              <a:ext cx="2517776" cy="2517776"/>
            </a:xfrm>
            <a:prstGeom prst="ellips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SV" sz="3299" dirty="0">
                <a:solidFill>
                  <a:schemeClr val="tx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65FFB258-E542-443A-B64E-E57C505CEBC9}"/>
              </a:ext>
            </a:extLst>
          </p:cNvPr>
          <p:cNvSpPr txBox="1"/>
          <p:nvPr/>
        </p:nvSpPr>
        <p:spPr>
          <a:xfrm>
            <a:off x="5604918" y="1519485"/>
            <a:ext cx="9704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VS</a:t>
            </a:r>
            <a:endParaRPr lang="en-IN" sz="6000" dirty="0"/>
          </a:p>
        </p:txBody>
      </p:sp>
      <p:sp>
        <p:nvSpPr>
          <p:cNvPr id="1828" name="TextBox 1827">
            <a:extLst>
              <a:ext uri="{FF2B5EF4-FFF2-40B4-BE49-F238E27FC236}">
                <a16:creationId xmlns:a16="http://schemas.microsoft.com/office/drawing/2014/main" id="{59CA7B4D-DA05-47FA-85F0-6A678D48D3D1}"/>
              </a:ext>
            </a:extLst>
          </p:cNvPr>
          <p:cNvSpPr txBox="1"/>
          <p:nvPr/>
        </p:nvSpPr>
        <p:spPr>
          <a:xfrm>
            <a:off x="3739729" y="5399936"/>
            <a:ext cx="47268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 Video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Kayıt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Çözünürlüğü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5" name="TextBox 1834">
            <a:extLst>
              <a:ext uri="{FF2B5EF4-FFF2-40B4-BE49-F238E27FC236}">
                <a16:creationId xmlns:a16="http://schemas.microsoft.com/office/drawing/2014/main" id="{27B19124-E379-442A-ACFA-3E93B2596679}"/>
              </a:ext>
            </a:extLst>
          </p:cNvPr>
          <p:cNvSpPr txBox="1"/>
          <p:nvPr/>
        </p:nvSpPr>
        <p:spPr>
          <a:xfrm>
            <a:off x="7381324" y="5411911"/>
            <a:ext cx="47268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 Video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Kayıt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Çözünürlüğü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8" name="TextBox 1837">
            <a:extLst>
              <a:ext uri="{FF2B5EF4-FFF2-40B4-BE49-F238E27FC236}">
                <a16:creationId xmlns:a16="http://schemas.microsoft.com/office/drawing/2014/main" id="{601637D7-4271-47A3-B322-BDDC4DA39623}"/>
              </a:ext>
            </a:extLst>
          </p:cNvPr>
          <p:cNvSpPr txBox="1"/>
          <p:nvPr/>
        </p:nvSpPr>
        <p:spPr>
          <a:xfrm>
            <a:off x="2334852" y="1283409"/>
            <a:ext cx="22049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Product1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9" name="TextBox 1838">
            <a:extLst>
              <a:ext uri="{FF2B5EF4-FFF2-40B4-BE49-F238E27FC236}">
                <a16:creationId xmlns:a16="http://schemas.microsoft.com/office/drawing/2014/main" id="{7CD5D374-C1EF-49C7-9587-AAC641FA31FB}"/>
              </a:ext>
            </a:extLst>
          </p:cNvPr>
          <p:cNvSpPr txBox="1"/>
          <p:nvPr/>
        </p:nvSpPr>
        <p:spPr>
          <a:xfrm>
            <a:off x="7640479" y="1277888"/>
            <a:ext cx="22049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Product2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54" name="Rectangle 1853">
            <a:extLst>
              <a:ext uri="{FF2B5EF4-FFF2-40B4-BE49-F238E27FC236}">
                <a16:creationId xmlns:a16="http://schemas.microsoft.com/office/drawing/2014/main" id="{12D3239D-1081-491C-BC62-619CD86C39E7}"/>
              </a:ext>
            </a:extLst>
          </p:cNvPr>
          <p:cNvSpPr/>
          <p:nvPr/>
        </p:nvSpPr>
        <p:spPr>
          <a:xfrm>
            <a:off x="4097306" y="252122"/>
            <a:ext cx="39973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dirty="0">
                <a:ln w="0"/>
                <a:effectLst>
                  <a:reflection blurRad="6350" stA="53000" endA="300" endPos="35500" dir="5400000" sy="-90000" algn="bl" rotWithShape="0"/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CAMERA</a:t>
            </a:r>
          </a:p>
        </p:txBody>
      </p:sp>
      <p:sp>
        <p:nvSpPr>
          <p:cNvPr id="355" name="Rectangle 354">
            <a:extLst>
              <a:ext uri="{FF2B5EF4-FFF2-40B4-BE49-F238E27FC236}">
                <a16:creationId xmlns:a16="http://schemas.microsoft.com/office/drawing/2014/main" id="{CEFB962E-93A1-4497-98FF-9515C1D54170}"/>
              </a:ext>
            </a:extLst>
          </p:cNvPr>
          <p:cNvSpPr/>
          <p:nvPr/>
        </p:nvSpPr>
        <p:spPr>
          <a:xfrm>
            <a:off x="4086635" y="799632"/>
            <a:ext cx="3997389" cy="36933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  <a:tint val="66000"/>
                  <a:satMod val="160000"/>
                </a:schemeClr>
              </a:gs>
              <a:gs pos="50000">
                <a:schemeClr val="bg1">
                  <a:lumMod val="75000"/>
                  <a:tint val="44500"/>
                  <a:satMod val="160000"/>
                </a:schemeClr>
              </a:gs>
              <a:gs pos="100000">
                <a:schemeClr val="bg1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 wrap="square">
            <a:spAutoFit/>
          </a:bodyPr>
          <a:lstStyle/>
          <a:p>
            <a:pPr algn="ctr"/>
            <a:r>
              <a:rPr lang="en-I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Video Recording Resolution / FPS </a:t>
            </a:r>
          </a:p>
        </p:txBody>
      </p:sp>
      <p:cxnSp>
        <p:nvCxnSpPr>
          <p:cNvPr id="356" name="24 Conector recto">
            <a:extLst>
              <a:ext uri="{FF2B5EF4-FFF2-40B4-BE49-F238E27FC236}">
                <a16:creationId xmlns:a16="http://schemas.microsoft.com/office/drawing/2014/main" id="{8CA5E3D6-92B8-4ED7-930D-C29A5A518DC9}"/>
              </a:ext>
            </a:extLst>
          </p:cNvPr>
          <p:cNvCxnSpPr/>
          <p:nvPr/>
        </p:nvCxnSpPr>
        <p:spPr>
          <a:xfrm>
            <a:off x="6085329" y="3863278"/>
            <a:ext cx="0" cy="2406005"/>
          </a:xfrm>
          <a:prstGeom prst="line">
            <a:avLst/>
          </a:pr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BDAE4D6-9BE1-404B-BB28-14C6EF332115}"/>
              </a:ext>
            </a:extLst>
          </p:cNvPr>
          <p:cNvSpPr txBox="1"/>
          <p:nvPr/>
        </p:nvSpPr>
        <p:spPr>
          <a:xfrm>
            <a:off x="3739729" y="5830220"/>
            <a:ext cx="37164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 Video FPS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Değeri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7AE1048-8276-465D-B252-667C4BD94384}"/>
              </a:ext>
            </a:extLst>
          </p:cNvPr>
          <p:cNvSpPr txBox="1"/>
          <p:nvPr/>
        </p:nvSpPr>
        <p:spPr>
          <a:xfrm>
            <a:off x="7456131" y="5807618"/>
            <a:ext cx="37164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 Video FPS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Değeri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74859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5">
            <a:extLst>
              <a:ext uri="{FF2B5EF4-FFF2-40B4-BE49-F238E27FC236}">
                <a16:creationId xmlns:a16="http://schemas.microsoft.com/office/drawing/2014/main" id="{6438A911-0195-4BA2-9B60-D09B6AE34D36}"/>
              </a:ext>
            </a:extLst>
          </p:cNvPr>
          <p:cNvGrpSpPr>
            <a:grpSpLocks noChangeAspect="1"/>
          </p:cNvGrpSpPr>
          <p:nvPr/>
        </p:nvGrpSpPr>
        <p:grpSpPr>
          <a:xfrm rot="20637485">
            <a:off x="2596071" y="2141857"/>
            <a:ext cx="1739167" cy="2829915"/>
            <a:chOff x="17290761" y="7748319"/>
            <a:chExt cx="3000784" cy="5376405"/>
          </a:xfrm>
          <a:effectLst>
            <a:outerShdw blurRad="279400" dist="177800" dir="5400000" algn="t" rotWithShape="0">
              <a:prstClr val="black">
                <a:alpha val="49000"/>
              </a:prstClr>
            </a:outerShdw>
          </a:effectLst>
        </p:grpSpPr>
        <p:pic>
          <p:nvPicPr>
            <p:cNvPr id="6" name="Picture 10" descr="http://app.imcreator.com/images/editor/iphone_for_editor.png">
              <a:extLst>
                <a:ext uri="{FF2B5EF4-FFF2-40B4-BE49-F238E27FC236}">
                  <a16:creationId xmlns:a16="http://schemas.microsoft.com/office/drawing/2014/main" id="{FFBEDA57-B1CA-4B5C-A571-4D53F4472A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90761" y="7748319"/>
              <a:ext cx="3000784" cy="53764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ángulo 7">
              <a:extLst>
                <a:ext uri="{FF2B5EF4-FFF2-40B4-BE49-F238E27FC236}">
                  <a16:creationId xmlns:a16="http://schemas.microsoft.com/office/drawing/2014/main" id="{611F20CA-836B-408C-A60A-20DBC893FFAC}"/>
                </a:ext>
              </a:extLst>
            </p:cNvPr>
            <p:cNvSpPr/>
            <p:nvPr/>
          </p:nvSpPr>
          <p:spPr>
            <a:xfrm>
              <a:off x="17741494" y="8534401"/>
              <a:ext cx="2086618" cy="3473450"/>
            </a:xfrm>
            <a:prstGeom prst="rect">
              <a:avLst/>
            </a:prstGeom>
            <a:blipFill dpi="0" rotWithShape="1">
              <a:blip r:embed="rId3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900"/>
            </a:p>
          </p:txBody>
        </p:sp>
      </p:grpSp>
      <p:grpSp>
        <p:nvGrpSpPr>
          <p:cNvPr id="8" name="Grupo 5">
            <a:extLst>
              <a:ext uri="{FF2B5EF4-FFF2-40B4-BE49-F238E27FC236}">
                <a16:creationId xmlns:a16="http://schemas.microsoft.com/office/drawing/2014/main" id="{A86FB617-5F49-4B2D-B3F5-0C906F3391DD}"/>
              </a:ext>
            </a:extLst>
          </p:cNvPr>
          <p:cNvGrpSpPr>
            <a:grpSpLocks noChangeAspect="1"/>
          </p:cNvGrpSpPr>
          <p:nvPr/>
        </p:nvGrpSpPr>
        <p:grpSpPr>
          <a:xfrm rot="962515" flipH="1">
            <a:off x="7845056" y="2158110"/>
            <a:ext cx="1739167" cy="2829915"/>
            <a:chOff x="17290761" y="7748319"/>
            <a:chExt cx="3000784" cy="5376405"/>
          </a:xfrm>
          <a:effectLst>
            <a:outerShdw blurRad="279400" dist="177800" dir="5400000" algn="t" rotWithShape="0">
              <a:prstClr val="black">
                <a:alpha val="49000"/>
              </a:prstClr>
            </a:outerShdw>
          </a:effectLst>
        </p:grpSpPr>
        <p:pic>
          <p:nvPicPr>
            <p:cNvPr id="9" name="Picture 10" descr="http://app.imcreator.com/images/editor/iphone_for_editor.png">
              <a:extLst>
                <a:ext uri="{FF2B5EF4-FFF2-40B4-BE49-F238E27FC236}">
                  <a16:creationId xmlns:a16="http://schemas.microsoft.com/office/drawing/2014/main" id="{A729F4CF-7178-48A8-B23E-84E9777E98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90761" y="7748319"/>
              <a:ext cx="3000784" cy="53764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Rectángulo 7">
              <a:extLst>
                <a:ext uri="{FF2B5EF4-FFF2-40B4-BE49-F238E27FC236}">
                  <a16:creationId xmlns:a16="http://schemas.microsoft.com/office/drawing/2014/main" id="{AC05F30C-AB77-4FAF-B957-1517A6138E6F}"/>
                </a:ext>
              </a:extLst>
            </p:cNvPr>
            <p:cNvSpPr/>
            <p:nvPr/>
          </p:nvSpPr>
          <p:spPr>
            <a:xfrm>
              <a:off x="17741494" y="8534401"/>
              <a:ext cx="2086618" cy="3473450"/>
            </a:xfrm>
            <a:prstGeom prst="rect">
              <a:avLst/>
            </a:prstGeom>
            <a:blipFill dpi="0" rotWithShape="1">
              <a:blip r:embed="rId3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900"/>
            </a:p>
          </p:txBody>
        </p:sp>
      </p:grpSp>
      <p:grpSp>
        <p:nvGrpSpPr>
          <p:cNvPr id="11" name="37 Grupo">
            <a:extLst>
              <a:ext uri="{FF2B5EF4-FFF2-40B4-BE49-F238E27FC236}">
                <a16:creationId xmlns:a16="http://schemas.microsoft.com/office/drawing/2014/main" id="{6B205085-AA3D-49DA-BAC2-2E01152C64E5}"/>
              </a:ext>
            </a:extLst>
          </p:cNvPr>
          <p:cNvGrpSpPr/>
          <p:nvPr/>
        </p:nvGrpSpPr>
        <p:grpSpPr>
          <a:xfrm>
            <a:off x="5460776" y="1375858"/>
            <a:ext cx="1258742" cy="3673135"/>
            <a:chOff x="10922198" y="2752033"/>
            <a:chExt cx="2517776" cy="7347121"/>
          </a:xfrm>
        </p:grpSpPr>
        <p:cxnSp>
          <p:nvCxnSpPr>
            <p:cNvPr id="12" name="24 Conector recto">
              <a:extLst>
                <a:ext uri="{FF2B5EF4-FFF2-40B4-BE49-F238E27FC236}">
                  <a16:creationId xmlns:a16="http://schemas.microsoft.com/office/drawing/2014/main" id="{B6C05472-9758-42B6-AE85-252323C0C6A1}"/>
                </a:ext>
              </a:extLst>
            </p:cNvPr>
            <p:cNvCxnSpPr/>
            <p:nvPr/>
          </p:nvCxnSpPr>
          <p:spPr>
            <a:xfrm>
              <a:off x="12171450" y="5286586"/>
              <a:ext cx="0" cy="4812568"/>
            </a:xfrm>
            <a:prstGeom prst="lin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3" name="12 Elipse">
              <a:extLst>
                <a:ext uri="{FF2B5EF4-FFF2-40B4-BE49-F238E27FC236}">
                  <a16:creationId xmlns:a16="http://schemas.microsoft.com/office/drawing/2014/main" id="{FA9CA148-D01A-4BF7-84A9-007B4714E8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22198" y="2752033"/>
              <a:ext cx="2517776" cy="2517776"/>
            </a:xfrm>
            <a:prstGeom prst="ellips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SV" sz="3299" dirty="0">
                <a:solidFill>
                  <a:schemeClr val="tx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65FFB258-E542-443A-B64E-E57C505CEBC9}"/>
              </a:ext>
            </a:extLst>
          </p:cNvPr>
          <p:cNvSpPr txBox="1"/>
          <p:nvPr/>
        </p:nvSpPr>
        <p:spPr>
          <a:xfrm>
            <a:off x="5604918" y="1519485"/>
            <a:ext cx="9704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VS</a:t>
            </a:r>
            <a:endParaRPr lang="en-IN" sz="6000" dirty="0"/>
          </a:p>
        </p:txBody>
      </p:sp>
      <p:sp>
        <p:nvSpPr>
          <p:cNvPr id="1828" name="TextBox 1827">
            <a:extLst>
              <a:ext uri="{FF2B5EF4-FFF2-40B4-BE49-F238E27FC236}">
                <a16:creationId xmlns:a16="http://schemas.microsoft.com/office/drawing/2014/main" id="{59CA7B4D-DA05-47FA-85F0-6A678D48D3D1}"/>
              </a:ext>
            </a:extLst>
          </p:cNvPr>
          <p:cNvSpPr txBox="1"/>
          <p:nvPr/>
        </p:nvSpPr>
        <p:spPr>
          <a:xfrm>
            <a:off x="3739729" y="5399936"/>
            <a:ext cx="3989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İkinci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Arka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Kamera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5" name="TextBox 1834">
            <a:extLst>
              <a:ext uri="{FF2B5EF4-FFF2-40B4-BE49-F238E27FC236}">
                <a16:creationId xmlns:a16="http://schemas.microsoft.com/office/drawing/2014/main" id="{27B19124-E379-442A-ACFA-3E93B2596679}"/>
              </a:ext>
            </a:extLst>
          </p:cNvPr>
          <p:cNvSpPr txBox="1"/>
          <p:nvPr/>
        </p:nvSpPr>
        <p:spPr>
          <a:xfrm>
            <a:off x="7381324" y="5411911"/>
            <a:ext cx="3989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İkinci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Arka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Kamera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8" name="TextBox 1837">
            <a:extLst>
              <a:ext uri="{FF2B5EF4-FFF2-40B4-BE49-F238E27FC236}">
                <a16:creationId xmlns:a16="http://schemas.microsoft.com/office/drawing/2014/main" id="{601637D7-4271-47A3-B322-BDDC4DA39623}"/>
              </a:ext>
            </a:extLst>
          </p:cNvPr>
          <p:cNvSpPr txBox="1"/>
          <p:nvPr/>
        </p:nvSpPr>
        <p:spPr>
          <a:xfrm>
            <a:off x="2334852" y="1283409"/>
            <a:ext cx="22049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Product1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9" name="TextBox 1838">
            <a:extLst>
              <a:ext uri="{FF2B5EF4-FFF2-40B4-BE49-F238E27FC236}">
                <a16:creationId xmlns:a16="http://schemas.microsoft.com/office/drawing/2014/main" id="{7CD5D374-C1EF-49C7-9587-AAC641FA31FB}"/>
              </a:ext>
            </a:extLst>
          </p:cNvPr>
          <p:cNvSpPr txBox="1"/>
          <p:nvPr/>
        </p:nvSpPr>
        <p:spPr>
          <a:xfrm>
            <a:off x="7640479" y="1277888"/>
            <a:ext cx="22049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Product2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54" name="Rectangle 1853">
            <a:extLst>
              <a:ext uri="{FF2B5EF4-FFF2-40B4-BE49-F238E27FC236}">
                <a16:creationId xmlns:a16="http://schemas.microsoft.com/office/drawing/2014/main" id="{12D3239D-1081-491C-BC62-619CD86C39E7}"/>
              </a:ext>
            </a:extLst>
          </p:cNvPr>
          <p:cNvSpPr/>
          <p:nvPr/>
        </p:nvSpPr>
        <p:spPr>
          <a:xfrm>
            <a:off x="4097306" y="252122"/>
            <a:ext cx="39973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dirty="0">
                <a:ln w="0"/>
                <a:effectLst>
                  <a:reflection blurRad="6350" stA="53000" endA="300" endPos="35500" dir="5400000" sy="-90000" algn="bl" rotWithShape="0"/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CAMERA</a:t>
            </a:r>
          </a:p>
        </p:txBody>
      </p:sp>
      <p:sp>
        <p:nvSpPr>
          <p:cNvPr id="355" name="Rectangle 354">
            <a:extLst>
              <a:ext uri="{FF2B5EF4-FFF2-40B4-BE49-F238E27FC236}">
                <a16:creationId xmlns:a16="http://schemas.microsoft.com/office/drawing/2014/main" id="{CEFB962E-93A1-4497-98FF-9515C1D54170}"/>
              </a:ext>
            </a:extLst>
          </p:cNvPr>
          <p:cNvSpPr/>
          <p:nvPr/>
        </p:nvSpPr>
        <p:spPr>
          <a:xfrm>
            <a:off x="4086635" y="799632"/>
            <a:ext cx="3997389" cy="36933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  <a:tint val="66000"/>
                  <a:satMod val="160000"/>
                </a:schemeClr>
              </a:gs>
              <a:gs pos="50000">
                <a:schemeClr val="bg1">
                  <a:lumMod val="75000"/>
                  <a:tint val="44500"/>
                  <a:satMod val="160000"/>
                </a:schemeClr>
              </a:gs>
              <a:gs pos="100000">
                <a:schemeClr val="bg1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 wrap="square">
            <a:spAutoFit/>
          </a:bodyPr>
          <a:lstStyle/>
          <a:p>
            <a:pPr algn="ctr"/>
            <a:r>
              <a:rPr lang="en-I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Second Rear Camera / Resolution</a:t>
            </a:r>
          </a:p>
        </p:txBody>
      </p:sp>
      <p:cxnSp>
        <p:nvCxnSpPr>
          <p:cNvPr id="356" name="24 Conector recto">
            <a:extLst>
              <a:ext uri="{FF2B5EF4-FFF2-40B4-BE49-F238E27FC236}">
                <a16:creationId xmlns:a16="http://schemas.microsoft.com/office/drawing/2014/main" id="{8CA5E3D6-92B8-4ED7-930D-C29A5A518DC9}"/>
              </a:ext>
            </a:extLst>
          </p:cNvPr>
          <p:cNvCxnSpPr/>
          <p:nvPr/>
        </p:nvCxnSpPr>
        <p:spPr>
          <a:xfrm>
            <a:off x="6085329" y="3863278"/>
            <a:ext cx="0" cy="2406005"/>
          </a:xfrm>
          <a:prstGeom prst="line">
            <a:avLst/>
          </a:pr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7176E15-BB82-4313-A3DC-53D8714914FE}"/>
              </a:ext>
            </a:extLst>
          </p:cNvPr>
          <p:cNvSpPr txBox="1"/>
          <p:nvPr/>
        </p:nvSpPr>
        <p:spPr>
          <a:xfrm>
            <a:off x="3739728" y="5841881"/>
            <a:ext cx="57449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İkinci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Arka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Kamera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Çözünürlüğü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0998EE5-2F55-4F2C-9234-3DF35257B52C}"/>
              </a:ext>
            </a:extLst>
          </p:cNvPr>
          <p:cNvSpPr txBox="1"/>
          <p:nvPr/>
        </p:nvSpPr>
        <p:spPr>
          <a:xfrm>
            <a:off x="7381324" y="5858134"/>
            <a:ext cx="57449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İkinci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Arka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Kamera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Çözünürlüğü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96722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5">
            <a:extLst>
              <a:ext uri="{FF2B5EF4-FFF2-40B4-BE49-F238E27FC236}">
                <a16:creationId xmlns:a16="http://schemas.microsoft.com/office/drawing/2014/main" id="{6438A911-0195-4BA2-9B60-D09B6AE34D36}"/>
              </a:ext>
            </a:extLst>
          </p:cNvPr>
          <p:cNvGrpSpPr>
            <a:grpSpLocks noChangeAspect="1"/>
          </p:cNvGrpSpPr>
          <p:nvPr/>
        </p:nvGrpSpPr>
        <p:grpSpPr>
          <a:xfrm rot="20637485">
            <a:off x="2596071" y="2141857"/>
            <a:ext cx="1739167" cy="2829915"/>
            <a:chOff x="17290761" y="7748319"/>
            <a:chExt cx="3000784" cy="5376405"/>
          </a:xfrm>
          <a:effectLst>
            <a:outerShdw blurRad="279400" dist="177800" dir="5400000" algn="t" rotWithShape="0">
              <a:prstClr val="black">
                <a:alpha val="49000"/>
              </a:prstClr>
            </a:outerShdw>
          </a:effectLst>
        </p:grpSpPr>
        <p:pic>
          <p:nvPicPr>
            <p:cNvPr id="6" name="Picture 10" descr="http://app.imcreator.com/images/editor/iphone_for_editor.png">
              <a:extLst>
                <a:ext uri="{FF2B5EF4-FFF2-40B4-BE49-F238E27FC236}">
                  <a16:creationId xmlns:a16="http://schemas.microsoft.com/office/drawing/2014/main" id="{FFBEDA57-B1CA-4B5C-A571-4D53F4472A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90761" y="7748319"/>
              <a:ext cx="3000784" cy="53764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ángulo 7">
              <a:extLst>
                <a:ext uri="{FF2B5EF4-FFF2-40B4-BE49-F238E27FC236}">
                  <a16:creationId xmlns:a16="http://schemas.microsoft.com/office/drawing/2014/main" id="{611F20CA-836B-408C-A60A-20DBC893FFAC}"/>
                </a:ext>
              </a:extLst>
            </p:cNvPr>
            <p:cNvSpPr/>
            <p:nvPr/>
          </p:nvSpPr>
          <p:spPr>
            <a:xfrm>
              <a:off x="17741494" y="8534401"/>
              <a:ext cx="2086618" cy="3473450"/>
            </a:xfrm>
            <a:prstGeom prst="rect">
              <a:avLst/>
            </a:prstGeom>
            <a:blipFill dpi="0" rotWithShape="1">
              <a:blip r:embed="rId3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900"/>
            </a:p>
          </p:txBody>
        </p:sp>
      </p:grpSp>
      <p:grpSp>
        <p:nvGrpSpPr>
          <p:cNvPr id="8" name="Grupo 5">
            <a:extLst>
              <a:ext uri="{FF2B5EF4-FFF2-40B4-BE49-F238E27FC236}">
                <a16:creationId xmlns:a16="http://schemas.microsoft.com/office/drawing/2014/main" id="{A86FB617-5F49-4B2D-B3F5-0C906F3391DD}"/>
              </a:ext>
            </a:extLst>
          </p:cNvPr>
          <p:cNvGrpSpPr>
            <a:grpSpLocks noChangeAspect="1"/>
          </p:cNvGrpSpPr>
          <p:nvPr/>
        </p:nvGrpSpPr>
        <p:grpSpPr>
          <a:xfrm rot="962515" flipH="1">
            <a:off x="7845056" y="2158110"/>
            <a:ext cx="1739167" cy="2829915"/>
            <a:chOff x="17290761" y="7748319"/>
            <a:chExt cx="3000784" cy="5376405"/>
          </a:xfrm>
          <a:effectLst>
            <a:outerShdw blurRad="279400" dist="177800" dir="5400000" algn="t" rotWithShape="0">
              <a:prstClr val="black">
                <a:alpha val="49000"/>
              </a:prstClr>
            </a:outerShdw>
          </a:effectLst>
        </p:grpSpPr>
        <p:pic>
          <p:nvPicPr>
            <p:cNvPr id="9" name="Picture 10" descr="http://app.imcreator.com/images/editor/iphone_for_editor.png">
              <a:extLst>
                <a:ext uri="{FF2B5EF4-FFF2-40B4-BE49-F238E27FC236}">
                  <a16:creationId xmlns:a16="http://schemas.microsoft.com/office/drawing/2014/main" id="{A729F4CF-7178-48A8-B23E-84E9777E98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90761" y="7748319"/>
              <a:ext cx="3000784" cy="53764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Rectángulo 7">
              <a:extLst>
                <a:ext uri="{FF2B5EF4-FFF2-40B4-BE49-F238E27FC236}">
                  <a16:creationId xmlns:a16="http://schemas.microsoft.com/office/drawing/2014/main" id="{AC05F30C-AB77-4FAF-B957-1517A6138E6F}"/>
                </a:ext>
              </a:extLst>
            </p:cNvPr>
            <p:cNvSpPr/>
            <p:nvPr/>
          </p:nvSpPr>
          <p:spPr>
            <a:xfrm>
              <a:off x="17741494" y="8534401"/>
              <a:ext cx="2086618" cy="3473450"/>
            </a:xfrm>
            <a:prstGeom prst="rect">
              <a:avLst/>
            </a:prstGeom>
            <a:blipFill dpi="0" rotWithShape="1">
              <a:blip r:embed="rId3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900"/>
            </a:p>
          </p:txBody>
        </p:sp>
      </p:grpSp>
      <p:grpSp>
        <p:nvGrpSpPr>
          <p:cNvPr id="11" name="37 Grupo">
            <a:extLst>
              <a:ext uri="{FF2B5EF4-FFF2-40B4-BE49-F238E27FC236}">
                <a16:creationId xmlns:a16="http://schemas.microsoft.com/office/drawing/2014/main" id="{6B205085-AA3D-49DA-BAC2-2E01152C64E5}"/>
              </a:ext>
            </a:extLst>
          </p:cNvPr>
          <p:cNvGrpSpPr/>
          <p:nvPr/>
        </p:nvGrpSpPr>
        <p:grpSpPr>
          <a:xfrm>
            <a:off x="5460776" y="1375858"/>
            <a:ext cx="1258742" cy="3673135"/>
            <a:chOff x="10922198" y="2752033"/>
            <a:chExt cx="2517776" cy="7347121"/>
          </a:xfrm>
        </p:grpSpPr>
        <p:cxnSp>
          <p:nvCxnSpPr>
            <p:cNvPr id="12" name="24 Conector recto">
              <a:extLst>
                <a:ext uri="{FF2B5EF4-FFF2-40B4-BE49-F238E27FC236}">
                  <a16:creationId xmlns:a16="http://schemas.microsoft.com/office/drawing/2014/main" id="{B6C05472-9758-42B6-AE85-252323C0C6A1}"/>
                </a:ext>
              </a:extLst>
            </p:cNvPr>
            <p:cNvCxnSpPr/>
            <p:nvPr/>
          </p:nvCxnSpPr>
          <p:spPr>
            <a:xfrm>
              <a:off x="12171450" y="5286586"/>
              <a:ext cx="0" cy="4812568"/>
            </a:xfrm>
            <a:prstGeom prst="lin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3" name="12 Elipse">
              <a:extLst>
                <a:ext uri="{FF2B5EF4-FFF2-40B4-BE49-F238E27FC236}">
                  <a16:creationId xmlns:a16="http://schemas.microsoft.com/office/drawing/2014/main" id="{FA9CA148-D01A-4BF7-84A9-007B4714E8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22198" y="2752033"/>
              <a:ext cx="2517776" cy="2517776"/>
            </a:xfrm>
            <a:prstGeom prst="ellips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SV" sz="3299" dirty="0">
                <a:solidFill>
                  <a:schemeClr val="tx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65FFB258-E542-443A-B64E-E57C505CEBC9}"/>
              </a:ext>
            </a:extLst>
          </p:cNvPr>
          <p:cNvSpPr txBox="1"/>
          <p:nvPr/>
        </p:nvSpPr>
        <p:spPr>
          <a:xfrm>
            <a:off x="5604918" y="1519485"/>
            <a:ext cx="9704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VS</a:t>
            </a:r>
            <a:endParaRPr lang="en-IN" sz="6000" dirty="0"/>
          </a:p>
        </p:txBody>
      </p:sp>
      <p:sp>
        <p:nvSpPr>
          <p:cNvPr id="1828" name="TextBox 1827">
            <a:extLst>
              <a:ext uri="{FF2B5EF4-FFF2-40B4-BE49-F238E27FC236}">
                <a16:creationId xmlns:a16="http://schemas.microsoft.com/office/drawing/2014/main" id="{59CA7B4D-DA05-47FA-85F0-6A678D48D3D1}"/>
              </a:ext>
            </a:extLst>
          </p:cNvPr>
          <p:cNvSpPr txBox="1"/>
          <p:nvPr/>
        </p:nvSpPr>
        <p:spPr>
          <a:xfrm>
            <a:off x="3739729" y="5399936"/>
            <a:ext cx="42332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Üçüncü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Arka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Kamera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5" name="TextBox 1834">
            <a:extLst>
              <a:ext uri="{FF2B5EF4-FFF2-40B4-BE49-F238E27FC236}">
                <a16:creationId xmlns:a16="http://schemas.microsoft.com/office/drawing/2014/main" id="{27B19124-E379-442A-ACFA-3E93B2596679}"/>
              </a:ext>
            </a:extLst>
          </p:cNvPr>
          <p:cNvSpPr txBox="1"/>
          <p:nvPr/>
        </p:nvSpPr>
        <p:spPr>
          <a:xfrm>
            <a:off x="7381324" y="5411911"/>
            <a:ext cx="42332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Üçüncü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Arka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Kamera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8" name="TextBox 1837">
            <a:extLst>
              <a:ext uri="{FF2B5EF4-FFF2-40B4-BE49-F238E27FC236}">
                <a16:creationId xmlns:a16="http://schemas.microsoft.com/office/drawing/2014/main" id="{601637D7-4271-47A3-B322-BDDC4DA39623}"/>
              </a:ext>
            </a:extLst>
          </p:cNvPr>
          <p:cNvSpPr txBox="1"/>
          <p:nvPr/>
        </p:nvSpPr>
        <p:spPr>
          <a:xfrm>
            <a:off x="2334852" y="1283409"/>
            <a:ext cx="22049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Product1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9" name="TextBox 1838">
            <a:extLst>
              <a:ext uri="{FF2B5EF4-FFF2-40B4-BE49-F238E27FC236}">
                <a16:creationId xmlns:a16="http://schemas.microsoft.com/office/drawing/2014/main" id="{7CD5D374-C1EF-49C7-9587-AAC641FA31FB}"/>
              </a:ext>
            </a:extLst>
          </p:cNvPr>
          <p:cNvSpPr txBox="1"/>
          <p:nvPr/>
        </p:nvSpPr>
        <p:spPr>
          <a:xfrm>
            <a:off x="7640479" y="1277888"/>
            <a:ext cx="22049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Product2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54" name="Rectangle 1853">
            <a:extLst>
              <a:ext uri="{FF2B5EF4-FFF2-40B4-BE49-F238E27FC236}">
                <a16:creationId xmlns:a16="http://schemas.microsoft.com/office/drawing/2014/main" id="{12D3239D-1081-491C-BC62-619CD86C39E7}"/>
              </a:ext>
            </a:extLst>
          </p:cNvPr>
          <p:cNvSpPr/>
          <p:nvPr/>
        </p:nvSpPr>
        <p:spPr>
          <a:xfrm>
            <a:off x="4097306" y="252122"/>
            <a:ext cx="39973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dirty="0">
                <a:ln w="0"/>
                <a:effectLst>
                  <a:reflection blurRad="6350" stA="53000" endA="300" endPos="35500" dir="5400000" sy="-90000" algn="bl" rotWithShape="0"/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CAMERA</a:t>
            </a:r>
          </a:p>
        </p:txBody>
      </p:sp>
      <p:sp>
        <p:nvSpPr>
          <p:cNvPr id="355" name="Rectangle 354">
            <a:extLst>
              <a:ext uri="{FF2B5EF4-FFF2-40B4-BE49-F238E27FC236}">
                <a16:creationId xmlns:a16="http://schemas.microsoft.com/office/drawing/2014/main" id="{CEFB962E-93A1-4497-98FF-9515C1D54170}"/>
              </a:ext>
            </a:extLst>
          </p:cNvPr>
          <p:cNvSpPr/>
          <p:nvPr/>
        </p:nvSpPr>
        <p:spPr>
          <a:xfrm>
            <a:off x="4086635" y="799632"/>
            <a:ext cx="3997389" cy="36933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  <a:tint val="66000"/>
                  <a:satMod val="160000"/>
                </a:schemeClr>
              </a:gs>
              <a:gs pos="50000">
                <a:schemeClr val="bg1">
                  <a:lumMod val="75000"/>
                  <a:tint val="44500"/>
                  <a:satMod val="160000"/>
                </a:schemeClr>
              </a:gs>
              <a:gs pos="100000">
                <a:schemeClr val="bg1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 wrap="square">
            <a:spAutoFit/>
          </a:bodyPr>
          <a:lstStyle/>
          <a:p>
            <a:pPr algn="ctr"/>
            <a:r>
              <a:rPr lang="en-I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Third Rear Camera / Resolution</a:t>
            </a:r>
          </a:p>
        </p:txBody>
      </p:sp>
      <p:cxnSp>
        <p:nvCxnSpPr>
          <p:cNvPr id="356" name="24 Conector recto">
            <a:extLst>
              <a:ext uri="{FF2B5EF4-FFF2-40B4-BE49-F238E27FC236}">
                <a16:creationId xmlns:a16="http://schemas.microsoft.com/office/drawing/2014/main" id="{8CA5E3D6-92B8-4ED7-930D-C29A5A518DC9}"/>
              </a:ext>
            </a:extLst>
          </p:cNvPr>
          <p:cNvCxnSpPr/>
          <p:nvPr/>
        </p:nvCxnSpPr>
        <p:spPr>
          <a:xfrm>
            <a:off x="6085329" y="3863278"/>
            <a:ext cx="0" cy="2406005"/>
          </a:xfrm>
          <a:prstGeom prst="line">
            <a:avLst/>
          </a:pr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7176E15-BB82-4313-A3DC-53D8714914FE}"/>
              </a:ext>
            </a:extLst>
          </p:cNvPr>
          <p:cNvSpPr txBox="1"/>
          <p:nvPr/>
        </p:nvSpPr>
        <p:spPr>
          <a:xfrm>
            <a:off x="3739728" y="5841881"/>
            <a:ext cx="59886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Üçüncü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Arka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Kamera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Çözünürlüğü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0998EE5-2F55-4F2C-9234-3DF35257B52C}"/>
              </a:ext>
            </a:extLst>
          </p:cNvPr>
          <p:cNvSpPr txBox="1"/>
          <p:nvPr/>
        </p:nvSpPr>
        <p:spPr>
          <a:xfrm>
            <a:off x="7381324" y="5858134"/>
            <a:ext cx="59886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Üçüncü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Arka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Kamera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Çözünürlüğü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2394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5">
            <a:extLst>
              <a:ext uri="{FF2B5EF4-FFF2-40B4-BE49-F238E27FC236}">
                <a16:creationId xmlns:a16="http://schemas.microsoft.com/office/drawing/2014/main" id="{6438A911-0195-4BA2-9B60-D09B6AE34D36}"/>
              </a:ext>
            </a:extLst>
          </p:cNvPr>
          <p:cNvGrpSpPr>
            <a:grpSpLocks noChangeAspect="1"/>
          </p:cNvGrpSpPr>
          <p:nvPr/>
        </p:nvGrpSpPr>
        <p:grpSpPr>
          <a:xfrm rot="20637485">
            <a:off x="2596071" y="2141857"/>
            <a:ext cx="1739167" cy="2829915"/>
            <a:chOff x="17290761" y="7748319"/>
            <a:chExt cx="3000784" cy="5376405"/>
          </a:xfrm>
          <a:effectLst>
            <a:outerShdw blurRad="279400" dist="177800" dir="5400000" algn="t" rotWithShape="0">
              <a:prstClr val="black">
                <a:alpha val="49000"/>
              </a:prstClr>
            </a:outerShdw>
          </a:effectLst>
        </p:grpSpPr>
        <p:pic>
          <p:nvPicPr>
            <p:cNvPr id="6" name="Picture 10" descr="http://app.imcreator.com/images/editor/iphone_for_editor.png">
              <a:extLst>
                <a:ext uri="{FF2B5EF4-FFF2-40B4-BE49-F238E27FC236}">
                  <a16:creationId xmlns:a16="http://schemas.microsoft.com/office/drawing/2014/main" id="{FFBEDA57-B1CA-4B5C-A571-4D53F4472A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90761" y="7748319"/>
              <a:ext cx="3000784" cy="53764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ángulo 7">
              <a:extLst>
                <a:ext uri="{FF2B5EF4-FFF2-40B4-BE49-F238E27FC236}">
                  <a16:creationId xmlns:a16="http://schemas.microsoft.com/office/drawing/2014/main" id="{611F20CA-836B-408C-A60A-20DBC893FFAC}"/>
                </a:ext>
              </a:extLst>
            </p:cNvPr>
            <p:cNvSpPr/>
            <p:nvPr/>
          </p:nvSpPr>
          <p:spPr>
            <a:xfrm>
              <a:off x="17741494" y="8534401"/>
              <a:ext cx="2086618" cy="3473450"/>
            </a:xfrm>
            <a:prstGeom prst="rect">
              <a:avLst/>
            </a:prstGeom>
            <a:blipFill dpi="0" rotWithShape="1">
              <a:blip r:embed="rId3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900"/>
            </a:p>
          </p:txBody>
        </p:sp>
      </p:grpSp>
      <p:grpSp>
        <p:nvGrpSpPr>
          <p:cNvPr id="8" name="Grupo 5">
            <a:extLst>
              <a:ext uri="{FF2B5EF4-FFF2-40B4-BE49-F238E27FC236}">
                <a16:creationId xmlns:a16="http://schemas.microsoft.com/office/drawing/2014/main" id="{A86FB617-5F49-4B2D-B3F5-0C906F3391DD}"/>
              </a:ext>
            </a:extLst>
          </p:cNvPr>
          <p:cNvGrpSpPr>
            <a:grpSpLocks noChangeAspect="1"/>
          </p:cNvGrpSpPr>
          <p:nvPr/>
        </p:nvGrpSpPr>
        <p:grpSpPr>
          <a:xfrm rot="962515" flipH="1">
            <a:off x="7845056" y="2158110"/>
            <a:ext cx="1739167" cy="2829915"/>
            <a:chOff x="17290761" y="7748319"/>
            <a:chExt cx="3000784" cy="5376405"/>
          </a:xfrm>
          <a:effectLst>
            <a:outerShdw blurRad="279400" dist="177800" dir="5400000" algn="t" rotWithShape="0">
              <a:prstClr val="black">
                <a:alpha val="49000"/>
              </a:prstClr>
            </a:outerShdw>
          </a:effectLst>
        </p:grpSpPr>
        <p:pic>
          <p:nvPicPr>
            <p:cNvPr id="9" name="Picture 10" descr="http://app.imcreator.com/images/editor/iphone_for_editor.png">
              <a:extLst>
                <a:ext uri="{FF2B5EF4-FFF2-40B4-BE49-F238E27FC236}">
                  <a16:creationId xmlns:a16="http://schemas.microsoft.com/office/drawing/2014/main" id="{A729F4CF-7178-48A8-B23E-84E9777E98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90761" y="7748319"/>
              <a:ext cx="3000784" cy="53764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Rectángulo 7">
              <a:extLst>
                <a:ext uri="{FF2B5EF4-FFF2-40B4-BE49-F238E27FC236}">
                  <a16:creationId xmlns:a16="http://schemas.microsoft.com/office/drawing/2014/main" id="{AC05F30C-AB77-4FAF-B957-1517A6138E6F}"/>
                </a:ext>
              </a:extLst>
            </p:cNvPr>
            <p:cNvSpPr/>
            <p:nvPr/>
          </p:nvSpPr>
          <p:spPr>
            <a:xfrm>
              <a:off x="17741494" y="8534401"/>
              <a:ext cx="2086618" cy="3473450"/>
            </a:xfrm>
            <a:prstGeom prst="rect">
              <a:avLst/>
            </a:prstGeom>
            <a:blipFill dpi="0" rotWithShape="1">
              <a:blip r:embed="rId3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900"/>
            </a:p>
          </p:txBody>
        </p:sp>
      </p:grpSp>
      <p:grpSp>
        <p:nvGrpSpPr>
          <p:cNvPr id="11" name="37 Grupo">
            <a:extLst>
              <a:ext uri="{FF2B5EF4-FFF2-40B4-BE49-F238E27FC236}">
                <a16:creationId xmlns:a16="http://schemas.microsoft.com/office/drawing/2014/main" id="{6B205085-AA3D-49DA-BAC2-2E01152C64E5}"/>
              </a:ext>
            </a:extLst>
          </p:cNvPr>
          <p:cNvGrpSpPr/>
          <p:nvPr/>
        </p:nvGrpSpPr>
        <p:grpSpPr>
          <a:xfrm>
            <a:off x="5460776" y="1375858"/>
            <a:ext cx="1258742" cy="3673135"/>
            <a:chOff x="10922198" y="2752033"/>
            <a:chExt cx="2517776" cy="7347121"/>
          </a:xfrm>
        </p:grpSpPr>
        <p:cxnSp>
          <p:nvCxnSpPr>
            <p:cNvPr id="12" name="24 Conector recto">
              <a:extLst>
                <a:ext uri="{FF2B5EF4-FFF2-40B4-BE49-F238E27FC236}">
                  <a16:creationId xmlns:a16="http://schemas.microsoft.com/office/drawing/2014/main" id="{B6C05472-9758-42B6-AE85-252323C0C6A1}"/>
                </a:ext>
              </a:extLst>
            </p:cNvPr>
            <p:cNvCxnSpPr/>
            <p:nvPr/>
          </p:nvCxnSpPr>
          <p:spPr>
            <a:xfrm>
              <a:off x="12171450" y="5286586"/>
              <a:ext cx="0" cy="4812568"/>
            </a:xfrm>
            <a:prstGeom prst="lin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3" name="12 Elipse">
              <a:extLst>
                <a:ext uri="{FF2B5EF4-FFF2-40B4-BE49-F238E27FC236}">
                  <a16:creationId xmlns:a16="http://schemas.microsoft.com/office/drawing/2014/main" id="{FA9CA148-D01A-4BF7-84A9-007B4714E8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22198" y="2752033"/>
              <a:ext cx="2517776" cy="2517776"/>
            </a:xfrm>
            <a:prstGeom prst="ellips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SV" sz="3299" dirty="0">
                <a:solidFill>
                  <a:schemeClr val="tx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65FFB258-E542-443A-B64E-E57C505CEBC9}"/>
              </a:ext>
            </a:extLst>
          </p:cNvPr>
          <p:cNvSpPr txBox="1"/>
          <p:nvPr/>
        </p:nvSpPr>
        <p:spPr>
          <a:xfrm>
            <a:off x="5604918" y="1519485"/>
            <a:ext cx="9704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VS</a:t>
            </a:r>
            <a:endParaRPr lang="en-IN" sz="6000" dirty="0"/>
          </a:p>
        </p:txBody>
      </p:sp>
      <p:sp>
        <p:nvSpPr>
          <p:cNvPr id="1828" name="TextBox 1827">
            <a:extLst>
              <a:ext uri="{FF2B5EF4-FFF2-40B4-BE49-F238E27FC236}">
                <a16:creationId xmlns:a16="http://schemas.microsoft.com/office/drawing/2014/main" id="{59CA7B4D-DA05-47FA-85F0-6A678D48D3D1}"/>
              </a:ext>
            </a:extLst>
          </p:cNvPr>
          <p:cNvSpPr txBox="1"/>
          <p:nvPr/>
        </p:nvSpPr>
        <p:spPr>
          <a:xfrm>
            <a:off x="3739729" y="5399936"/>
            <a:ext cx="46826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Ön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Kamera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Çözünürlüğü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5" name="TextBox 1834">
            <a:extLst>
              <a:ext uri="{FF2B5EF4-FFF2-40B4-BE49-F238E27FC236}">
                <a16:creationId xmlns:a16="http://schemas.microsoft.com/office/drawing/2014/main" id="{27B19124-E379-442A-ACFA-3E93B2596679}"/>
              </a:ext>
            </a:extLst>
          </p:cNvPr>
          <p:cNvSpPr txBox="1"/>
          <p:nvPr/>
        </p:nvSpPr>
        <p:spPr>
          <a:xfrm>
            <a:off x="7381324" y="5411911"/>
            <a:ext cx="46826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Ön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Kamera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Çözünürlüğü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8" name="TextBox 1837">
            <a:extLst>
              <a:ext uri="{FF2B5EF4-FFF2-40B4-BE49-F238E27FC236}">
                <a16:creationId xmlns:a16="http://schemas.microsoft.com/office/drawing/2014/main" id="{601637D7-4271-47A3-B322-BDDC4DA39623}"/>
              </a:ext>
            </a:extLst>
          </p:cNvPr>
          <p:cNvSpPr txBox="1"/>
          <p:nvPr/>
        </p:nvSpPr>
        <p:spPr>
          <a:xfrm>
            <a:off x="2334852" y="1283409"/>
            <a:ext cx="22049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Product1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9" name="TextBox 1838">
            <a:extLst>
              <a:ext uri="{FF2B5EF4-FFF2-40B4-BE49-F238E27FC236}">
                <a16:creationId xmlns:a16="http://schemas.microsoft.com/office/drawing/2014/main" id="{7CD5D374-C1EF-49C7-9587-AAC641FA31FB}"/>
              </a:ext>
            </a:extLst>
          </p:cNvPr>
          <p:cNvSpPr txBox="1"/>
          <p:nvPr/>
        </p:nvSpPr>
        <p:spPr>
          <a:xfrm>
            <a:off x="7640479" y="1277888"/>
            <a:ext cx="22049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Product2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54" name="Rectangle 1853">
            <a:extLst>
              <a:ext uri="{FF2B5EF4-FFF2-40B4-BE49-F238E27FC236}">
                <a16:creationId xmlns:a16="http://schemas.microsoft.com/office/drawing/2014/main" id="{12D3239D-1081-491C-BC62-619CD86C39E7}"/>
              </a:ext>
            </a:extLst>
          </p:cNvPr>
          <p:cNvSpPr/>
          <p:nvPr/>
        </p:nvSpPr>
        <p:spPr>
          <a:xfrm>
            <a:off x="4097306" y="252122"/>
            <a:ext cx="39973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dirty="0">
                <a:ln w="0"/>
                <a:effectLst>
                  <a:reflection blurRad="6350" stA="53000" endA="300" endPos="35500" dir="5400000" sy="-90000" algn="bl" rotWithShape="0"/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CAMERA</a:t>
            </a:r>
          </a:p>
        </p:txBody>
      </p:sp>
      <p:sp>
        <p:nvSpPr>
          <p:cNvPr id="355" name="Rectangle 354">
            <a:extLst>
              <a:ext uri="{FF2B5EF4-FFF2-40B4-BE49-F238E27FC236}">
                <a16:creationId xmlns:a16="http://schemas.microsoft.com/office/drawing/2014/main" id="{CEFB962E-93A1-4497-98FF-9515C1D54170}"/>
              </a:ext>
            </a:extLst>
          </p:cNvPr>
          <p:cNvSpPr/>
          <p:nvPr/>
        </p:nvSpPr>
        <p:spPr>
          <a:xfrm>
            <a:off x="4086635" y="799632"/>
            <a:ext cx="3997389" cy="36933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  <a:tint val="66000"/>
                  <a:satMod val="160000"/>
                </a:schemeClr>
              </a:gs>
              <a:gs pos="50000">
                <a:schemeClr val="bg1">
                  <a:lumMod val="75000"/>
                  <a:tint val="44500"/>
                  <a:satMod val="160000"/>
                </a:schemeClr>
              </a:gs>
              <a:gs pos="100000">
                <a:schemeClr val="bg1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 wrap="square">
            <a:spAutoFit/>
          </a:bodyPr>
          <a:lstStyle/>
          <a:p>
            <a:pPr algn="ctr"/>
            <a:r>
              <a:rPr lang="en-I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Front Camera</a:t>
            </a:r>
          </a:p>
        </p:txBody>
      </p:sp>
      <p:cxnSp>
        <p:nvCxnSpPr>
          <p:cNvPr id="356" name="24 Conector recto">
            <a:extLst>
              <a:ext uri="{FF2B5EF4-FFF2-40B4-BE49-F238E27FC236}">
                <a16:creationId xmlns:a16="http://schemas.microsoft.com/office/drawing/2014/main" id="{8CA5E3D6-92B8-4ED7-930D-C29A5A518DC9}"/>
              </a:ext>
            </a:extLst>
          </p:cNvPr>
          <p:cNvCxnSpPr/>
          <p:nvPr/>
        </p:nvCxnSpPr>
        <p:spPr>
          <a:xfrm>
            <a:off x="6085329" y="3863278"/>
            <a:ext cx="0" cy="2406005"/>
          </a:xfrm>
          <a:prstGeom prst="line">
            <a:avLst/>
          </a:pr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243472E-B4A0-47CB-AFF2-88E2AD7A32C7}"/>
              </a:ext>
            </a:extLst>
          </p:cNvPr>
          <p:cNvSpPr txBox="1"/>
          <p:nvPr/>
        </p:nvSpPr>
        <p:spPr>
          <a:xfrm>
            <a:off x="3739729" y="5807618"/>
            <a:ext cx="55066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Ön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Kamera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Video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Çözünürlüğü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CD9EDCA-3A52-4C7B-9DF4-A0A39DB0A82E}"/>
              </a:ext>
            </a:extLst>
          </p:cNvPr>
          <p:cNvSpPr txBox="1"/>
          <p:nvPr/>
        </p:nvSpPr>
        <p:spPr>
          <a:xfrm>
            <a:off x="7381324" y="5819593"/>
            <a:ext cx="55066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Ön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Kamera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Video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Çözünürlüğü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014AD7A-8E15-4849-A49C-5ED41966F44E}"/>
              </a:ext>
            </a:extLst>
          </p:cNvPr>
          <p:cNvSpPr txBox="1"/>
          <p:nvPr/>
        </p:nvSpPr>
        <p:spPr>
          <a:xfrm>
            <a:off x="3739729" y="6192456"/>
            <a:ext cx="44228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Ön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Kamera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FPS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Değeri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540BDFF-AAEE-4D55-8631-59177D4971EE}"/>
              </a:ext>
            </a:extLst>
          </p:cNvPr>
          <p:cNvSpPr txBox="1"/>
          <p:nvPr/>
        </p:nvSpPr>
        <p:spPr>
          <a:xfrm>
            <a:off x="7381324" y="6204431"/>
            <a:ext cx="44228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Ön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Kamera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FPS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Değeri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84902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5">
            <a:extLst>
              <a:ext uri="{FF2B5EF4-FFF2-40B4-BE49-F238E27FC236}">
                <a16:creationId xmlns:a16="http://schemas.microsoft.com/office/drawing/2014/main" id="{6438A911-0195-4BA2-9B60-D09B6AE34D36}"/>
              </a:ext>
            </a:extLst>
          </p:cNvPr>
          <p:cNvGrpSpPr>
            <a:grpSpLocks noChangeAspect="1"/>
          </p:cNvGrpSpPr>
          <p:nvPr/>
        </p:nvGrpSpPr>
        <p:grpSpPr>
          <a:xfrm rot="20637485">
            <a:off x="2596071" y="2141857"/>
            <a:ext cx="1739167" cy="2829915"/>
            <a:chOff x="17290761" y="7748319"/>
            <a:chExt cx="3000784" cy="5376405"/>
          </a:xfrm>
          <a:effectLst>
            <a:outerShdw blurRad="279400" dist="177800" dir="5400000" algn="t" rotWithShape="0">
              <a:prstClr val="black">
                <a:alpha val="49000"/>
              </a:prstClr>
            </a:outerShdw>
          </a:effectLst>
        </p:grpSpPr>
        <p:pic>
          <p:nvPicPr>
            <p:cNvPr id="6" name="Picture 10" descr="http://app.imcreator.com/images/editor/iphone_for_editor.png">
              <a:extLst>
                <a:ext uri="{FF2B5EF4-FFF2-40B4-BE49-F238E27FC236}">
                  <a16:creationId xmlns:a16="http://schemas.microsoft.com/office/drawing/2014/main" id="{FFBEDA57-B1CA-4B5C-A571-4D53F4472A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90761" y="7748319"/>
              <a:ext cx="3000784" cy="53764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ángulo 7">
              <a:extLst>
                <a:ext uri="{FF2B5EF4-FFF2-40B4-BE49-F238E27FC236}">
                  <a16:creationId xmlns:a16="http://schemas.microsoft.com/office/drawing/2014/main" id="{611F20CA-836B-408C-A60A-20DBC893FFAC}"/>
                </a:ext>
              </a:extLst>
            </p:cNvPr>
            <p:cNvSpPr/>
            <p:nvPr/>
          </p:nvSpPr>
          <p:spPr>
            <a:xfrm>
              <a:off x="17741494" y="8534401"/>
              <a:ext cx="2086618" cy="3473450"/>
            </a:xfrm>
            <a:prstGeom prst="rect">
              <a:avLst/>
            </a:prstGeom>
            <a:blipFill dpi="0" rotWithShape="1">
              <a:blip r:embed="rId3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900"/>
            </a:p>
          </p:txBody>
        </p:sp>
      </p:grpSp>
      <p:grpSp>
        <p:nvGrpSpPr>
          <p:cNvPr id="8" name="Grupo 5">
            <a:extLst>
              <a:ext uri="{FF2B5EF4-FFF2-40B4-BE49-F238E27FC236}">
                <a16:creationId xmlns:a16="http://schemas.microsoft.com/office/drawing/2014/main" id="{A86FB617-5F49-4B2D-B3F5-0C906F3391DD}"/>
              </a:ext>
            </a:extLst>
          </p:cNvPr>
          <p:cNvGrpSpPr>
            <a:grpSpLocks noChangeAspect="1"/>
          </p:cNvGrpSpPr>
          <p:nvPr/>
        </p:nvGrpSpPr>
        <p:grpSpPr>
          <a:xfrm rot="962515" flipH="1">
            <a:off x="7845056" y="2158110"/>
            <a:ext cx="1739167" cy="2829915"/>
            <a:chOff x="17290761" y="7748319"/>
            <a:chExt cx="3000784" cy="5376405"/>
          </a:xfrm>
          <a:effectLst>
            <a:outerShdw blurRad="279400" dist="177800" dir="5400000" algn="t" rotWithShape="0">
              <a:prstClr val="black">
                <a:alpha val="49000"/>
              </a:prstClr>
            </a:outerShdw>
          </a:effectLst>
        </p:grpSpPr>
        <p:pic>
          <p:nvPicPr>
            <p:cNvPr id="9" name="Picture 10" descr="http://app.imcreator.com/images/editor/iphone_for_editor.png">
              <a:extLst>
                <a:ext uri="{FF2B5EF4-FFF2-40B4-BE49-F238E27FC236}">
                  <a16:creationId xmlns:a16="http://schemas.microsoft.com/office/drawing/2014/main" id="{A729F4CF-7178-48A8-B23E-84E9777E98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90761" y="7748319"/>
              <a:ext cx="3000784" cy="53764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Rectángulo 7">
              <a:extLst>
                <a:ext uri="{FF2B5EF4-FFF2-40B4-BE49-F238E27FC236}">
                  <a16:creationId xmlns:a16="http://schemas.microsoft.com/office/drawing/2014/main" id="{AC05F30C-AB77-4FAF-B957-1517A6138E6F}"/>
                </a:ext>
              </a:extLst>
            </p:cNvPr>
            <p:cNvSpPr/>
            <p:nvPr/>
          </p:nvSpPr>
          <p:spPr>
            <a:xfrm>
              <a:off x="17741494" y="8534401"/>
              <a:ext cx="2086618" cy="3473450"/>
            </a:xfrm>
            <a:prstGeom prst="rect">
              <a:avLst/>
            </a:prstGeom>
            <a:blipFill dpi="0" rotWithShape="1">
              <a:blip r:embed="rId3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900"/>
            </a:p>
          </p:txBody>
        </p:sp>
      </p:grpSp>
      <p:grpSp>
        <p:nvGrpSpPr>
          <p:cNvPr id="11" name="37 Grupo">
            <a:extLst>
              <a:ext uri="{FF2B5EF4-FFF2-40B4-BE49-F238E27FC236}">
                <a16:creationId xmlns:a16="http://schemas.microsoft.com/office/drawing/2014/main" id="{6B205085-AA3D-49DA-BAC2-2E01152C64E5}"/>
              </a:ext>
            </a:extLst>
          </p:cNvPr>
          <p:cNvGrpSpPr/>
          <p:nvPr/>
        </p:nvGrpSpPr>
        <p:grpSpPr>
          <a:xfrm>
            <a:off x="5460776" y="1375858"/>
            <a:ext cx="1258742" cy="3673135"/>
            <a:chOff x="10922198" y="2752033"/>
            <a:chExt cx="2517776" cy="7347121"/>
          </a:xfrm>
        </p:grpSpPr>
        <p:cxnSp>
          <p:nvCxnSpPr>
            <p:cNvPr id="12" name="24 Conector recto">
              <a:extLst>
                <a:ext uri="{FF2B5EF4-FFF2-40B4-BE49-F238E27FC236}">
                  <a16:creationId xmlns:a16="http://schemas.microsoft.com/office/drawing/2014/main" id="{B6C05472-9758-42B6-AE85-252323C0C6A1}"/>
                </a:ext>
              </a:extLst>
            </p:cNvPr>
            <p:cNvCxnSpPr/>
            <p:nvPr/>
          </p:nvCxnSpPr>
          <p:spPr>
            <a:xfrm>
              <a:off x="12171450" y="5286586"/>
              <a:ext cx="0" cy="4812568"/>
            </a:xfrm>
            <a:prstGeom prst="lin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3" name="12 Elipse">
              <a:extLst>
                <a:ext uri="{FF2B5EF4-FFF2-40B4-BE49-F238E27FC236}">
                  <a16:creationId xmlns:a16="http://schemas.microsoft.com/office/drawing/2014/main" id="{FA9CA148-D01A-4BF7-84A9-007B4714E8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22198" y="2752033"/>
              <a:ext cx="2517776" cy="2517776"/>
            </a:xfrm>
            <a:prstGeom prst="ellips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SV" sz="3299" dirty="0">
                <a:solidFill>
                  <a:schemeClr val="tx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65FFB258-E542-443A-B64E-E57C505CEBC9}"/>
              </a:ext>
            </a:extLst>
          </p:cNvPr>
          <p:cNvSpPr txBox="1"/>
          <p:nvPr/>
        </p:nvSpPr>
        <p:spPr>
          <a:xfrm>
            <a:off x="5604918" y="1519485"/>
            <a:ext cx="9704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VS</a:t>
            </a:r>
            <a:endParaRPr lang="en-IN" sz="6000" dirty="0"/>
          </a:p>
        </p:txBody>
      </p:sp>
      <p:sp>
        <p:nvSpPr>
          <p:cNvPr id="1828" name="TextBox 1827">
            <a:extLst>
              <a:ext uri="{FF2B5EF4-FFF2-40B4-BE49-F238E27FC236}">
                <a16:creationId xmlns:a16="http://schemas.microsoft.com/office/drawing/2014/main" id="{59CA7B4D-DA05-47FA-85F0-6A678D48D3D1}"/>
              </a:ext>
            </a:extLst>
          </p:cNvPr>
          <p:cNvSpPr txBox="1"/>
          <p:nvPr/>
        </p:nvSpPr>
        <p:spPr>
          <a:xfrm>
            <a:off x="3739729" y="5399936"/>
            <a:ext cx="40971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Yonga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Seti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(Chipset)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5" name="TextBox 1834">
            <a:extLst>
              <a:ext uri="{FF2B5EF4-FFF2-40B4-BE49-F238E27FC236}">
                <a16:creationId xmlns:a16="http://schemas.microsoft.com/office/drawing/2014/main" id="{27B19124-E379-442A-ACFA-3E93B2596679}"/>
              </a:ext>
            </a:extLst>
          </p:cNvPr>
          <p:cNvSpPr txBox="1"/>
          <p:nvPr/>
        </p:nvSpPr>
        <p:spPr>
          <a:xfrm>
            <a:off x="7381324" y="5411911"/>
            <a:ext cx="40971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Yonga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Seti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(Chipset)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8" name="TextBox 1837">
            <a:extLst>
              <a:ext uri="{FF2B5EF4-FFF2-40B4-BE49-F238E27FC236}">
                <a16:creationId xmlns:a16="http://schemas.microsoft.com/office/drawing/2014/main" id="{601637D7-4271-47A3-B322-BDDC4DA39623}"/>
              </a:ext>
            </a:extLst>
          </p:cNvPr>
          <p:cNvSpPr txBox="1"/>
          <p:nvPr/>
        </p:nvSpPr>
        <p:spPr>
          <a:xfrm>
            <a:off x="2334852" y="1283409"/>
            <a:ext cx="22049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Product1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9" name="TextBox 1838">
            <a:extLst>
              <a:ext uri="{FF2B5EF4-FFF2-40B4-BE49-F238E27FC236}">
                <a16:creationId xmlns:a16="http://schemas.microsoft.com/office/drawing/2014/main" id="{7CD5D374-C1EF-49C7-9587-AAC641FA31FB}"/>
              </a:ext>
            </a:extLst>
          </p:cNvPr>
          <p:cNvSpPr txBox="1"/>
          <p:nvPr/>
        </p:nvSpPr>
        <p:spPr>
          <a:xfrm>
            <a:off x="7640479" y="1277888"/>
            <a:ext cx="22049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Product2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54" name="Rectangle 1853">
            <a:extLst>
              <a:ext uri="{FF2B5EF4-FFF2-40B4-BE49-F238E27FC236}">
                <a16:creationId xmlns:a16="http://schemas.microsoft.com/office/drawing/2014/main" id="{12D3239D-1081-491C-BC62-619CD86C39E7}"/>
              </a:ext>
            </a:extLst>
          </p:cNvPr>
          <p:cNvSpPr/>
          <p:nvPr/>
        </p:nvSpPr>
        <p:spPr>
          <a:xfrm>
            <a:off x="4097306" y="252122"/>
            <a:ext cx="39973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dirty="0">
                <a:ln w="0"/>
                <a:effectLst>
                  <a:reflection blurRad="6350" stA="53000" endA="300" endPos="35500" dir="5400000" sy="-90000" algn="bl" rotWithShape="0"/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PLATFORM</a:t>
            </a:r>
          </a:p>
        </p:txBody>
      </p:sp>
      <p:sp>
        <p:nvSpPr>
          <p:cNvPr id="355" name="Rectangle 354">
            <a:extLst>
              <a:ext uri="{FF2B5EF4-FFF2-40B4-BE49-F238E27FC236}">
                <a16:creationId xmlns:a16="http://schemas.microsoft.com/office/drawing/2014/main" id="{CEFB962E-93A1-4497-98FF-9515C1D54170}"/>
              </a:ext>
            </a:extLst>
          </p:cNvPr>
          <p:cNvSpPr/>
          <p:nvPr/>
        </p:nvSpPr>
        <p:spPr>
          <a:xfrm>
            <a:off x="4086635" y="799632"/>
            <a:ext cx="3997389" cy="36933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  <a:tint val="66000"/>
                  <a:satMod val="160000"/>
                </a:schemeClr>
              </a:gs>
              <a:gs pos="50000">
                <a:schemeClr val="bg1">
                  <a:lumMod val="75000"/>
                  <a:tint val="44500"/>
                  <a:satMod val="160000"/>
                </a:schemeClr>
              </a:gs>
              <a:gs pos="100000">
                <a:schemeClr val="bg1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 wrap="square">
            <a:spAutoFit/>
          </a:bodyPr>
          <a:lstStyle/>
          <a:p>
            <a:pPr algn="ctr"/>
            <a:r>
              <a:rPr lang="en-I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Chipset</a:t>
            </a:r>
          </a:p>
        </p:txBody>
      </p:sp>
      <p:cxnSp>
        <p:nvCxnSpPr>
          <p:cNvPr id="356" name="24 Conector recto">
            <a:extLst>
              <a:ext uri="{FF2B5EF4-FFF2-40B4-BE49-F238E27FC236}">
                <a16:creationId xmlns:a16="http://schemas.microsoft.com/office/drawing/2014/main" id="{8CA5E3D6-92B8-4ED7-930D-C29A5A518DC9}"/>
              </a:ext>
            </a:extLst>
          </p:cNvPr>
          <p:cNvCxnSpPr/>
          <p:nvPr/>
        </p:nvCxnSpPr>
        <p:spPr>
          <a:xfrm>
            <a:off x="6085329" y="3863278"/>
            <a:ext cx="0" cy="2406005"/>
          </a:xfrm>
          <a:prstGeom prst="line">
            <a:avLst/>
          </a:pr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243472E-B4A0-47CB-AFF2-88E2AD7A32C7}"/>
              </a:ext>
            </a:extLst>
          </p:cNvPr>
          <p:cNvSpPr txBox="1"/>
          <p:nvPr/>
        </p:nvSpPr>
        <p:spPr>
          <a:xfrm>
            <a:off x="3739729" y="5807618"/>
            <a:ext cx="32099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 CPU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Frekansı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CD9EDCA-3A52-4C7B-9DF4-A0A39DB0A82E}"/>
              </a:ext>
            </a:extLst>
          </p:cNvPr>
          <p:cNvSpPr txBox="1"/>
          <p:nvPr/>
        </p:nvSpPr>
        <p:spPr>
          <a:xfrm>
            <a:off x="7381324" y="5819593"/>
            <a:ext cx="32099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 CPU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Frekansı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014AD7A-8E15-4849-A49C-5ED41966F44E}"/>
              </a:ext>
            </a:extLst>
          </p:cNvPr>
          <p:cNvSpPr txBox="1"/>
          <p:nvPr/>
        </p:nvSpPr>
        <p:spPr>
          <a:xfrm>
            <a:off x="3739729" y="6192456"/>
            <a:ext cx="33303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 CPU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Çekirdeği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540BDFF-AAEE-4D55-8631-59177D4971EE}"/>
              </a:ext>
            </a:extLst>
          </p:cNvPr>
          <p:cNvSpPr txBox="1"/>
          <p:nvPr/>
        </p:nvSpPr>
        <p:spPr>
          <a:xfrm>
            <a:off x="7381324" y="6204431"/>
            <a:ext cx="33303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 CPU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Çekirdeği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46791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5">
            <a:extLst>
              <a:ext uri="{FF2B5EF4-FFF2-40B4-BE49-F238E27FC236}">
                <a16:creationId xmlns:a16="http://schemas.microsoft.com/office/drawing/2014/main" id="{6438A911-0195-4BA2-9B60-D09B6AE34D36}"/>
              </a:ext>
            </a:extLst>
          </p:cNvPr>
          <p:cNvGrpSpPr>
            <a:grpSpLocks noChangeAspect="1"/>
          </p:cNvGrpSpPr>
          <p:nvPr/>
        </p:nvGrpSpPr>
        <p:grpSpPr>
          <a:xfrm rot="20637485">
            <a:off x="2596071" y="2141857"/>
            <a:ext cx="1739167" cy="2829915"/>
            <a:chOff x="17290761" y="7748319"/>
            <a:chExt cx="3000784" cy="5376405"/>
          </a:xfrm>
          <a:effectLst>
            <a:outerShdw blurRad="279400" dist="177800" dir="5400000" algn="t" rotWithShape="0">
              <a:prstClr val="black">
                <a:alpha val="49000"/>
              </a:prstClr>
            </a:outerShdw>
          </a:effectLst>
        </p:grpSpPr>
        <p:pic>
          <p:nvPicPr>
            <p:cNvPr id="6" name="Picture 10" descr="http://app.imcreator.com/images/editor/iphone_for_editor.png">
              <a:extLst>
                <a:ext uri="{FF2B5EF4-FFF2-40B4-BE49-F238E27FC236}">
                  <a16:creationId xmlns:a16="http://schemas.microsoft.com/office/drawing/2014/main" id="{FFBEDA57-B1CA-4B5C-A571-4D53F4472A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90761" y="7748319"/>
              <a:ext cx="3000784" cy="53764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ángulo 7">
              <a:extLst>
                <a:ext uri="{FF2B5EF4-FFF2-40B4-BE49-F238E27FC236}">
                  <a16:creationId xmlns:a16="http://schemas.microsoft.com/office/drawing/2014/main" id="{611F20CA-836B-408C-A60A-20DBC893FFAC}"/>
                </a:ext>
              </a:extLst>
            </p:cNvPr>
            <p:cNvSpPr/>
            <p:nvPr/>
          </p:nvSpPr>
          <p:spPr>
            <a:xfrm>
              <a:off x="17741494" y="8534401"/>
              <a:ext cx="2086618" cy="3473450"/>
            </a:xfrm>
            <a:prstGeom prst="rect">
              <a:avLst/>
            </a:prstGeom>
            <a:blipFill dpi="0" rotWithShape="1">
              <a:blip r:embed="rId3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900"/>
            </a:p>
          </p:txBody>
        </p:sp>
      </p:grpSp>
      <p:grpSp>
        <p:nvGrpSpPr>
          <p:cNvPr id="8" name="Grupo 5">
            <a:extLst>
              <a:ext uri="{FF2B5EF4-FFF2-40B4-BE49-F238E27FC236}">
                <a16:creationId xmlns:a16="http://schemas.microsoft.com/office/drawing/2014/main" id="{A86FB617-5F49-4B2D-B3F5-0C906F3391DD}"/>
              </a:ext>
            </a:extLst>
          </p:cNvPr>
          <p:cNvGrpSpPr>
            <a:grpSpLocks noChangeAspect="1"/>
          </p:cNvGrpSpPr>
          <p:nvPr/>
        </p:nvGrpSpPr>
        <p:grpSpPr>
          <a:xfrm rot="962515" flipH="1">
            <a:off x="7845056" y="2158110"/>
            <a:ext cx="1739167" cy="2829915"/>
            <a:chOff x="17290761" y="7748319"/>
            <a:chExt cx="3000784" cy="5376405"/>
          </a:xfrm>
          <a:effectLst>
            <a:outerShdw blurRad="279400" dist="177800" dir="5400000" algn="t" rotWithShape="0">
              <a:prstClr val="black">
                <a:alpha val="49000"/>
              </a:prstClr>
            </a:outerShdw>
          </a:effectLst>
        </p:grpSpPr>
        <p:pic>
          <p:nvPicPr>
            <p:cNvPr id="9" name="Picture 10" descr="http://app.imcreator.com/images/editor/iphone_for_editor.png">
              <a:extLst>
                <a:ext uri="{FF2B5EF4-FFF2-40B4-BE49-F238E27FC236}">
                  <a16:creationId xmlns:a16="http://schemas.microsoft.com/office/drawing/2014/main" id="{A729F4CF-7178-48A8-B23E-84E9777E98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90761" y="7748319"/>
              <a:ext cx="3000784" cy="53764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Rectángulo 7">
              <a:extLst>
                <a:ext uri="{FF2B5EF4-FFF2-40B4-BE49-F238E27FC236}">
                  <a16:creationId xmlns:a16="http://schemas.microsoft.com/office/drawing/2014/main" id="{AC05F30C-AB77-4FAF-B957-1517A6138E6F}"/>
                </a:ext>
              </a:extLst>
            </p:cNvPr>
            <p:cNvSpPr/>
            <p:nvPr/>
          </p:nvSpPr>
          <p:spPr>
            <a:xfrm>
              <a:off x="17741494" y="8534401"/>
              <a:ext cx="2086618" cy="3473450"/>
            </a:xfrm>
            <a:prstGeom prst="rect">
              <a:avLst/>
            </a:prstGeom>
            <a:blipFill dpi="0" rotWithShape="1">
              <a:blip r:embed="rId3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900"/>
            </a:p>
          </p:txBody>
        </p:sp>
      </p:grpSp>
      <p:grpSp>
        <p:nvGrpSpPr>
          <p:cNvPr id="11" name="37 Grupo">
            <a:extLst>
              <a:ext uri="{FF2B5EF4-FFF2-40B4-BE49-F238E27FC236}">
                <a16:creationId xmlns:a16="http://schemas.microsoft.com/office/drawing/2014/main" id="{6B205085-AA3D-49DA-BAC2-2E01152C64E5}"/>
              </a:ext>
            </a:extLst>
          </p:cNvPr>
          <p:cNvGrpSpPr/>
          <p:nvPr/>
        </p:nvGrpSpPr>
        <p:grpSpPr>
          <a:xfrm>
            <a:off x="5460776" y="1375858"/>
            <a:ext cx="1258742" cy="3673135"/>
            <a:chOff x="10922198" y="2752033"/>
            <a:chExt cx="2517776" cy="7347121"/>
          </a:xfrm>
        </p:grpSpPr>
        <p:cxnSp>
          <p:nvCxnSpPr>
            <p:cNvPr id="12" name="24 Conector recto">
              <a:extLst>
                <a:ext uri="{FF2B5EF4-FFF2-40B4-BE49-F238E27FC236}">
                  <a16:creationId xmlns:a16="http://schemas.microsoft.com/office/drawing/2014/main" id="{B6C05472-9758-42B6-AE85-252323C0C6A1}"/>
                </a:ext>
              </a:extLst>
            </p:cNvPr>
            <p:cNvCxnSpPr/>
            <p:nvPr/>
          </p:nvCxnSpPr>
          <p:spPr>
            <a:xfrm>
              <a:off x="12171450" y="5286586"/>
              <a:ext cx="0" cy="4812568"/>
            </a:xfrm>
            <a:prstGeom prst="lin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3" name="12 Elipse">
              <a:extLst>
                <a:ext uri="{FF2B5EF4-FFF2-40B4-BE49-F238E27FC236}">
                  <a16:creationId xmlns:a16="http://schemas.microsoft.com/office/drawing/2014/main" id="{FA9CA148-D01A-4BF7-84A9-007B4714E8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22198" y="2752033"/>
              <a:ext cx="2517776" cy="2517776"/>
            </a:xfrm>
            <a:prstGeom prst="ellips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SV" sz="3299" dirty="0">
                <a:solidFill>
                  <a:schemeClr val="tx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65FFB258-E542-443A-B64E-E57C505CEBC9}"/>
              </a:ext>
            </a:extLst>
          </p:cNvPr>
          <p:cNvSpPr txBox="1"/>
          <p:nvPr/>
        </p:nvSpPr>
        <p:spPr>
          <a:xfrm>
            <a:off x="5604918" y="1519485"/>
            <a:ext cx="9704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VS</a:t>
            </a:r>
            <a:endParaRPr lang="en-IN" sz="6000" dirty="0"/>
          </a:p>
        </p:txBody>
      </p:sp>
      <p:sp>
        <p:nvSpPr>
          <p:cNvPr id="1828" name="TextBox 1827">
            <a:extLst>
              <a:ext uri="{FF2B5EF4-FFF2-40B4-BE49-F238E27FC236}">
                <a16:creationId xmlns:a16="http://schemas.microsoft.com/office/drawing/2014/main" id="{59CA7B4D-DA05-47FA-85F0-6A678D48D3D1}"/>
              </a:ext>
            </a:extLst>
          </p:cNvPr>
          <p:cNvSpPr txBox="1"/>
          <p:nvPr/>
        </p:nvSpPr>
        <p:spPr>
          <a:xfrm>
            <a:off x="3739729" y="5399936"/>
            <a:ext cx="3838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 Ana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İşlemci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(CPU)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5" name="TextBox 1834">
            <a:extLst>
              <a:ext uri="{FF2B5EF4-FFF2-40B4-BE49-F238E27FC236}">
                <a16:creationId xmlns:a16="http://schemas.microsoft.com/office/drawing/2014/main" id="{27B19124-E379-442A-ACFA-3E93B2596679}"/>
              </a:ext>
            </a:extLst>
          </p:cNvPr>
          <p:cNvSpPr txBox="1"/>
          <p:nvPr/>
        </p:nvSpPr>
        <p:spPr>
          <a:xfrm>
            <a:off x="7381324" y="5411911"/>
            <a:ext cx="3838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 Ana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İşlemci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(CPU)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8" name="TextBox 1837">
            <a:extLst>
              <a:ext uri="{FF2B5EF4-FFF2-40B4-BE49-F238E27FC236}">
                <a16:creationId xmlns:a16="http://schemas.microsoft.com/office/drawing/2014/main" id="{601637D7-4271-47A3-B322-BDDC4DA39623}"/>
              </a:ext>
            </a:extLst>
          </p:cNvPr>
          <p:cNvSpPr txBox="1"/>
          <p:nvPr/>
        </p:nvSpPr>
        <p:spPr>
          <a:xfrm>
            <a:off x="2334852" y="1283409"/>
            <a:ext cx="22049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Product1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9" name="TextBox 1838">
            <a:extLst>
              <a:ext uri="{FF2B5EF4-FFF2-40B4-BE49-F238E27FC236}">
                <a16:creationId xmlns:a16="http://schemas.microsoft.com/office/drawing/2014/main" id="{7CD5D374-C1EF-49C7-9587-AAC641FA31FB}"/>
              </a:ext>
            </a:extLst>
          </p:cNvPr>
          <p:cNvSpPr txBox="1"/>
          <p:nvPr/>
        </p:nvSpPr>
        <p:spPr>
          <a:xfrm>
            <a:off x="7640479" y="1277888"/>
            <a:ext cx="22049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Product2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54" name="Rectangle 1853">
            <a:extLst>
              <a:ext uri="{FF2B5EF4-FFF2-40B4-BE49-F238E27FC236}">
                <a16:creationId xmlns:a16="http://schemas.microsoft.com/office/drawing/2014/main" id="{12D3239D-1081-491C-BC62-619CD86C39E7}"/>
              </a:ext>
            </a:extLst>
          </p:cNvPr>
          <p:cNvSpPr/>
          <p:nvPr/>
        </p:nvSpPr>
        <p:spPr>
          <a:xfrm>
            <a:off x="4097306" y="252122"/>
            <a:ext cx="39973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dirty="0">
                <a:ln w="0"/>
                <a:effectLst>
                  <a:reflection blurRad="6350" stA="53000" endA="300" endPos="35500" dir="5400000" sy="-90000" algn="bl" rotWithShape="0"/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PLATFORM</a:t>
            </a:r>
          </a:p>
        </p:txBody>
      </p:sp>
      <p:sp>
        <p:nvSpPr>
          <p:cNvPr id="355" name="Rectangle 354">
            <a:extLst>
              <a:ext uri="{FF2B5EF4-FFF2-40B4-BE49-F238E27FC236}">
                <a16:creationId xmlns:a16="http://schemas.microsoft.com/office/drawing/2014/main" id="{CEFB962E-93A1-4497-98FF-9515C1D54170}"/>
              </a:ext>
            </a:extLst>
          </p:cNvPr>
          <p:cNvSpPr/>
          <p:nvPr/>
        </p:nvSpPr>
        <p:spPr>
          <a:xfrm>
            <a:off x="4086635" y="799632"/>
            <a:ext cx="3997389" cy="36933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  <a:tint val="66000"/>
                  <a:satMod val="160000"/>
                </a:schemeClr>
              </a:gs>
              <a:gs pos="50000">
                <a:schemeClr val="bg1">
                  <a:lumMod val="75000"/>
                  <a:tint val="44500"/>
                  <a:satMod val="160000"/>
                </a:schemeClr>
              </a:gs>
              <a:gs pos="100000">
                <a:schemeClr val="bg1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 wrap="square">
            <a:spAutoFit/>
          </a:bodyPr>
          <a:lstStyle/>
          <a:p>
            <a:pPr algn="ctr"/>
            <a:r>
              <a:rPr lang="en-I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CPU</a:t>
            </a:r>
          </a:p>
        </p:txBody>
      </p:sp>
      <p:cxnSp>
        <p:nvCxnSpPr>
          <p:cNvPr id="356" name="24 Conector recto">
            <a:extLst>
              <a:ext uri="{FF2B5EF4-FFF2-40B4-BE49-F238E27FC236}">
                <a16:creationId xmlns:a16="http://schemas.microsoft.com/office/drawing/2014/main" id="{8CA5E3D6-92B8-4ED7-930D-C29A5A518DC9}"/>
              </a:ext>
            </a:extLst>
          </p:cNvPr>
          <p:cNvCxnSpPr/>
          <p:nvPr/>
        </p:nvCxnSpPr>
        <p:spPr>
          <a:xfrm>
            <a:off x="6085329" y="3863278"/>
            <a:ext cx="0" cy="2406005"/>
          </a:xfrm>
          <a:prstGeom prst="line">
            <a:avLst/>
          </a:pr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243472E-B4A0-47CB-AFF2-88E2AD7A32C7}"/>
              </a:ext>
            </a:extLst>
          </p:cNvPr>
          <p:cNvSpPr txBox="1"/>
          <p:nvPr/>
        </p:nvSpPr>
        <p:spPr>
          <a:xfrm>
            <a:off x="3739729" y="5807618"/>
            <a:ext cx="3936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 1.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Yardımcı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İşlemci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CD9EDCA-3A52-4C7B-9DF4-A0A39DB0A82E}"/>
              </a:ext>
            </a:extLst>
          </p:cNvPr>
          <p:cNvSpPr txBox="1"/>
          <p:nvPr/>
        </p:nvSpPr>
        <p:spPr>
          <a:xfrm>
            <a:off x="7381324" y="5819593"/>
            <a:ext cx="3936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 1.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Yardımcı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İşlemci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014AD7A-8E15-4849-A49C-5ED41966F44E}"/>
              </a:ext>
            </a:extLst>
          </p:cNvPr>
          <p:cNvSpPr txBox="1"/>
          <p:nvPr/>
        </p:nvSpPr>
        <p:spPr>
          <a:xfrm>
            <a:off x="3739729" y="6192456"/>
            <a:ext cx="3936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 2.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Yardımcı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İşlemci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540BDFF-AAEE-4D55-8631-59177D4971EE}"/>
              </a:ext>
            </a:extLst>
          </p:cNvPr>
          <p:cNvSpPr txBox="1"/>
          <p:nvPr/>
        </p:nvSpPr>
        <p:spPr>
          <a:xfrm>
            <a:off x="7381324" y="6204431"/>
            <a:ext cx="3936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 2.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Yardımcı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İşlemci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64123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5">
            <a:extLst>
              <a:ext uri="{FF2B5EF4-FFF2-40B4-BE49-F238E27FC236}">
                <a16:creationId xmlns:a16="http://schemas.microsoft.com/office/drawing/2014/main" id="{6438A911-0195-4BA2-9B60-D09B6AE34D36}"/>
              </a:ext>
            </a:extLst>
          </p:cNvPr>
          <p:cNvGrpSpPr>
            <a:grpSpLocks noChangeAspect="1"/>
          </p:cNvGrpSpPr>
          <p:nvPr/>
        </p:nvGrpSpPr>
        <p:grpSpPr>
          <a:xfrm rot="20637485">
            <a:off x="2596071" y="2141857"/>
            <a:ext cx="1739167" cy="2829915"/>
            <a:chOff x="17290761" y="7748319"/>
            <a:chExt cx="3000784" cy="5376405"/>
          </a:xfrm>
          <a:effectLst>
            <a:outerShdw blurRad="279400" dist="177800" dir="5400000" algn="t" rotWithShape="0">
              <a:prstClr val="black">
                <a:alpha val="49000"/>
              </a:prstClr>
            </a:outerShdw>
          </a:effectLst>
        </p:grpSpPr>
        <p:pic>
          <p:nvPicPr>
            <p:cNvPr id="6" name="Picture 10" descr="http://app.imcreator.com/images/editor/iphone_for_editor.png">
              <a:extLst>
                <a:ext uri="{FF2B5EF4-FFF2-40B4-BE49-F238E27FC236}">
                  <a16:creationId xmlns:a16="http://schemas.microsoft.com/office/drawing/2014/main" id="{FFBEDA57-B1CA-4B5C-A571-4D53F4472A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90761" y="7748319"/>
              <a:ext cx="3000784" cy="53764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ángulo 7">
              <a:extLst>
                <a:ext uri="{FF2B5EF4-FFF2-40B4-BE49-F238E27FC236}">
                  <a16:creationId xmlns:a16="http://schemas.microsoft.com/office/drawing/2014/main" id="{611F20CA-836B-408C-A60A-20DBC893FFAC}"/>
                </a:ext>
              </a:extLst>
            </p:cNvPr>
            <p:cNvSpPr/>
            <p:nvPr/>
          </p:nvSpPr>
          <p:spPr>
            <a:xfrm>
              <a:off x="17741494" y="8534401"/>
              <a:ext cx="2086618" cy="3473450"/>
            </a:xfrm>
            <a:prstGeom prst="rect">
              <a:avLst/>
            </a:prstGeom>
            <a:blipFill dpi="0" rotWithShape="1">
              <a:blip r:embed="rId3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900"/>
            </a:p>
          </p:txBody>
        </p:sp>
      </p:grpSp>
      <p:grpSp>
        <p:nvGrpSpPr>
          <p:cNvPr id="8" name="Grupo 5">
            <a:extLst>
              <a:ext uri="{FF2B5EF4-FFF2-40B4-BE49-F238E27FC236}">
                <a16:creationId xmlns:a16="http://schemas.microsoft.com/office/drawing/2014/main" id="{A86FB617-5F49-4B2D-B3F5-0C906F3391DD}"/>
              </a:ext>
            </a:extLst>
          </p:cNvPr>
          <p:cNvGrpSpPr>
            <a:grpSpLocks noChangeAspect="1"/>
          </p:cNvGrpSpPr>
          <p:nvPr/>
        </p:nvGrpSpPr>
        <p:grpSpPr>
          <a:xfrm rot="962515" flipH="1">
            <a:off x="7845056" y="2158110"/>
            <a:ext cx="1739167" cy="2829915"/>
            <a:chOff x="17290761" y="7748319"/>
            <a:chExt cx="3000784" cy="5376405"/>
          </a:xfrm>
          <a:effectLst>
            <a:outerShdw blurRad="279400" dist="177800" dir="5400000" algn="t" rotWithShape="0">
              <a:prstClr val="black">
                <a:alpha val="49000"/>
              </a:prstClr>
            </a:outerShdw>
          </a:effectLst>
        </p:grpSpPr>
        <p:pic>
          <p:nvPicPr>
            <p:cNvPr id="9" name="Picture 10" descr="http://app.imcreator.com/images/editor/iphone_for_editor.png">
              <a:extLst>
                <a:ext uri="{FF2B5EF4-FFF2-40B4-BE49-F238E27FC236}">
                  <a16:creationId xmlns:a16="http://schemas.microsoft.com/office/drawing/2014/main" id="{A729F4CF-7178-48A8-B23E-84E9777E98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90761" y="7748319"/>
              <a:ext cx="3000784" cy="53764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Rectángulo 7">
              <a:extLst>
                <a:ext uri="{FF2B5EF4-FFF2-40B4-BE49-F238E27FC236}">
                  <a16:creationId xmlns:a16="http://schemas.microsoft.com/office/drawing/2014/main" id="{AC05F30C-AB77-4FAF-B957-1517A6138E6F}"/>
                </a:ext>
              </a:extLst>
            </p:cNvPr>
            <p:cNvSpPr/>
            <p:nvPr/>
          </p:nvSpPr>
          <p:spPr>
            <a:xfrm>
              <a:off x="17741494" y="8534401"/>
              <a:ext cx="2086618" cy="3473450"/>
            </a:xfrm>
            <a:prstGeom prst="rect">
              <a:avLst/>
            </a:prstGeom>
            <a:blipFill dpi="0" rotWithShape="1">
              <a:blip r:embed="rId3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900"/>
            </a:p>
          </p:txBody>
        </p:sp>
      </p:grpSp>
      <p:grpSp>
        <p:nvGrpSpPr>
          <p:cNvPr id="11" name="37 Grupo">
            <a:extLst>
              <a:ext uri="{FF2B5EF4-FFF2-40B4-BE49-F238E27FC236}">
                <a16:creationId xmlns:a16="http://schemas.microsoft.com/office/drawing/2014/main" id="{6B205085-AA3D-49DA-BAC2-2E01152C64E5}"/>
              </a:ext>
            </a:extLst>
          </p:cNvPr>
          <p:cNvGrpSpPr/>
          <p:nvPr/>
        </p:nvGrpSpPr>
        <p:grpSpPr>
          <a:xfrm>
            <a:off x="5460776" y="1375858"/>
            <a:ext cx="1258742" cy="3673135"/>
            <a:chOff x="10922198" y="2752033"/>
            <a:chExt cx="2517776" cy="7347121"/>
          </a:xfrm>
        </p:grpSpPr>
        <p:cxnSp>
          <p:nvCxnSpPr>
            <p:cNvPr id="12" name="24 Conector recto">
              <a:extLst>
                <a:ext uri="{FF2B5EF4-FFF2-40B4-BE49-F238E27FC236}">
                  <a16:creationId xmlns:a16="http://schemas.microsoft.com/office/drawing/2014/main" id="{B6C05472-9758-42B6-AE85-252323C0C6A1}"/>
                </a:ext>
              </a:extLst>
            </p:cNvPr>
            <p:cNvCxnSpPr/>
            <p:nvPr/>
          </p:nvCxnSpPr>
          <p:spPr>
            <a:xfrm>
              <a:off x="12171450" y="5286586"/>
              <a:ext cx="0" cy="4812568"/>
            </a:xfrm>
            <a:prstGeom prst="lin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3" name="12 Elipse">
              <a:extLst>
                <a:ext uri="{FF2B5EF4-FFF2-40B4-BE49-F238E27FC236}">
                  <a16:creationId xmlns:a16="http://schemas.microsoft.com/office/drawing/2014/main" id="{FA9CA148-D01A-4BF7-84A9-007B4714E8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22198" y="2752033"/>
              <a:ext cx="2517776" cy="2517776"/>
            </a:xfrm>
            <a:prstGeom prst="ellips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SV" sz="3299" dirty="0">
                <a:solidFill>
                  <a:schemeClr val="tx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65FFB258-E542-443A-B64E-E57C505CEBC9}"/>
              </a:ext>
            </a:extLst>
          </p:cNvPr>
          <p:cNvSpPr txBox="1"/>
          <p:nvPr/>
        </p:nvSpPr>
        <p:spPr>
          <a:xfrm>
            <a:off x="5604918" y="1519485"/>
            <a:ext cx="9704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VS</a:t>
            </a:r>
            <a:endParaRPr lang="en-IN" sz="6000" dirty="0"/>
          </a:p>
        </p:txBody>
      </p:sp>
      <p:sp>
        <p:nvSpPr>
          <p:cNvPr id="1828" name="TextBox 1827">
            <a:extLst>
              <a:ext uri="{FF2B5EF4-FFF2-40B4-BE49-F238E27FC236}">
                <a16:creationId xmlns:a16="http://schemas.microsoft.com/office/drawing/2014/main" id="{59CA7B4D-DA05-47FA-85F0-6A678D48D3D1}"/>
              </a:ext>
            </a:extLst>
          </p:cNvPr>
          <p:cNvSpPr txBox="1"/>
          <p:nvPr/>
        </p:nvSpPr>
        <p:spPr>
          <a:xfrm>
            <a:off x="3739729" y="5399936"/>
            <a:ext cx="43555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Grafik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İşlemcisi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(GPU)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5" name="TextBox 1834">
            <a:extLst>
              <a:ext uri="{FF2B5EF4-FFF2-40B4-BE49-F238E27FC236}">
                <a16:creationId xmlns:a16="http://schemas.microsoft.com/office/drawing/2014/main" id="{27B19124-E379-442A-ACFA-3E93B2596679}"/>
              </a:ext>
            </a:extLst>
          </p:cNvPr>
          <p:cNvSpPr txBox="1"/>
          <p:nvPr/>
        </p:nvSpPr>
        <p:spPr>
          <a:xfrm>
            <a:off x="7381324" y="5411911"/>
            <a:ext cx="43555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Grafik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İşlemcisi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(GPU)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8" name="TextBox 1837">
            <a:extLst>
              <a:ext uri="{FF2B5EF4-FFF2-40B4-BE49-F238E27FC236}">
                <a16:creationId xmlns:a16="http://schemas.microsoft.com/office/drawing/2014/main" id="{601637D7-4271-47A3-B322-BDDC4DA39623}"/>
              </a:ext>
            </a:extLst>
          </p:cNvPr>
          <p:cNvSpPr txBox="1"/>
          <p:nvPr/>
        </p:nvSpPr>
        <p:spPr>
          <a:xfrm>
            <a:off x="2334852" y="1283409"/>
            <a:ext cx="22049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Product1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9" name="TextBox 1838">
            <a:extLst>
              <a:ext uri="{FF2B5EF4-FFF2-40B4-BE49-F238E27FC236}">
                <a16:creationId xmlns:a16="http://schemas.microsoft.com/office/drawing/2014/main" id="{7CD5D374-C1EF-49C7-9587-AAC641FA31FB}"/>
              </a:ext>
            </a:extLst>
          </p:cNvPr>
          <p:cNvSpPr txBox="1"/>
          <p:nvPr/>
        </p:nvSpPr>
        <p:spPr>
          <a:xfrm>
            <a:off x="7640479" y="1277888"/>
            <a:ext cx="22049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Product2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54" name="Rectangle 1853">
            <a:extLst>
              <a:ext uri="{FF2B5EF4-FFF2-40B4-BE49-F238E27FC236}">
                <a16:creationId xmlns:a16="http://schemas.microsoft.com/office/drawing/2014/main" id="{12D3239D-1081-491C-BC62-619CD86C39E7}"/>
              </a:ext>
            </a:extLst>
          </p:cNvPr>
          <p:cNvSpPr/>
          <p:nvPr/>
        </p:nvSpPr>
        <p:spPr>
          <a:xfrm>
            <a:off x="4097306" y="252122"/>
            <a:ext cx="39973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dirty="0">
                <a:ln w="0"/>
                <a:effectLst>
                  <a:reflection blurRad="6350" stA="53000" endA="300" endPos="35500" dir="5400000" sy="-90000" algn="bl" rotWithShape="0"/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PLATFORM</a:t>
            </a:r>
          </a:p>
        </p:txBody>
      </p:sp>
      <p:sp>
        <p:nvSpPr>
          <p:cNvPr id="355" name="Rectangle 354">
            <a:extLst>
              <a:ext uri="{FF2B5EF4-FFF2-40B4-BE49-F238E27FC236}">
                <a16:creationId xmlns:a16="http://schemas.microsoft.com/office/drawing/2014/main" id="{CEFB962E-93A1-4497-98FF-9515C1D54170}"/>
              </a:ext>
            </a:extLst>
          </p:cNvPr>
          <p:cNvSpPr/>
          <p:nvPr/>
        </p:nvSpPr>
        <p:spPr>
          <a:xfrm>
            <a:off x="4086635" y="799632"/>
            <a:ext cx="3997389" cy="36933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  <a:tint val="66000"/>
                  <a:satMod val="160000"/>
                </a:schemeClr>
              </a:gs>
              <a:gs pos="50000">
                <a:schemeClr val="bg1">
                  <a:lumMod val="75000"/>
                  <a:tint val="44500"/>
                  <a:satMod val="160000"/>
                </a:schemeClr>
              </a:gs>
              <a:gs pos="100000">
                <a:schemeClr val="bg1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 wrap="square">
            <a:spAutoFit/>
          </a:bodyPr>
          <a:lstStyle/>
          <a:p>
            <a:pPr algn="ctr"/>
            <a:r>
              <a:rPr lang="en-I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Graphics Processor</a:t>
            </a:r>
          </a:p>
        </p:txBody>
      </p:sp>
      <p:cxnSp>
        <p:nvCxnSpPr>
          <p:cNvPr id="356" name="24 Conector recto">
            <a:extLst>
              <a:ext uri="{FF2B5EF4-FFF2-40B4-BE49-F238E27FC236}">
                <a16:creationId xmlns:a16="http://schemas.microsoft.com/office/drawing/2014/main" id="{8CA5E3D6-92B8-4ED7-930D-C29A5A518DC9}"/>
              </a:ext>
            </a:extLst>
          </p:cNvPr>
          <p:cNvCxnSpPr/>
          <p:nvPr/>
        </p:nvCxnSpPr>
        <p:spPr>
          <a:xfrm>
            <a:off x="6085329" y="3863278"/>
            <a:ext cx="0" cy="2406005"/>
          </a:xfrm>
          <a:prstGeom prst="line">
            <a:avLst/>
          </a:pr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243472E-B4A0-47CB-AFF2-88E2AD7A32C7}"/>
              </a:ext>
            </a:extLst>
          </p:cNvPr>
          <p:cNvSpPr txBox="1"/>
          <p:nvPr/>
        </p:nvSpPr>
        <p:spPr>
          <a:xfrm>
            <a:off x="3739729" y="5807618"/>
            <a:ext cx="32099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 GPU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Frekansı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CD9EDCA-3A52-4C7B-9DF4-A0A39DB0A82E}"/>
              </a:ext>
            </a:extLst>
          </p:cNvPr>
          <p:cNvSpPr txBox="1"/>
          <p:nvPr/>
        </p:nvSpPr>
        <p:spPr>
          <a:xfrm>
            <a:off x="7381324" y="5819593"/>
            <a:ext cx="32099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 GPU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Frekansı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82585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5">
            <a:extLst>
              <a:ext uri="{FF2B5EF4-FFF2-40B4-BE49-F238E27FC236}">
                <a16:creationId xmlns:a16="http://schemas.microsoft.com/office/drawing/2014/main" id="{6438A911-0195-4BA2-9B60-D09B6AE34D36}"/>
              </a:ext>
            </a:extLst>
          </p:cNvPr>
          <p:cNvGrpSpPr>
            <a:grpSpLocks noChangeAspect="1"/>
          </p:cNvGrpSpPr>
          <p:nvPr/>
        </p:nvGrpSpPr>
        <p:grpSpPr>
          <a:xfrm rot="20637485">
            <a:off x="2596071" y="2141857"/>
            <a:ext cx="1739167" cy="2829915"/>
            <a:chOff x="17290761" y="7748319"/>
            <a:chExt cx="3000784" cy="5376405"/>
          </a:xfrm>
          <a:effectLst>
            <a:outerShdw blurRad="279400" dist="177800" dir="5400000" algn="t" rotWithShape="0">
              <a:prstClr val="black">
                <a:alpha val="49000"/>
              </a:prstClr>
            </a:outerShdw>
          </a:effectLst>
        </p:grpSpPr>
        <p:pic>
          <p:nvPicPr>
            <p:cNvPr id="6" name="Picture 10" descr="http://app.imcreator.com/images/editor/iphone_for_editor.png">
              <a:extLst>
                <a:ext uri="{FF2B5EF4-FFF2-40B4-BE49-F238E27FC236}">
                  <a16:creationId xmlns:a16="http://schemas.microsoft.com/office/drawing/2014/main" id="{FFBEDA57-B1CA-4B5C-A571-4D53F4472A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90761" y="7748319"/>
              <a:ext cx="3000784" cy="53764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ángulo 7">
              <a:extLst>
                <a:ext uri="{FF2B5EF4-FFF2-40B4-BE49-F238E27FC236}">
                  <a16:creationId xmlns:a16="http://schemas.microsoft.com/office/drawing/2014/main" id="{611F20CA-836B-408C-A60A-20DBC893FFAC}"/>
                </a:ext>
              </a:extLst>
            </p:cNvPr>
            <p:cNvSpPr/>
            <p:nvPr/>
          </p:nvSpPr>
          <p:spPr>
            <a:xfrm>
              <a:off x="17741494" y="8534401"/>
              <a:ext cx="2086618" cy="3473450"/>
            </a:xfrm>
            <a:prstGeom prst="rect">
              <a:avLst/>
            </a:prstGeom>
            <a:blipFill dpi="0" rotWithShape="1">
              <a:blip r:embed="rId3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900"/>
            </a:p>
          </p:txBody>
        </p:sp>
      </p:grpSp>
      <p:grpSp>
        <p:nvGrpSpPr>
          <p:cNvPr id="8" name="Grupo 5">
            <a:extLst>
              <a:ext uri="{FF2B5EF4-FFF2-40B4-BE49-F238E27FC236}">
                <a16:creationId xmlns:a16="http://schemas.microsoft.com/office/drawing/2014/main" id="{A86FB617-5F49-4B2D-B3F5-0C906F3391DD}"/>
              </a:ext>
            </a:extLst>
          </p:cNvPr>
          <p:cNvGrpSpPr>
            <a:grpSpLocks noChangeAspect="1"/>
          </p:cNvGrpSpPr>
          <p:nvPr/>
        </p:nvGrpSpPr>
        <p:grpSpPr>
          <a:xfrm rot="962515" flipH="1">
            <a:off x="7845056" y="2158110"/>
            <a:ext cx="1739167" cy="2829915"/>
            <a:chOff x="17290761" y="7748319"/>
            <a:chExt cx="3000784" cy="5376405"/>
          </a:xfrm>
          <a:effectLst>
            <a:outerShdw blurRad="279400" dist="177800" dir="5400000" algn="t" rotWithShape="0">
              <a:prstClr val="black">
                <a:alpha val="49000"/>
              </a:prstClr>
            </a:outerShdw>
          </a:effectLst>
        </p:grpSpPr>
        <p:pic>
          <p:nvPicPr>
            <p:cNvPr id="9" name="Picture 10" descr="http://app.imcreator.com/images/editor/iphone_for_editor.png">
              <a:extLst>
                <a:ext uri="{FF2B5EF4-FFF2-40B4-BE49-F238E27FC236}">
                  <a16:creationId xmlns:a16="http://schemas.microsoft.com/office/drawing/2014/main" id="{A729F4CF-7178-48A8-B23E-84E9777E98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90761" y="7748319"/>
              <a:ext cx="3000784" cy="53764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Rectángulo 7">
              <a:extLst>
                <a:ext uri="{FF2B5EF4-FFF2-40B4-BE49-F238E27FC236}">
                  <a16:creationId xmlns:a16="http://schemas.microsoft.com/office/drawing/2014/main" id="{AC05F30C-AB77-4FAF-B957-1517A6138E6F}"/>
                </a:ext>
              </a:extLst>
            </p:cNvPr>
            <p:cNvSpPr/>
            <p:nvPr/>
          </p:nvSpPr>
          <p:spPr>
            <a:xfrm>
              <a:off x="17741494" y="8534401"/>
              <a:ext cx="2086618" cy="3473450"/>
            </a:xfrm>
            <a:prstGeom prst="rect">
              <a:avLst/>
            </a:prstGeom>
            <a:blipFill dpi="0" rotWithShape="1">
              <a:blip r:embed="rId3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900"/>
            </a:p>
          </p:txBody>
        </p:sp>
      </p:grpSp>
      <p:grpSp>
        <p:nvGrpSpPr>
          <p:cNvPr id="11" name="37 Grupo">
            <a:extLst>
              <a:ext uri="{FF2B5EF4-FFF2-40B4-BE49-F238E27FC236}">
                <a16:creationId xmlns:a16="http://schemas.microsoft.com/office/drawing/2014/main" id="{6B205085-AA3D-49DA-BAC2-2E01152C64E5}"/>
              </a:ext>
            </a:extLst>
          </p:cNvPr>
          <p:cNvGrpSpPr/>
          <p:nvPr/>
        </p:nvGrpSpPr>
        <p:grpSpPr>
          <a:xfrm>
            <a:off x="5460776" y="1375858"/>
            <a:ext cx="1258742" cy="3673135"/>
            <a:chOff x="10922198" y="2752033"/>
            <a:chExt cx="2517776" cy="7347121"/>
          </a:xfrm>
        </p:grpSpPr>
        <p:cxnSp>
          <p:nvCxnSpPr>
            <p:cNvPr id="12" name="24 Conector recto">
              <a:extLst>
                <a:ext uri="{FF2B5EF4-FFF2-40B4-BE49-F238E27FC236}">
                  <a16:creationId xmlns:a16="http://schemas.microsoft.com/office/drawing/2014/main" id="{B6C05472-9758-42B6-AE85-252323C0C6A1}"/>
                </a:ext>
              </a:extLst>
            </p:cNvPr>
            <p:cNvCxnSpPr/>
            <p:nvPr/>
          </p:nvCxnSpPr>
          <p:spPr>
            <a:xfrm>
              <a:off x="12171450" y="5286586"/>
              <a:ext cx="0" cy="4812568"/>
            </a:xfrm>
            <a:prstGeom prst="lin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3" name="12 Elipse">
              <a:extLst>
                <a:ext uri="{FF2B5EF4-FFF2-40B4-BE49-F238E27FC236}">
                  <a16:creationId xmlns:a16="http://schemas.microsoft.com/office/drawing/2014/main" id="{FA9CA148-D01A-4BF7-84A9-007B4714E8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22198" y="2752033"/>
              <a:ext cx="2517776" cy="2517776"/>
            </a:xfrm>
            <a:prstGeom prst="ellips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SV" sz="3299" dirty="0">
                <a:solidFill>
                  <a:schemeClr val="tx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65FFB258-E542-443A-B64E-E57C505CEBC9}"/>
              </a:ext>
            </a:extLst>
          </p:cNvPr>
          <p:cNvSpPr txBox="1"/>
          <p:nvPr/>
        </p:nvSpPr>
        <p:spPr>
          <a:xfrm>
            <a:off x="5604918" y="1519485"/>
            <a:ext cx="9704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VS</a:t>
            </a:r>
            <a:endParaRPr lang="en-IN" sz="6000" dirty="0"/>
          </a:p>
        </p:txBody>
      </p:sp>
      <p:sp>
        <p:nvSpPr>
          <p:cNvPr id="1828" name="TextBox 1827">
            <a:extLst>
              <a:ext uri="{FF2B5EF4-FFF2-40B4-BE49-F238E27FC236}">
                <a16:creationId xmlns:a16="http://schemas.microsoft.com/office/drawing/2014/main" id="{59CA7B4D-DA05-47FA-85F0-6A678D48D3D1}"/>
              </a:ext>
            </a:extLst>
          </p:cNvPr>
          <p:cNvSpPr txBox="1"/>
          <p:nvPr/>
        </p:nvSpPr>
        <p:spPr>
          <a:xfrm>
            <a:off x="3739729" y="5399936"/>
            <a:ext cx="32178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Bellek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(RAM)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5" name="TextBox 1834">
            <a:extLst>
              <a:ext uri="{FF2B5EF4-FFF2-40B4-BE49-F238E27FC236}">
                <a16:creationId xmlns:a16="http://schemas.microsoft.com/office/drawing/2014/main" id="{27B19124-E379-442A-ACFA-3E93B2596679}"/>
              </a:ext>
            </a:extLst>
          </p:cNvPr>
          <p:cNvSpPr txBox="1"/>
          <p:nvPr/>
        </p:nvSpPr>
        <p:spPr>
          <a:xfrm>
            <a:off x="7381324" y="5411911"/>
            <a:ext cx="32178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Bellek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(RAM)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8" name="TextBox 1837">
            <a:extLst>
              <a:ext uri="{FF2B5EF4-FFF2-40B4-BE49-F238E27FC236}">
                <a16:creationId xmlns:a16="http://schemas.microsoft.com/office/drawing/2014/main" id="{601637D7-4271-47A3-B322-BDDC4DA39623}"/>
              </a:ext>
            </a:extLst>
          </p:cNvPr>
          <p:cNvSpPr txBox="1"/>
          <p:nvPr/>
        </p:nvSpPr>
        <p:spPr>
          <a:xfrm>
            <a:off x="2334852" y="1283409"/>
            <a:ext cx="22049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Product1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9" name="TextBox 1838">
            <a:extLst>
              <a:ext uri="{FF2B5EF4-FFF2-40B4-BE49-F238E27FC236}">
                <a16:creationId xmlns:a16="http://schemas.microsoft.com/office/drawing/2014/main" id="{7CD5D374-C1EF-49C7-9587-AAC641FA31FB}"/>
              </a:ext>
            </a:extLst>
          </p:cNvPr>
          <p:cNvSpPr txBox="1"/>
          <p:nvPr/>
        </p:nvSpPr>
        <p:spPr>
          <a:xfrm>
            <a:off x="7640479" y="1277888"/>
            <a:ext cx="22049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Product2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54" name="Rectangle 1853">
            <a:extLst>
              <a:ext uri="{FF2B5EF4-FFF2-40B4-BE49-F238E27FC236}">
                <a16:creationId xmlns:a16="http://schemas.microsoft.com/office/drawing/2014/main" id="{12D3239D-1081-491C-BC62-619CD86C39E7}"/>
              </a:ext>
            </a:extLst>
          </p:cNvPr>
          <p:cNvSpPr/>
          <p:nvPr/>
        </p:nvSpPr>
        <p:spPr>
          <a:xfrm>
            <a:off x="4097306" y="252122"/>
            <a:ext cx="39973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dirty="0">
                <a:ln w="0"/>
                <a:effectLst>
                  <a:reflection blurRad="6350" stA="53000" endA="300" endPos="35500" dir="5400000" sy="-90000" algn="bl" rotWithShape="0"/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PLATFORM</a:t>
            </a:r>
          </a:p>
        </p:txBody>
      </p:sp>
      <p:sp>
        <p:nvSpPr>
          <p:cNvPr id="355" name="Rectangle 354">
            <a:extLst>
              <a:ext uri="{FF2B5EF4-FFF2-40B4-BE49-F238E27FC236}">
                <a16:creationId xmlns:a16="http://schemas.microsoft.com/office/drawing/2014/main" id="{CEFB962E-93A1-4497-98FF-9515C1D54170}"/>
              </a:ext>
            </a:extLst>
          </p:cNvPr>
          <p:cNvSpPr/>
          <p:nvPr/>
        </p:nvSpPr>
        <p:spPr>
          <a:xfrm>
            <a:off x="4086635" y="799632"/>
            <a:ext cx="3997389" cy="36933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  <a:tint val="66000"/>
                  <a:satMod val="160000"/>
                </a:schemeClr>
              </a:gs>
              <a:gs pos="50000">
                <a:schemeClr val="bg1">
                  <a:lumMod val="75000"/>
                  <a:tint val="44500"/>
                  <a:satMod val="160000"/>
                </a:schemeClr>
              </a:gs>
              <a:gs pos="100000">
                <a:schemeClr val="bg1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 wrap="square">
            <a:spAutoFit/>
          </a:bodyPr>
          <a:lstStyle/>
          <a:p>
            <a:pPr algn="ctr"/>
            <a:r>
              <a:rPr lang="en-I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Memory (RAM)</a:t>
            </a:r>
          </a:p>
        </p:txBody>
      </p:sp>
      <p:cxnSp>
        <p:nvCxnSpPr>
          <p:cNvPr id="356" name="24 Conector recto">
            <a:extLst>
              <a:ext uri="{FF2B5EF4-FFF2-40B4-BE49-F238E27FC236}">
                <a16:creationId xmlns:a16="http://schemas.microsoft.com/office/drawing/2014/main" id="{8CA5E3D6-92B8-4ED7-930D-C29A5A518DC9}"/>
              </a:ext>
            </a:extLst>
          </p:cNvPr>
          <p:cNvCxnSpPr/>
          <p:nvPr/>
        </p:nvCxnSpPr>
        <p:spPr>
          <a:xfrm>
            <a:off x="6085329" y="3863278"/>
            <a:ext cx="0" cy="2406005"/>
          </a:xfrm>
          <a:prstGeom prst="line">
            <a:avLst/>
          </a:pr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243472E-B4A0-47CB-AFF2-88E2AD7A32C7}"/>
              </a:ext>
            </a:extLst>
          </p:cNvPr>
          <p:cNvSpPr txBox="1"/>
          <p:nvPr/>
        </p:nvSpPr>
        <p:spPr>
          <a:xfrm>
            <a:off x="3739729" y="5807618"/>
            <a:ext cx="26904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 RAM Tipi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CD9EDCA-3A52-4C7B-9DF4-A0A39DB0A82E}"/>
              </a:ext>
            </a:extLst>
          </p:cNvPr>
          <p:cNvSpPr txBox="1"/>
          <p:nvPr/>
        </p:nvSpPr>
        <p:spPr>
          <a:xfrm>
            <a:off x="7381324" y="5819593"/>
            <a:ext cx="26904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 RAM Tipi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47893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5">
            <a:extLst>
              <a:ext uri="{FF2B5EF4-FFF2-40B4-BE49-F238E27FC236}">
                <a16:creationId xmlns:a16="http://schemas.microsoft.com/office/drawing/2014/main" id="{6438A911-0195-4BA2-9B60-D09B6AE34D36}"/>
              </a:ext>
            </a:extLst>
          </p:cNvPr>
          <p:cNvGrpSpPr>
            <a:grpSpLocks noChangeAspect="1"/>
          </p:cNvGrpSpPr>
          <p:nvPr/>
        </p:nvGrpSpPr>
        <p:grpSpPr>
          <a:xfrm rot="20637485">
            <a:off x="2596071" y="2141857"/>
            <a:ext cx="1739167" cy="2829915"/>
            <a:chOff x="17290761" y="7748319"/>
            <a:chExt cx="3000784" cy="5376405"/>
          </a:xfrm>
          <a:effectLst>
            <a:outerShdw blurRad="279400" dist="177800" dir="5400000" algn="t" rotWithShape="0">
              <a:prstClr val="black">
                <a:alpha val="49000"/>
              </a:prstClr>
            </a:outerShdw>
          </a:effectLst>
        </p:grpSpPr>
        <p:pic>
          <p:nvPicPr>
            <p:cNvPr id="6" name="Picture 10" descr="http://app.imcreator.com/images/editor/iphone_for_editor.png">
              <a:extLst>
                <a:ext uri="{FF2B5EF4-FFF2-40B4-BE49-F238E27FC236}">
                  <a16:creationId xmlns:a16="http://schemas.microsoft.com/office/drawing/2014/main" id="{FFBEDA57-B1CA-4B5C-A571-4D53F4472A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90761" y="7748319"/>
              <a:ext cx="3000784" cy="53764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ángulo 7">
              <a:extLst>
                <a:ext uri="{FF2B5EF4-FFF2-40B4-BE49-F238E27FC236}">
                  <a16:creationId xmlns:a16="http://schemas.microsoft.com/office/drawing/2014/main" id="{611F20CA-836B-408C-A60A-20DBC893FFAC}"/>
                </a:ext>
              </a:extLst>
            </p:cNvPr>
            <p:cNvSpPr/>
            <p:nvPr/>
          </p:nvSpPr>
          <p:spPr>
            <a:xfrm>
              <a:off x="17741494" y="8534401"/>
              <a:ext cx="2086618" cy="3473450"/>
            </a:xfrm>
            <a:prstGeom prst="rect">
              <a:avLst/>
            </a:prstGeom>
            <a:blipFill dpi="0" rotWithShape="1">
              <a:blip r:embed="rId3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900"/>
            </a:p>
          </p:txBody>
        </p:sp>
      </p:grpSp>
      <p:grpSp>
        <p:nvGrpSpPr>
          <p:cNvPr id="8" name="Grupo 5">
            <a:extLst>
              <a:ext uri="{FF2B5EF4-FFF2-40B4-BE49-F238E27FC236}">
                <a16:creationId xmlns:a16="http://schemas.microsoft.com/office/drawing/2014/main" id="{A86FB617-5F49-4B2D-B3F5-0C906F3391DD}"/>
              </a:ext>
            </a:extLst>
          </p:cNvPr>
          <p:cNvGrpSpPr>
            <a:grpSpLocks noChangeAspect="1"/>
          </p:cNvGrpSpPr>
          <p:nvPr/>
        </p:nvGrpSpPr>
        <p:grpSpPr>
          <a:xfrm rot="962515" flipH="1">
            <a:off x="7845056" y="2158110"/>
            <a:ext cx="1739167" cy="2829915"/>
            <a:chOff x="17290761" y="7748319"/>
            <a:chExt cx="3000784" cy="5376405"/>
          </a:xfrm>
          <a:effectLst>
            <a:outerShdw blurRad="279400" dist="177800" dir="5400000" algn="t" rotWithShape="0">
              <a:prstClr val="black">
                <a:alpha val="49000"/>
              </a:prstClr>
            </a:outerShdw>
          </a:effectLst>
        </p:grpSpPr>
        <p:pic>
          <p:nvPicPr>
            <p:cNvPr id="9" name="Picture 10" descr="http://app.imcreator.com/images/editor/iphone_for_editor.png">
              <a:extLst>
                <a:ext uri="{FF2B5EF4-FFF2-40B4-BE49-F238E27FC236}">
                  <a16:creationId xmlns:a16="http://schemas.microsoft.com/office/drawing/2014/main" id="{A729F4CF-7178-48A8-B23E-84E9777E98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90761" y="7748319"/>
              <a:ext cx="3000784" cy="53764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Rectángulo 7">
              <a:extLst>
                <a:ext uri="{FF2B5EF4-FFF2-40B4-BE49-F238E27FC236}">
                  <a16:creationId xmlns:a16="http://schemas.microsoft.com/office/drawing/2014/main" id="{AC05F30C-AB77-4FAF-B957-1517A6138E6F}"/>
                </a:ext>
              </a:extLst>
            </p:cNvPr>
            <p:cNvSpPr/>
            <p:nvPr/>
          </p:nvSpPr>
          <p:spPr>
            <a:xfrm>
              <a:off x="17741494" y="8534401"/>
              <a:ext cx="2086618" cy="3473450"/>
            </a:xfrm>
            <a:prstGeom prst="rect">
              <a:avLst/>
            </a:prstGeom>
            <a:blipFill dpi="0" rotWithShape="1">
              <a:blip r:embed="rId3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900"/>
            </a:p>
          </p:txBody>
        </p:sp>
      </p:grpSp>
      <p:grpSp>
        <p:nvGrpSpPr>
          <p:cNvPr id="11" name="37 Grupo">
            <a:extLst>
              <a:ext uri="{FF2B5EF4-FFF2-40B4-BE49-F238E27FC236}">
                <a16:creationId xmlns:a16="http://schemas.microsoft.com/office/drawing/2014/main" id="{6B205085-AA3D-49DA-BAC2-2E01152C64E5}"/>
              </a:ext>
            </a:extLst>
          </p:cNvPr>
          <p:cNvGrpSpPr/>
          <p:nvPr/>
        </p:nvGrpSpPr>
        <p:grpSpPr>
          <a:xfrm>
            <a:off x="5460776" y="1375858"/>
            <a:ext cx="1258742" cy="3673135"/>
            <a:chOff x="10922198" y="2752033"/>
            <a:chExt cx="2517776" cy="7347121"/>
          </a:xfrm>
        </p:grpSpPr>
        <p:cxnSp>
          <p:nvCxnSpPr>
            <p:cNvPr id="12" name="24 Conector recto">
              <a:extLst>
                <a:ext uri="{FF2B5EF4-FFF2-40B4-BE49-F238E27FC236}">
                  <a16:creationId xmlns:a16="http://schemas.microsoft.com/office/drawing/2014/main" id="{B6C05472-9758-42B6-AE85-252323C0C6A1}"/>
                </a:ext>
              </a:extLst>
            </p:cNvPr>
            <p:cNvCxnSpPr/>
            <p:nvPr/>
          </p:nvCxnSpPr>
          <p:spPr>
            <a:xfrm>
              <a:off x="12171450" y="5286586"/>
              <a:ext cx="0" cy="4812568"/>
            </a:xfrm>
            <a:prstGeom prst="lin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3" name="12 Elipse">
              <a:extLst>
                <a:ext uri="{FF2B5EF4-FFF2-40B4-BE49-F238E27FC236}">
                  <a16:creationId xmlns:a16="http://schemas.microsoft.com/office/drawing/2014/main" id="{FA9CA148-D01A-4BF7-84A9-007B4714E8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22198" y="2752033"/>
              <a:ext cx="2517776" cy="2517776"/>
            </a:xfrm>
            <a:prstGeom prst="ellips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SV" sz="3299" dirty="0">
                <a:solidFill>
                  <a:schemeClr val="tx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65FFB258-E542-443A-B64E-E57C505CEBC9}"/>
              </a:ext>
            </a:extLst>
          </p:cNvPr>
          <p:cNvSpPr txBox="1"/>
          <p:nvPr/>
        </p:nvSpPr>
        <p:spPr>
          <a:xfrm>
            <a:off x="5604918" y="1519485"/>
            <a:ext cx="9704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VS</a:t>
            </a:r>
            <a:endParaRPr lang="en-IN" sz="6000" dirty="0"/>
          </a:p>
        </p:txBody>
      </p:sp>
      <p:sp>
        <p:nvSpPr>
          <p:cNvPr id="1828" name="TextBox 1827">
            <a:extLst>
              <a:ext uri="{FF2B5EF4-FFF2-40B4-BE49-F238E27FC236}">
                <a16:creationId xmlns:a16="http://schemas.microsoft.com/office/drawing/2014/main" id="{59CA7B4D-DA05-47FA-85F0-6A678D48D3D1}"/>
              </a:ext>
            </a:extLst>
          </p:cNvPr>
          <p:cNvSpPr txBox="1"/>
          <p:nvPr/>
        </p:nvSpPr>
        <p:spPr>
          <a:xfrm>
            <a:off x="3739729" y="5399936"/>
            <a:ext cx="36394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Dahili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Depolama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5" name="TextBox 1834">
            <a:extLst>
              <a:ext uri="{FF2B5EF4-FFF2-40B4-BE49-F238E27FC236}">
                <a16:creationId xmlns:a16="http://schemas.microsoft.com/office/drawing/2014/main" id="{27B19124-E379-442A-ACFA-3E93B2596679}"/>
              </a:ext>
            </a:extLst>
          </p:cNvPr>
          <p:cNvSpPr txBox="1"/>
          <p:nvPr/>
        </p:nvSpPr>
        <p:spPr>
          <a:xfrm>
            <a:off x="7381324" y="5411911"/>
            <a:ext cx="36394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Dahili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Depolama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8" name="TextBox 1837">
            <a:extLst>
              <a:ext uri="{FF2B5EF4-FFF2-40B4-BE49-F238E27FC236}">
                <a16:creationId xmlns:a16="http://schemas.microsoft.com/office/drawing/2014/main" id="{601637D7-4271-47A3-B322-BDDC4DA39623}"/>
              </a:ext>
            </a:extLst>
          </p:cNvPr>
          <p:cNvSpPr txBox="1"/>
          <p:nvPr/>
        </p:nvSpPr>
        <p:spPr>
          <a:xfrm>
            <a:off x="2334852" y="1283409"/>
            <a:ext cx="22049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Product1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9" name="TextBox 1838">
            <a:extLst>
              <a:ext uri="{FF2B5EF4-FFF2-40B4-BE49-F238E27FC236}">
                <a16:creationId xmlns:a16="http://schemas.microsoft.com/office/drawing/2014/main" id="{7CD5D374-C1EF-49C7-9587-AAC641FA31FB}"/>
              </a:ext>
            </a:extLst>
          </p:cNvPr>
          <p:cNvSpPr txBox="1"/>
          <p:nvPr/>
        </p:nvSpPr>
        <p:spPr>
          <a:xfrm>
            <a:off x="7640479" y="1277888"/>
            <a:ext cx="22049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Product2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54" name="Rectangle 1853">
            <a:extLst>
              <a:ext uri="{FF2B5EF4-FFF2-40B4-BE49-F238E27FC236}">
                <a16:creationId xmlns:a16="http://schemas.microsoft.com/office/drawing/2014/main" id="{12D3239D-1081-491C-BC62-619CD86C39E7}"/>
              </a:ext>
            </a:extLst>
          </p:cNvPr>
          <p:cNvSpPr/>
          <p:nvPr/>
        </p:nvSpPr>
        <p:spPr>
          <a:xfrm>
            <a:off x="4097306" y="252122"/>
            <a:ext cx="39973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dirty="0">
                <a:ln w="0"/>
                <a:effectLst>
                  <a:reflection blurRad="6350" stA="53000" endA="300" endPos="35500" dir="5400000" sy="-90000" algn="bl" rotWithShape="0"/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PLATFORM</a:t>
            </a:r>
          </a:p>
        </p:txBody>
      </p:sp>
      <p:sp>
        <p:nvSpPr>
          <p:cNvPr id="355" name="Rectangle 354">
            <a:extLst>
              <a:ext uri="{FF2B5EF4-FFF2-40B4-BE49-F238E27FC236}">
                <a16:creationId xmlns:a16="http://schemas.microsoft.com/office/drawing/2014/main" id="{CEFB962E-93A1-4497-98FF-9515C1D54170}"/>
              </a:ext>
            </a:extLst>
          </p:cNvPr>
          <p:cNvSpPr/>
          <p:nvPr/>
        </p:nvSpPr>
        <p:spPr>
          <a:xfrm>
            <a:off x="4086635" y="799632"/>
            <a:ext cx="3997389" cy="36933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  <a:tint val="66000"/>
                  <a:satMod val="160000"/>
                </a:schemeClr>
              </a:gs>
              <a:gs pos="50000">
                <a:schemeClr val="bg1">
                  <a:lumMod val="75000"/>
                  <a:tint val="44500"/>
                  <a:satMod val="160000"/>
                </a:schemeClr>
              </a:gs>
              <a:gs pos="100000">
                <a:schemeClr val="bg1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 wrap="square">
            <a:spAutoFit/>
          </a:bodyPr>
          <a:lstStyle/>
          <a:p>
            <a:pPr algn="ctr"/>
            <a:r>
              <a:rPr lang="en-I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Internal Storage</a:t>
            </a:r>
          </a:p>
        </p:txBody>
      </p:sp>
      <p:cxnSp>
        <p:nvCxnSpPr>
          <p:cNvPr id="356" name="24 Conector recto">
            <a:extLst>
              <a:ext uri="{FF2B5EF4-FFF2-40B4-BE49-F238E27FC236}">
                <a16:creationId xmlns:a16="http://schemas.microsoft.com/office/drawing/2014/main" id="{8CA5E3D6-92B8-4ED7-930D-C29A5A518DC9}"/>
              </a:ext>
            </a:extLst>
          </p:cNvPr>
          <p:cNvCxnSpPr/>
          <p:nvPr/>
        </p:nvCxnSpPr>
        <p:spPr>
          <a:xfrm>
            <a:off x="6085329" y="3863278"/>
            <a:ext cx="0" cy="2406005"/>
          </a:xfrm>
          <a:prstGeom prst="line">
            <a:avLst/>
          </a:pr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243472E-B4A0-47CB-AFF2-88E2AD7A32C7}"/>
              </a:ext>
            </a:extLst>
          </p:cNvPr>
          <p:cNvSpPr txBox="1"/>
          <p:nvPr/>
        </p:nvSpPr>
        <p:spPr>
          <a:xfrm>
            <a:off x="3739729" y="5807618"/>
            <a:ext cx="45419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Dahili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Depolama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Biçimi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CD9EDCA-3A52-4C7B-9DF4-A0A39DB0A82E}"/>
              </a:ext>
            </a:extLst>
          </p:cNvPr>
          <p:cNvSpPr txBox="1"/>
          <p:nvPr/>
        </p:nvSpPr>
        <p:spPr>
          <a:xfrm>
            <a:off x="7381324" y="5819593"/>
            <a:ext cx="45419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Dahili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Depolama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Biçimi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50466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5">
            <a:extLst>
              <a:ext uri="{FF2B5EF4-FFF2-40B4-BE49-F238E27FC236}">
                <a16:creationId xmlns:a16="http://schemas.microsoft.com/office/drawing/2014/main" id="{6438A911-0195-4BA2-9B60-D09B6AE34D36}"/>
              </a:ext>
            </a:extLst>
          </p:cNvPr>
          <p:cNvGrpSpPr>
            <a:grpSpLocks noChangeAspect="1"/>
          </p:cNvGrpSpPr>
          <p:nvPr/>
        </p:nvGrpSpPr>
        <p:grpSpPr>
          <a:xfrm rot="20637485">
            <a:off x="2596071" y="2141857"/>
            <a:ext cx="1739167" cy="2829915"/>
            <a:chOff x="17290761" y="7748319"/>
            <a:chExt cx="3000784" cy="5376405"/>
          </a:xfrm>
          <a:effectLst>
            <a:outerShdw blurRad="279400" dist="177800" dir="5400000" algn="t" rotWithShape="0">
              <a:prstClr val="black">
                <a:alpha val="49000"/>
              </a:prstClr>
            </a:outerShdw>
          </a:effectLst>
        </p:grpSpPr>
        <p:pic>
          <p:nvPicPr>
            <p:cNvPr id="6" name="Picture 10" descr="http://app.imcreator.com/images/editor/iphone_for_editor.png">
              <a:extLst>
                <a:ext uri="{FF2B5EF4-FFF2-40B4-BE49-F238E27FC236}">
                  <a16:creationId xmlns:a16="http://schemas.microsoft.com/office/drawing/2014/main" id="{FFBEDA57-B1CA-4B5C-A571-4D53F4472A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90761" y="7748319"/>
              <a:ext cx="3000784" cy="53764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ángulo 7">
              <a:extLst>
                <a:ext uri="{FF2B5EF4-FFF2-40B4-BE49-F238E27FC236}">
                  <a16:creationId xmlns:a16="http://schemas.microsoft.com/office/drawing/2014/main" id="{611F20CA-836B-408C-A60A-20DBC893FFAC}"/>
                </a:ext>
              </a:extLst>
            </p:cNvPr>
            <p:cNvSpPr/>
            <p:nvPr/>
          </p:nvSpPr>
          <p:spPr>
            <a:xfrm>
              <a:off x="17741494" y="8534401"/>
              <a:ext cx="2086618" cy="3473450"/>
            </a:xfrm>
            <a:prstGeom prst="rect">
              <a:avLst/>
            </a:prstGeom>
            <a:blipFill dpi="0" rotWithShape="1">
              <a:blip r:embed="rId3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900"/>
            </a:p>
          </p:txBody>
        </p:sp>
      </p:grpSp>
      <p:grpSp>
        <p:nvGrpSpPr>
          <p:cNvPr id="8" name="Grupo 5">
            <a:extLst>
              <a:ext uri="{FF2B5EF4-FFF2-40B4-BE49-F238E27FC236}">
                <a16:creationId xmlns:a16="http://schemas.microsoft.com/office/drawing/2014/main" id="{A86FB617-5F49-4B2D-B3F5-0C906F3391DD}"/>
              </a:ext>
            </a:extLst>
          </p:cNvPr>
          <p:cNvGrpSpPr>
            <a:grpSpLocks noChangeAspect="1"/>
          </p:cNvGrpSpPr>
          <p:nvPr/>
        </p:nvGrpSpPr>
        <p:grpSpPr>
          <a:xfrm rot="962515" flipH="1">
            <a:off x="7845056" y="2158110"/>
            <a:ext cx="1739167" cy="2829915"/>
            <a:chOff x="17290761" y="7748319"/>
            <a:chExt cx="3000784" cy="5376405"/>
          </a:xfrm>
          <a:effectLst>
            <a:outerShdw blurRad="279400" dist="177800" dir="5400000" algn="t" rotWithShape="0">
              <a:prstClr val="black">
                <a:alpha val="49000"/>
              </a:prstClr>
            </a:outerShdw>
          </a:effectLst>
        </p:grpSpPr>
        <p:pic>
          <p:nvPicPr>
            <p:cNvPr id="9" name="Picture 10" descr="http://app.imcreator.com/images/editor/iphone_for_editor.png">
              <a:extLst>
                <a:ext uri="{FF2B5EF4-FFF2-40B4-BE49-F238E27FC236}">
                  <a16:creationId xmlns:a16="http://schemas.microsoft.com/office/drawing/2014/main" id="{A729F4CF-7178-48A8-B23E-84E9777E98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90761" y="7748319"/>
              <a:ext cx="3000784" cy="53764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Rectángulo 7">
              <a:extLst>
                <a:ext uri="{FF2B5EF4-FFF2-40B4-BE49-F238E27FC236}">
                  <a16:creationId xmlns:a16="http://schemas.microsoft.com/office/drawing/2014/main" id="{AC05F30C-AB77-4FAF-B957-1517A6138E6F}"/>
                </a:ext>
              </a:extLst>
            </p:cNvPr>
            <p:cNvSpPr/>
            <p:nvPr/>
          </p:nvSpPr>
          <p:spPr>
            <a:xfrm>
              <a:off x="17741494" y="8534401"/>
              <a:ext cx="2086618" cy="3473450"/>
            </a:xfrm>
            <a:prstGeom prst="rect">
              <a:avLst/>
            </a:prstGeom>
            <a:blipFill dpi="0" rotWithShape="1">
              <a:blip r:embed="rId3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900"/>
            </a:p>
          </p:txBody>
        </p:sp>
      </p:grpSp>
      <p:grpSp>
        <p:nvGrpSpPr>
          <p:cNvPr id="11" name="37 Grupo">
            <a:extLst>
              <a:ext uri="{FF2B5EF4-FFF2-40B4-BE49-F238E27FC236}">
                <a16:creationId xmlns:a16="http://schemas.microsoft.com/office/drawing/2014/main" id="{6B205085-AA3D-49DA-BAC2-2E01152C64E5}"/>
              </a:ext>
            </a:extLst>
          </p:cNvPr>
          <p:cNvGrpSpPr/>
          <p:nvPr/>
        </p:nvGrpSpPr>
        <p:grpSpPr>
          <a:xfrm>
            <a:off x="5460776" y="1375858"/>
            <a:ext cx="1258742" cy="3673135"/>
            <a:chOff x="10922198" y="2752033"/>
            <a:chExt cx="2517776" cy="7347121"/>
          </a:xfrm>
        </p:grpSpPr>
        <p:cxnSp>
          <p:nvCxnSpPr>
            <p:cNvPr id="12" name="24 Conector recto">
              <a:extLst>
                <a:ext uri="{FF2B5EF4-FFF2-40B4-BE49-F238E27FC236}">
                  <a16:creationId xmlns:a16="http://schemas.microsoft.com/office/drawing/2014/main" id="{B6C05472-9758-42B6-AE85-252323C0C6A1}"/>
                </a:ext>
              </a:extLst>
            </p:cNvPr>
            <p:cNvCxnSpPr/>
            <p:nvPr/>
          </p:nvCxnSpPr>
          <p:spPr>
            <a:xfrm>
              <a:off x="12171450" y="5286586"/>
              <a:ext cx="0" cy="4812568"/>
            </a:xfrm>
            <a:prstGeom prst="lin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3" name="12 Elipse">
              <a:extLst>
                <a:ext uri="{FF2B5EF4-FFF2-40B4-BE49-F238E27FC236}">
                  <a16:creationId xmlns:a16="http://schemas.microsoft.com/office/drawing/2014/main" id="{FA9CA148-D01A-4BF7-84A9-007B4714E8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22198" y="2752033"/>
              <a:ext cx="2517776" cy="2517776"/>
            </a:xfrm>
            <a:prstGeom prst="ellips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SV" sz="3299" dirty="0">
                <a:solidFill>
                  <a:schemeClr val="tx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65FFB258-E542-443A-B64E-E57C505CEBC9}"/>
              </a:ext>
            </a:extLst>
          </p:cNvPr>
          <p:cNvSpPr txBox="1"/>
          <p:nvPr/>
        </p:nvSpPr>
        <p:spPr>
          <a:xfrm>
            <a:off x="5604918" y="1519485"/>
            <a:ext cx="9704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VS</a:t>
            </a:r>
            <a:endParaRPr lang="en-IN" sz="6000" dirty="0"/>
          </a:p>
        </p:txBody>
      </p:sp>
      <p:sp>
        <p:nvSpPr>
          <p:cNvPr id="1828" name="TextBox 1827">
            <a:extLst>
              <a:ext uri="{FF2B5EF4-FFF2-40B4-BE49-F238E27FC236}">
                <a16:creationId xmlns:a16="http://schemas.microsoft.com/office/drawing/2014/main" id="{59CA7B4D-DA05-47FA-85F0-6A678D48D3D1}"/>
              </a:ext>
            </a:extLst>
          </p:cNvPr>
          <p:cNvSpPr txBox="1"/>
          <p:nvPr/>
        </p:nvSpPr>
        <p:spPr>
          <a:xfrm>
            <a:off x="3739729" y="5399936"/>
            <a:ext cx="40663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Hafıza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Kartı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Desteği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5" name="TextBox 1834">
            <a:extLst>
              <a:ext uri="{FF2B5EF4-FFF2-40B4-BE49-F238E27FC236}">
                <a16:creationId xmlns:a16="http://schemas.microsoft.com/office/drawing/2014/main" id="{27B19124-E379-442A-ACFA-3E93B2596679}"/>
              </a:ext>
            </a:extLst>
          </p:cNvPr>
          <p:cNvSpPr txBox="1"/>
          <p:nvPr/>
        </p:nvSpPr>
        <p:spPr>
          <a:xfrm>
            <a:off x="7381324" y="5411911"/>
            <a:ext cx="40663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Hafıza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Kartı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Desteği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8" name="TextBox 1837">
            <a:extLst>
              <a:ext uri="{FF2B5EF4-FFF2-40B4-BE49-F238E27FC236}">
                <a16:creationId xmlns:a16="http://schemas.microsoft.com/office/drawing/2014/main" id="{601637D7-4271-47A3-B322-BDDC4DA39623}"/>
              </a:ext>
            </a:extLst>
          </p:cNvPr>
          <p:cNvSpPr txBox="1"/>
          <p:nvPr/>
        </p:nvSpPr>
        <p:spPr>
          <a:xfrm>
            <a:off x="2334852" y="1283409"/>
            <a:ext cx="22049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Product1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9" name="TextBox 1838">
            <a:extLst>
              <a:ext uri="{FF2B5EF4-FFF2-40B4-BE49-F238E27FC236}">
                <a16:creationId xmlns:a16="http://schemas.microsoft.com/office/drawing/2014/main" id="{7CD5D374-C1EF-49C7-9587-AAC641FA31FB}"/>
              </a:ext>
            </a:extLst>
          </p:cNvPr>
          <p:cNvSpPr txBox="1"/>
          <p:nvPr/>
        </p:nvSpPr>
        <p:spPr>
          <a:xfrm>
            <a:off x="7640479" y="1277888"/>
            <a:ext cx="22049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Product2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54" name="Rectangle 1853">
            <a:extLst>
              <a:ext uri="{FF2B5EF4-FFF2-40B4-BE49-F238E27FC236}">
                <a16:creationId xmlns:a16="http://schemas.microsoft.com/office/drawing/2014/main" id="{12D3239D-1081-491C-BC62-619CD86C39E7}"/>
              </a:ext>
            </a:extLst>
          </p:cNvPr>
          <p:cNvSpPr/>
          <p:nvPr/>
        </p:nvSpPr>
        <p:spPr>
          <a:xfrm>
            <a:off x="4097306" y="252122"/>
            <a:ext cx="39973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dirty="0">
                <a:ln w="0"/>
                <a:effectLst>
                  <a:reflection blurRad="6350" stA="53000" endA="300" endPos="35500" dir="5400000" sy="-90000" algn="bl" rotWithShape="0"/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PLATFORM</a:t>
            </a:r>
          </a:p>
        </p:txBody>
      </p:sp>
      <p:sp>
        <p:nvSpPr>
          <p:cNvPr id="355" name="Rectangle 354">
            <a:extLst>
              <a:ext uri="{FF2B5EF4-FFF2-40B4-BE49-F238E27FC236}">
                <a16:creationId xmlns:a16="http://schemas.microsoft.com/office/drawing/2014/main" id="{CEFB962E-93A1-4497-98FF-9515C1D54170}"/>
              </a:ext>
            </a:extLst>
          </p:cNvPr>
          <p:cNvSpPr/>
          <p:nvPr/>
        </p:nvSpPr>
        <p:spPr>
          <a:xfrm>
            <a:off x="4086635" y="799632"/>
            <a:ext cx="3997389" cy="36933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  <a:tint val="66000"/>
                  <a:satMod val="160000"/>
                </a:schemeClr>
              </a:gs>
              <a:gs pos="50000">
                <a:schemeClr val="bg1">
                  <a:lumMod val="75000"/>
                  <a:tint val="44500"/>
                  <a:satMod val="160000"/>
                </a:schemeClr>
              </a:gs>
              <a:gs pos="100000">
                <a:schemeClr val="bg1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 wrap="square">
            <a:spAutoFit/>
          </a:bodyPr>
          <a:lstStyle/>
          <a:p>
            <a:pPr algn="ctr"/>
            <a:r>
              <a:rPr lang="en-I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Memory Card Support</a:t>
            </a:r>
          </a:p>
        </p:txBody>
      </p:sp>
      <p:cxnSp>
        <p:nvCxnSpPr>
          <p:cNvPr id="356" name="24 Conector recto">
            <a:extLst>
              <a:ext uri="{FF2B5EF4-FFF2-40B4-BE49-F238E27FC236}">
                <a16:creationId xmlns:a16="http://schemas.microsoft.com/office/drawing/2014/main" id="{8CA5E3D6-92B8-4ED7-930D-C29A5A518DC9}"/>
              </a:ext>
            </a:extLst>
          </p:cNvPr>
          <p:cNvCxnSpPr/>
          <p:nvPr/>
        </p:nvCxnSpPr>
        <p:spPr>
          <a:xfrm>
            <a:off x="6085329" y="3863278"/>
            <a:ext cx="0" cy="2406005"/>
          </a:xfrm>
          <a:prstGeom prst="line">
            <a:avLst/>
          </a:pr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243472E-B4A0-47CB-AFF2-88E2AD7A32C7}"/>
              </a:ext>
            </a:extLst>
          </p:cNvPr>
          <p:cNvSpPr txBox="1"/>
          <p:nvPr/>
        </p:nvSpPr>
        <p:spPr>
          <a:xfrm>
            <a:off x="3739729" y="5807618"/>
            <a:ext cx="5269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Hafıza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Kartı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Maks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.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Kapasitesi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CD9EDCA-3A52-4C7B-9DF4-A0A39DB0A82E}"/>
              </a:ext>
            </a:extLst>
          </p:cNvPr>
          <p:cNvSpPr txBox="1"/>
          <p:nvPr/>
        </p:nvSpPr>
        <p:spPr>
          <a:xfrm>
            <a:off x="7381324" y="5819593"/>
            <a:ext cx="5269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Hafıza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Kartı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Maks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.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Kapasitesi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98315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5">
            <a:extLst>
              <a:ext uri="{FF2B5EF4-FFF2-40B4-BE49-F238E27FC236}">
                <a16:creationId xmlns:a16="http://schemas.microsoft.com/office/drawing/2014/main" id="{6438A911-0195-4BA2-9B60-D09B6AE34D36}"/>
              </a:ext>
            </a:extLst>
          </p:cNvPr>
          <p:cNvGrpSpPr>
            <a:grpSpLocks noChangeAspect="1"/>
          </p:cNvGrpSpPr>
          <p:nvPr/>
        </p:nvGrpSpPr>
        <p:grpSpPr>
          <a:xfrm rot="20637485">
            <a:off x="2596071" y="2141857"/>
            <a:ext cx="1739167" cy="2829915"/>
            <a:chOff x="17290761" y="7748319"/>
            <a:chExt cx="3000784" cy="5376405"/>
          </a:xfrm>
          <a:effectLst>
            <a:outerShdw blurRad="279400" dist="177800" dir="5400000" algn="t" rotWithShape="0">
              <a:prstClr val="black">
                <a:alpha val="49000"/>
              </a:prstClr>
            </a:outerShdw>
          </a:effectLst>
        </p:grpSpPr>
        <p:pic>
          <p:nvPicPr>
            <p:cNvPr id="6" name="Picture 10" descr="http://app.imcreator.com/images/editor/iphone_for_editor.png">
              <a:extLst>
                <a:ext uri="{FF2B5EF4-FFF2-40B4-BE49-F238E27FC236}">
                  <a16:creationId xmlns:a16="http://schemas.microsoft.com/office/drawing/2014/main" id="{FFBEDA57-B1CA-4B5C-A571-4D53F4472A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90761" y="7748319"/>
              <a:ext cx="3000784" cy="53764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ángulo 7">
              <a:extLst>
                <a:ext uri="{FF2B5EF4-FFF2-40B4-BE49-F238E27FC236}">
                  <a16:creationId xmlns:a16="http://schemas.microsoft.com/office/drawing/2014/main" id="{611F20CA-836B-408C-A60A-20DBC893FFAC}"/>
                </a:ext>
              </a:extLst>
            </p:cNvPr>
            <p:cNvSpPr/>
            <p:nvPr/>
          </p:nvSpPr>
          <p:spPr>
            <a:xfrm>
              <a:off x="17741494" y="8534401"/>
              <a:ext cx="2086618" cy="3473450"/>
            </a:xfrm>
            <a:prstGeom prst="rect">
              <a:avLst/>
            </a:prstGeom>
            <a:blipFill dpi="0" rotWithShape="1">
              <a:blip r:embed="rId3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900"/>
            </a:p>
          </p:txBody>
        </p:sp>
      </p:grpSp>
      <p:grpSp>
        <p:nvGrpSpPr>
          <p:cNvPr id="8" name="Grupo 5">
            <a:extLst>
              <a:ext uri="{FF2B5EF4-FFF2-40B4-BE49-F238E27FC236}">
                <a16:creationId xmlns:a16="http://schemas.microsoft.com/office/drawing/2014/main" id="{A86FB617-5F49-4B2D-B3F5-0C906F3391DD}"/>
              </a:ext>
            </a:extLst>
          </p:cNvPr>
          <p:cNvGrpSpPr>
            <a:grpSpLocks noChangeAspect="1"/>
          </p:cNvGrpSpPr>
          <p:nvPr/>
        </p:nvGrpSpPr>
        <p:grpSpPr>
          <a:xfrm rot="962515" flipH="1">
            <a:off x="7845056" y="2158110"/>
            <a:ext cx="1739167" cy="2829915"/>
            <a:chOff x="17290761" y="7748319"/>
            <a:chExt cx="3000784" cy="5376405"/>
          </a:xfrm>
          <a:effectLst>
            <a:outerShdw blurRad="279400" dist="177800" dir="5400000" algn="t" rotWithShape="0">
              <a:prstClr val="black">
                <a:alpha val="49000"/>
              </a:prstClr>
            </a:outerShdw>
          </a:effectLst>
        </p:grpSpPr>
        <p:pic>
          <p:nvPicPr>
            <p:cNvPr id="9" name="Picture 10" descr="http://app.imcreator.com/images/editor/iphone_for_editor.png">
              <a:extLst>
                <a:ext uri="{FF2B5EF4-FFF2-40B4-BE49-F238E27FC236}">
                  <a16:creationId xmlns:a16="http://schemas.microsoft.com/office/drawing/2014/main" id="{A729F4CF-7178-48A8-B23E-84E9777E98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90761" y="7748319"/>
              <a:ext cx="3000784" cy="53764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Rectángulo 7">
              <a:extLst>
                <a:ext uri="{FF2B5EF4-FFF2-40B4-BE49-F238E27FC236}">
                  <a16:creationId xmlns:a16="http://schemas.microsoft.com/office/drawing/2014/main" id="{AC05F30C-AB77-4FAF-B957-1517A6138E6F}"/>
                </a:ext>
              </a:extLst>
            </p:cNvPr>
            <p:cNvSpPr/>
            <p:nvPr/>
          </p:nvSpPr>
          <p:spPr>
            <a:xfrm>
              <a:off x="17741494" y="8534401"/>
              <a:ext cx="2086618" cy="3473450"/>
            </a:xfrm>
            <a:prstGeom prst="rect">
              <a:avLst/>
            </a:prstGeom>
            <a:blipFill dpi="0" rotWithShape="1">
              <a:blip r:embed="rId3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900"/>
            </a:p>
          </p:txBody>
        </p:sp>
      </p:grpSp>
      <p:grpSp>
        <p:nvGrpSpPr>
          <p:cNvPr id="11" name="37 Grupo">
            <a:extLst>
              <a:ext uri="{FF2B5EF4-FFF2-40B4-BE49-F238E27FC236}">
                <a16:creationId xmlns:a16="http://schemas.microsoft.com/office/drawing/2014/main" id="{6B205085-AA3D-49DA-BAC2-2E01152C64E5}"/>
              </a:ext>
            </a:extLst>
          </p:cNvPr>
          <p:cNvGrpSpPr/>
          <p:nvPr/>
        </p:nvGrpSpPr>
        <p:grpSpPr>
          <a:xfrm>
            <a:off x="5460776" y="1375858"/>
            <a:ext cx="1258742" cy="3673135"/>
            <a:chOff x="10922198" y="2752033"/>
            <a:chExt cx="2517776" cy="7347121"/>
          </a:xfrm>
        </p:grpSpPr>
        <p:cxnSp>
          <p:nvCxnSpPr>
            <p:cNvPr id="12" name="24 Conector recto">
              <a:extLst>
                <a:ext uri="{FF2B5EF4-FFF2-40B4-BE49-F238E27FC236}">
                  <a16:creationId xmlns:a16="http://schemas.microsoft.com/office/drawing/2014/main" id="{B6C05472-9758-42B6-AE85-252323C0C6A1}"/>
                </a:ext>
              </a:extLst>
            </p:cNvPr>
            <p:cNvCxnSpPr/>
            <p:nvPr/>
          </p:nvCxnSpPr>
          <p:spPr>
            <a:xfrm>
              <a:off x="12171450" y="5286586"/>
              <a:ext cx="0" cy="4812568"/>
            </a:xfrm>
            <a:prstGeom prst="lin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3" name="12 Elipse">
              <a:extLst>
                <a:ext uri="{FF2B5EF4-FFF2-40B4-BE49-F238E27FC236}">
                  <a16:creationId xmlns:a16="http://schemas.microsoft.com/office/drawing/2014/main" id="{FA9CA148-D01A-4BF7-84A9-007B4714E8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22198" y="2752033"/>
              <a:ext cx="2517776" cy="2517776"/>
            </a:xfrm>
            <a:prstGeom prst="ellips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SV" sz="3299" dirty="0">
                <a:solidFill>
                  <a:schemeClr val="tx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65FFB258-E542-443A-B64E-E57C505CEBC9}"/>
              </a:ext>
            </a:extLst>
          </p:cNvPr>
          <p:cNvSpPr txBox="1"/>
          <p:nvPr/>
        </p:nvSpPr>
        <p:spPr>
          <a:xfrm>
            <a:off x="5604918" y="1519485"/>
            <a:ext cx="9704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VS</a:t>
            </a:r>
            <a:endParaRPr lang="en-IN" sz="6000" dirty="0"/>
          </a:p>
        </p:txBody>
      </p:sp>
      <p:sp>
        <p:nvSpPr>
          <p:cNvPr id="1828" name="TextBox 1827">
            <a:extLst>
              <a:ext uri="{FF2B5EF4-FFF2-40B4-BE49-F238E27FC236}">
                <a16:creationId xmlns:a16="http://schemas.microsoft.com/office/drawing/2014/main" id="{59CA7B4D-DA05-47FA-85F0-6A678D48D3D1}"/>
              </a:ext>
            </a:extLst>
          </p:cNvPr>
          <p:cNvSpPr txBox="1"/>
          <p:nvPr/>
        </p:nvSpPr>
        <p:spPr>
          <a:xfrm>
            <a:off x="3739729" y="5399936"/>
            <a:ext cx="3750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Ekran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Teknolojisi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5" name="TextBox 1834">
            <a:extLst>
              <a:ext uri="{FF2B5EF4-FFF2-40B4-BE49-F238E27FC236}">
                <a16:creationId xmlns:a16="http://schemas.microsoft.com/office/drawing/2014/main" id="{27B19124-E379-442A-ACFA-3E93B2596679}"/>
              </a:ext>
            </a:extLst>
          </p:cNvPr>
          <p:cNvSpPr txBox="1"/>
          <p:nvPr/>
        </p:nvSpPr>
        <p:spPr>
          <a:xfrm>
            <a:off x="7381324" y="5411911"/>
            <a:ext cx="3750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Ekran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Teknolojisi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8" name="TextBox 1837">
            <a:extLst>
              <a:ext uri="{FF2B5EF4-FFF2-40B4-BE49-F238E27FC236}">
                <a16:creationId xmlns:a16="http://schemas.microsoft.com/office/drawing/2014/main" id="{601637D7-4271-47A3-B322-BDDC4DA39623}"/>
              </a:ext>
            </a:extLst>
          </p:cNvPr>
          <p:cNvSpPr txBox="1"/>
          <p:nvPr/>
        </p:nvSpPr>
        <p:spPr>
          <a:xfrm>
            <a:off x="2334852" y="1283409"/>
            <a:ext cx="22049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Product1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9" name="TextBox 1838">
            <a:extLst>
              <a:ext uri="{FF2B5EF4-FFF2-40B4-BE49-F238E27FC236}">
                <a16:creationId xmlns:a16="http://schemas.microsoft.com/office/drawing/2014/main" id="{7CD5D374-C1EF-49C7-9587-AAC641FA31FB}"/>
              </a:ext>
            </a:extLst>
          </p:cNvPr>
          <p:cNvSpPr txBox="1"/>
          <p:nvPr/>
        </p:nvSpPr>
        <p:spPr>
          <a:xfrm>
            <a:off x="7640479" y="1277888"/>
            <a:ext cx="22049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Product2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54" name="Rectangle 1853">
            <a:extLst>
              <a:ext uri="{FF2B5EF4-FFF2-40B4-BE49-F238E27FC236}">
                <a16:creationId xmlns:a16="http://schemas.microsoft.com/office/drawing/2014/main" id="{12D3239D-1081-491C-BC62-619CD86C39E7}"/>
              </a:ext>
            </a:extLst>
          </p:cNvPr>
          <p:cNvSpPr/>
          <p:nvPr/>
        </p:nvSpPr>
        <p:spPr>
          <a:xfrm>
            <a:off x="4097306" y="252122"/>
            <a:ext cx="39973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dirty="0">
                <a:ln w="0"/>
                <a:effectLst>
                  <a:reflection blurRad="6350" stA="53000" endA="300" endPos="35500" dir="5400000" sy="-90000" algn="bl" rotWithShape="0"/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SCREEN</a:t>
            </a:r>
          </a:p>
        </p:txBody>
      </p:sp>
      <p:sp>
        <p:nvSpPr>
          <p:cNvPr id="355" name="Rectangle 354">
            <a:extLst>
              <a:ext uri="{FF2B5EF4-FFF2-40B4-BE49-F238E27FC236}">
                <a16:creationId xmlns:a16="http://schemas.microsoft.com/office/drawing/2014/main" id="{CEFB962E-93A1-4497-98FF-9515C1D54170}"/>
              </a:ext>
            </a:extLst>
          </p:cNvPr>
          <p:cNvSpPr/>
          <p:nvPr/>
        </p:nvSpPr>
        <p:spPr>
          <a:xfrm>
            <a:off x="4086635" y="799632"/>
            <a:ext cx="3997389" cy="36933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  <a:tint val="66000"/>
                  <a:satMod val="160000"/>
                </a:schemeClr>
              </a:gs>
              <a:gs pos="50000">
                <a:schemeClr val="bg1">
                  <a:lumMod val="75000"/>
                  <a:tint val="44500"/>
                  <a:satMod val="160000"/>
                </a:schemeClr>
              </a:gs>
              <a:gs pos="100000">
                <a:schemeClr val="bg1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 wrap="square">
            <a:spAutoFit/>
          </a:bodyPr>
          <a:lstStyle/>
          <a:p>
            <a:pPr algn="ctr"/>
            <a:r>
              <a:rPr lang="en-I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Screen Technology</a:t>
            </a:r>
          </a:p>
        </p:txBody>
      </p:sp>
      <p:cxnSp>
        <p:nvCxnSpPr>
          <p:cNvPr id="356" name="24 Conector recto">
            <a:extLst>
              <a:ext uri="{FF2B5EF4-FFF2-40B4-BE49-F238E27FC236}">
                <a16:creationId xmlns:a16="http://schemas.microsoft.com/office/drawing/2014/main" id="{8CA5E3D6-92B8-4ED7-930D-C29A5A518DC9}"/>
              </a:ext>
            </a:extLst>
          </p:cNvPr>
          <p:cNvCxnSpPr/>
          <p:nvPr/>
        </p:nvCxnSpPr>
        <p:spPr>
          <a:xfrm>
            <a:off x="6085329" y="3863278"/>
            <a:ext cx="0" cy="2406005"/>
          </a:xfrm>
          <a:prstGeom prst="line">
            <a:avLst/>
          </a:pr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565750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5">
            <a:extLst>
              <a:ext uri="{FF2B5EF4-FFF2-40B4-BE49-F238E27FC236}">
                <a16:creationId xmlns:a16="http://schemas.microsoft.com/office/drawing/2014/main" id="{6438A911-0195-4BA2-9B60-D09B6AE34D36}"/>
              </a:ext>
            </a:extLst>
          </p:cNvPr>
          <p:cNvGrpSpPr>
            <a:grpSpLocks noChangeAspect="1"/>
          </p:cNvGrpSpPr>
          <p:nvPr/>
        </p:nvGrpSpPr>
        <p:grpSpPr>
          <a:xfrm rot="20637485">
            <a:off x="2596071" y="2141857"/>
            <a:ext cx="1739167" cy="2829915"/>
            <a:chOff x="17290761" y="7748319"/>
            <a:chExt cx="3000784" cy="5376405"/>
          </a:xfrm>
          <a:effectLst>
            <a:outerShdw blurRad="279400" dist="177800" dir="5400000" algn="t" rotWithShape="0">
              <a:prstClr val="black">
                <a:alpha val="49000"/>
              </a:prstClr>
            </a:outerShdw>
          </a:effectLst>
        </p:grpSpPr>
        <p:pic>
          <p:nvPicPr>
            <p:cNvPr id="6" name="Picture 10" descr="http://app.imcreator.com/images/editor/iphone_for_editor.png">
              <a:extLst>
                <a:ext uri="{FF2B5EF4-FFF2-40B4-BE49-F238E27FC236}">
                  <a16:creationId xmlns:a16="http://schemas.microsoft.com/office/drawing/2014/main" id="{FFBEDA57-B1CA-4B5C-A571-4D53F4472A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90761" y="7748319"/>
              <a:ext cx="3000784" cy="53764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ángulo 7">
              <a:extLst>
                <a:ext uri="{FF2B5EF4-FFF2-40B4-BE49-F238E27FC236}">
                  <a16:creationId xmlns:a16="http://schemas.microsoft.com/office/drawing/2014/main" id="{611F20CA-836B-408C-A60A-20DBC893FFAC}"/>
                </a:ext>
              </a:extLst>
            </p:cNvPr>
            <p:cNvSpPr/>
            <p:nvPr/>
          </p:nvSpPr>
          <p:spPr>
            <a:xfrm>
              <a:off x="17741494" y="8534401"/>
              <a:ext cx="2086618" cy="3473450"/>
            </a:xfrm>
            <a:prstGeom prst="rect">
              <a:avLst/>
            </a:prstGeom>
            <a:blipFill dpi="0" rotWithShape="1">
              <a:blip r:embed="rId3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900"/>
            </a:p>
          </p:txBody>
        </p:sp>
      </p:grpSp>
      <p:grpSp>
        <p:nvGrpSpPr>
          <p:cNvPr id="8" name="Grupo 5">
            <a:extLst>
              <a:ext uri="{FF2B5EF4-FFF2-40B4-BE49-F238E27FC236}">
                <a16:creationId xmlns:a16="http://schemas.microsoft.com/office/drawing/2014/main" id="{A86FB617-5F49-4B2D-B3F5-0C906F3391DD}"/>
              </a:ext>
            </a:extLst>
          </p:cNvPr>
          <p:cNvGrpSpPr>
            <a:grpSpLocks noChangeAspect="1"/>
          </p:cNvGrpSpPr>
          <p:nvPr/>
        </p:nvGrpSpPr>
        <p:grpSpPr>
          <a:xfrm rot="962515" flipH="1">
            <a:off x="7845056" y="2158110"/>
            <a:ext cx="1739167" cy="2829915"/>
            <a:chOff x="17290761" y="7748319"/>
            <a:chExt cx="3000784" cy="5376405"/>
          </a:xfrm>
          <a:effectLst>
            <a:outerShdw blurRad="279400" dist="177800" dir="5400000" algn="t" rotWithShape="0">
              <a:prstClr val="black">
                <a:alpha val="49000"/>
              </a:prstClr>
            </a:outerShdw>
          </a:effectLst>
        </p:grpSpPr>
        <p:pic>
          <p:nvPicPr>
            <p:cNvPr id="9" name="Picture 10" descr="http://app.imcreator.com/images/editor/iphone_for_editor.png">
              <a:extLst>
                <a:ext uri="{FF2B5EF4-FFF2-40B4-BE49-F238E27FC236}">
                  <a16:creationId xmlns:a16="http://schemas.microsoft.com/office/drawing/2014/main" id="{A729F4CF-7178-48A8-B23E-84E9777E98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90761" y="7748319"/>
              <a:ext cx="3000784" cy="53764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Rectángulo 7">
              <a:extLst>
                <a:ext uri="{FF2B5EF4-FFF2-40B4-BE49-F238E27FC236}">
                  <a16:creationId xmlns:a16="http://schemas.microsoft.com/office/drawing/2014/main" id="{AC05F30C-AB77-4FAF-B957-1517A6138E6F}"/>
                </a:ext>
              </a:extLst>
            </p:cNvPr>
            <p:cNvSpPr/>
            <p:nvPr/>
          </p:nvSpPr>
          <p:spPr>
            <a:xfrm>
              <a:off x="17741494" y="8534401"/>
              <a:ext cx="2086618" cy="3473450"/>
            </a:xfrm>
            <a:prstGeom prst="rect">
              <a:avLst/>
            </a:prstGeom>
            <a:blipFill dpi="0" rotWithShape="1">
              <a:blip r:embed="rId3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900"/>
            </a:p>
          </p:txBody>
        </p:sp>
      </p:grpSp>
      <p:grpSp>
        <p:nvGrpSpPr>
          <p:cNvPr id="11" name="37 Grupo">
            <a:extLst>
              <a:ext uri="{FF2B5EF4-FFF2-40B4-BE49-F238E27FC236}">
                <a16:creationId xmlns:a16="http://schemas.microsoft.com/office/drawing/2014/main" id="{6B205085-AA3D-49DA-BAC2-2E01152C64E5}"/>
              </a:ext>
            </a:extLst>
          </p:cNvPr>
          <p:cNvGrpSpPr/>
          <p:nvPr/>
        </p:nvGrpSpPr>
        <p:grpSpPr>
          <a:xfrm>
            <a:off x="5460776" y="1375858"/>
            <a:ext cx="1258742" cy="3673135"/>
            <a:chOff x="10922198" y="2752033"/>
            <a:chExt cx="2517776" cy="7347121"/>
          </a:xfrm>
        </p:grpSpPr>
        <p:cxnSp>
          <p:nvCxnSpPr>
            <p:cNvPr id="12" name="24 Conector recto">
              <a:extLst>
                <a:ext uri="{FF2B5EF4-FFF2-40B4-BE49-F238E27FC236}">
                  <a16:creationId xmlns:a16="http://schemas.microsoft.com/office/drawing/2014/main" id="{B6C05472-9758-42B6-AE85-252323C0C6A1}"/>
                </a:ext>
              </a:extLst>
            </p:cNvPr>
            <p:cNvCxnSpPr/>
            <p:nvPr/>
          </p:nvCxnSpPr>
          <p:spPr>
            <a:xfrm>
              <a:off x="12171450" y="5286586"/>
              <a:ext cx="0" cy="4812568"/>
            </a:xfrm>
            <a:prstGeom prst="lin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3" name="12 Elipse">
              <a:extLst>
                <a:ext uri="{FF2B5EF4-FFF2-40B4-BE49-F238E27FC236}">
                  <a16:creationId xmlns:a16="http://schemas.microsoft.com/office/drawing/2014/main" id="{FA9CA148-D01A-4BF7-84A9-007B4714E8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22198" y="2752033"/>
              <a:ext cx="2517776" cy="2517776"/>
            </a:xfrm>
            <a:prstGeom prst="ellips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SV" sz="3299" dirty="0">
                <a:solidFill>
                  <a:schemeClr val="tx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65FFB258-E542-443A-B64E-E57C505CEBC9}"/>
              </a:ext>
            </a:extLst>
          </p:cNvPr>
          <p:cNvSpPr txBox="1"/>
          <p:nvPr/>
        </p:nvSpPr>
        <p:spPr>
          <a:xfrm>
            <a:off x="5604918" y="1519485"/>
            <a:ext cx="9704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VS</a:t>
            </a:r>
            <a:endParaRPr lang="en-IN" sz="6000" dirty="0"/>
          </a:p>
        </p:txBody>
      </p:sp>
      <p:sp>
        <p:nvSpPr>
          <p:cNvPr id="1828" name="TextBox 1827">
            <a:extLst>
              <a:ext uri="{FF2B5EF4-FFF2-40B4-BE49-F238E27FC236}">
                <a16:creationId xmlns:a16="http://schemas.microsoft.com/office/drawing/2014/main" id="{59CA7B4D-DA05-47FA-85F0-6A678D48D3D1}"/>
              </a:ext>
            </a:extLst>
          </p:cNvPr>
          <p:cNvSpPr txBox="1"/>
          <p:nvPr/>
        </p:nvSpPr>
        <p:spPr>
          <a:xfrm>
            <a:off x="3739729" y="5399936"/>
            <a:ext cx="55903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Diğer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Bellek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(RAM)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Seçenekleri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5" name="TextBox 1834">
            <a:extLst>
              <a:ext uri="{FF2B5EF4-FFF2-40B4-BE49-F238E27FC236}">
                <a16:creationId xmlns:a16="http://schemas.microsoft.com/office/drawing/2014/main" id="{27B19124-E379-442A-ACFA-3E93B2596679}"/>
              </a:ext>
            </a:extLst>
          </p:cNvPr>
          <p:cNvSpPr txBox="1"/>
          <p:nvPr/>
        </p:nvSpPr>
        <p:spPr>
          <a:xfrm>
            <a:off x="7381324" y="5411911"/>
            <a:ext cx="55903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Diğer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Bellek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(RAM)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Seçenekleri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8" name="TextBox 1837">
            <a:extLst>
              <a:ext uri="{FF2B5EF4-FFF2-40B4-BE49-F238E27FC236}">
                <a16:creationId xmlns:a16="http://schemas.microsoft.com/office/drawing/2014/main" id="{601637D7-4271-47A3-B322-BDDC4DA39623}"/>
              </a:ext>
            </a:extLst>
          </p:cNvPr>
          <p:cNvSpPr txBox="1"/>
          <p:nvPr/>
        </p:nvSpPr>
        <p:spPr>
          <a:xfrm>
            <a:off x="2334852" y="1283409"/>
            <a:ext cx="22049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Product1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9" name="TextBox 1838">
            <a:extLst>
              <a:ext uri="{FF2B5EF4-FFF2-40B4-BE49-F238E27FC236}">
                <a16:creationId xmlns:a16="http://schemas.microsoft.com/office/drawing/2014/main" id="{7CD5D374-C1EF-49C7-9587-AAC641FA31FB}"/>
              </a:ext>
            </a:extLst>
          </p:cNvPr>
          <p:cNvSpPr txBox="1"/>
          <p:nvPr/>
        </p:nvSpPr>
        <p:spPr>
          <a:xfrm>
            <a:off x="7640479" y="1277888"/>
            <a:ext cx="22049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Product2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54" name="Rectangle 1853">
            <a:extLst>
              <a:ext uri="{FF2B5EF4-FFF2-40B4-BE49-F238E27FC236}">
                <a16:creationId xmlns:a16="http://schemas.microsoft.com/office/drawing/2014/main" id="{12D3239D-1081-491C-BC62-619CD86C39E7}"/>
              </a:ext>
            </a:extLst>
          </p:cNvPr>
          <p:cNvSpPr/>
          <p:nvPr/>
        </p:nvSpPr>
        <p:spPr>
          <a:xfrm>
            <a:off x="4097306" y="252122"/>
            <a:ext cx="39973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dirty="0">
                <a:ln w="0"/>
                <a:effectLst>
                  <a:reflection blurRad="6350" stA="53000" endA="300" endPos="35500" dir="5400000" sy="-90000" algn="bl" rotWithShape="0"/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PLATFORM</a:t>
            </a:r>
          </a:p>
        </p:txBody>
      </p:sp>
      <p:sp>
        <p:nvSpPr>
          <p:cNvPr id="355" name="Rectangle 354">
            <a:extLst>
              <a:ext uri="{FF2B5EF4-FFF2-40B4-BE49-F238E27FC236}">
                <a16:creationId xmlns:a16="http://schemas.microsoft.com/office/drawing/2014/main" id="{CEFB962E-93A1-4497-98FF-9515C1D54170}"/>
              </a:ext>
            </a:extLst>
          </p:cNvPr>
          <p:cNvSpPr/>
          <p:nvPr/>
        </p:nvSpPr>
        <p:spPr>
          <a:xfrm>
            <a:off x="4086635" y="799632"/>
            <a:ext cx="3997389" cy="36933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  <a:tint val="66000"/>
                  <a:satMod val="160000"/>
                </a:schemeClr>
              </a:gs>
              <a:gs pos="50000">
                <a:schemeClr val="bg1">
                  <a:lumMod val="75000"/>
                  <a:tint val="44500"/>
                  <a:satMod val="160000"/>
                </a:schemeClr>
              </a:gs>
              <a:gs pos="100000">
                <a:schemeClr val="bg1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 wrap="square">
            <a:spAutoFit/>
          </a:bodyPr>
          <a:lstStyle/>
          <a:p>
            <a:pPr algn="ctr"/>
            <a:r>
              <a:rPr lang="en-I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Other Memory (RAM) / Options</a:t>
            </a:r>
          </a:p>
        </p:txBody>
      </p:sp>
      <p:cxnSp>
        <p:nvCxnSpPr>
          <p:cNvPr id="356" name="24 Conector recto">
            <a:extLst>
              <a:ext uri="{FF2B5EF4-FFF2-40B4-BE49-F238E27FC236}">
                <a16:creationId xmlns:a16="http://schemas.microsoft.com/office/drawing/2014/main" id="{8CA5E3D6-92B8-4ED7-930D-C29A5A518DC9}"/>
              </a:ext>
            </a:extLst>
          </p:cNvPr>
          <p:cNvCxnSpPr/>
          <p:nvPr/>
        </p:nvCxnSpPr>
        <p:spPr>
          <a:xfrm>
            <a:off x="6085329" y="3863278"/>
            <a:ext cx="0" cy="2406005"/>
          </a:xfrm>
          <a:prstGeom prst="line">
            <a:avLst/>
          </a:pr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243472E-B4A0-47CB-AFF2-88E2AD7A32C7}"/>
              </a:ext>
            </a:extLst>
          </p:cNvPr>
          <p:cNvSpPr txBox="1"/>
          <p:nvPr/>
        </p:nvSpPr>
        <p:spPr>
          <a:xfrm>
            <a:off x="3739729" y="5807618"/>
            <a:ext cx="46669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Diğer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Hafıza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Seçenekleri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CD9EDCA-3A52-4C7B-9DF4-A0A39DB0A82E}"/>
              </a:ext>
            </a:extLst>
          </p:cNvPr>
          <p:cNvSpPr txBox="1"/>
          <p:nvPr/>
        </p:nvSpPr>
        <p:spPr>
          <a:xfrm>
            <a:off x="7381324" y="5819593"/>
            <a:ext cx="46669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Diğer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Hafıza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Seçenekleri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97775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5">
            <a:extLst>
              <a:ext uri="{FF2B5EF4-FFF2-40B4-BE49-F238E27FC236}">
                <a16:creationId xmlns:a16="http://schemas.microsoft.com/office/drawing/2014/main" id="{6438A911-0195-4BA2-9B60-D09B6AE34D36}"/>
              </a:ext>
            </a:extLst>
          </p:cNvPr>
          <p:cNvGrpSpPr>
            <a:grpSpLocks noChangeAspect="1"/>
          </p:cNvGrpSpPr>
          <p:nvPr/>
        </p:nvGrpSpPr>
        <p:grpSpPr>
          <a:xfrm rot="20637485">
            <a:off x="2596071" y="2141857"/>
            <a:ext cx="1739167" cy="2829915"/>
            <a:chOff x="17290761" y="7748319"/>
            <a:chExt cx="3000784" cy="5376405"/>
          </a:xfrm>
          <a:effectLst>
            <a:outerShdw blurRad="279400" dist="177800" dir="5400000" algn="t" rotWithShape="0">
              <a:prstClr val="black">
                <a:alpha val="49000"/>
              </a:prstClr>
            </a:outerShdw>
          </a:effectLst>
        </p:grpSpPr>
        <p:pic>
          <p:nvPicPr>
            <p:cNvPr id="6" name="Picture 10" descr="http://app.imcreator.com/images/editor/iphone_for_editor.png">
              <a:extLst>
                <a:ext uri="{FF2B5EF4-FFF2-40B4-BE49-F238E27FC236}">
                  <a16:creationId xmlns:a16="http://schemas.microsoft.com/office/drawing/2014/main" id="{FFBEDA57-B1CA-4B5C-A571-4D53F4472A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90761" y="7748319"/>
              <a:ext cx="3000784" cy="53764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ángulo 7">
              <a:extLst>
                <a:ext uri="{FF2B5EF4-FFF2-40B4-BE49-F238E27FC236}">
                  <a16:creationId xmlns:a16="http://schemas.microsoft.com/office/drawing/2014/main" id="{611F20CA-836B-408C-A60A-20DBC893FFAC}"/>
                </a:ext>
              </a:extLst>
            </p:cNvPr>
            <p:cNvSpPr/>
            <p:nvPr/>
          </p:nvSpPr>
          <p:spPr>
            <a:xfrm>
              <a:off x="17741494" y="8534401"/>
              <a:ext cx="2086618" cy="3473450"/>
            </a:xfrm>
            <a:prstGeom prst="rect">
              <a:avLst/>
            </a:prstGeom>
            <a:blipFill dpi="0" rotWithShape="1">
              <a:blip r:embed="rId3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900"/>
            </a:p>
          </p:txBody>
        </p:sp>
      </p:grpSp>
      <p:grpSp>
        <p:nvGrpSpPr>
          <p:cNvPr id="8" name="Grupo 5">
            <a:extLst>
              <a:ext uri="{FF2B5EF4-FFF2-40B4-BE49-F238E27FC236}">
                <a16:creationId xmlns:a16="http://schemas.microsoft.com/office/drawing/2014/main" id="{A86FB617-5F49-4B2D-B3F5-0C906F3391DD}"/>
              </a:ext>
            </a:extLst>
          </p:cNvPr>
          <p:cNvGrpSpPr>
            <a:grpSpLocks noChangeAspect="1"/>
          </p:cNvGrpSpPr>
          <p:nvPr/>
        </p:nvGrpSpPr>
        <p:grpSpPr>
          <a:xfrm rot="962515" flipH="1">
            <a:off x="7845056" y="2158110"/>
            <a:ext cx="1739167" cy="2829915"/>
            <a:chOff x="17290761" y="7748319"/>
            <a:chExt cx="3000784" cy="5376405"/>
          </a:xfrm>
          <a:effectLst>
            <a:outerShdw blurRad="279400" dist="177800" dir="5400000" algn="t" rotWithShape="0">
              <a:prstClr val="black">
                <a:alpha val="49000"/>
              </a:prstClr>
            </a:outerShdw>
          </a:effectLst>
        </p:grpSpPr>
        <p:pic>
          <p:nvPicPr>
            <p:cNvPr id="9" name="Picture 10" descr="http://app.imcreator.com/images/editor/iphone_for_editor.png">
              <a:extLst>
                <a:ext uri="{FF2B5EF4-FFF2-40B4-BE49-F238E27FC236}">
                  <a16:creationId xmlns:a16="http://schemas.microsoft.com/office/drawing/2014/main" id="{A729F4CF-7178-48A8-B23E-84E9777E98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90761" y="7748319"/>
              <a:ext cx="3000784" cy="53764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Rectángulo 7">
              <a:extLst>
                <a:ext uri="{FF2B5EF4-FFF2-40B4-BE49-F238E27FC236}">
                  <a16:creationId xmlns:a16="http://schemas.microsoft.com/office/drawing/2014/main" id="{AC05F30C-AB77-4FAF-B957-1517A6138E6F}"/>
                </a:ext>
              </a:extLst>
            </p:cNvPr>
            <p:cNvSpPr/>
            <p:nvPr/>
          </p:nvSpPr>
          <p:spPr>
            <a:xfrm>
              <a:off x="17741494" y="8534401"/>
              <a:ext cx="2086618" cy="3473450"/>
            </a:xfrm>
            <a:prstGeom prst="rect">
              <a:avLst/>
            </a:prstGeom>
            <a:blipFill dpi="0" rotWithShape="1">
              <a:blip r:embed="rId3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900"/>
            </a:p>
          </p:txBody>
        </p:sp>
      </p:grpSp>
      <p:grpSp>
        <p:nvGrpSpPr>
          <p:cNvPr id="11" name="37 Grupo">
            <a:extLst>
              <a:ext uri="{FF2B5EF4-FFF2-40B4-BE49-F238E27FC236}">
                <a16:creationId xmlns:a16="http://schemas.microsoft.com/office/drawing/2014/main" id="{6B205085-AA3D-49DA-BAC2-2E01152C64E5}"/>
              </a:ext>
            </a:extLst>
          </p:cNvPr>
          <p:cNvGrpSpPr/>
          <p:nvPr/>
        </p:nvGrpSpPr>
        <p:grpSpPr>
          <a:xfrm>
            <a:off x="5460776" y="1375858"/>
            <a:ext cx="1258742" cy="3673135"/>
            <a:chOff x="10922198" y="2752033"/>
            <a:chExt cx="2517776" cy="7347121"/>
          </a:xfrm>
        </p:grpSpPr>
        <p:cxnSp>
          <p:nvCxnSpPr>
            <p:cNvPr id="12" name="24 Conector recto">
              <a:extLst>
                <a:ext uri="{FF2B5EF4-FFF2-40B4-BE49-F238E27FC236}">
                  <a16:creationId xmlns:a16="http://schemas.microsoft.com/office/drawing/2014/main" id="{B6C05472-9758-42B6-AE85-252323C0C6A1}"/>
                </a:ext>
              </a:extLst>
            </p:cNvPr>
            <p:cNvCxnSpPr/>
            <p:nvPr/>
          </p:nvCxnSpPr>
          <p:spPr>
            <a:xfrm>
              <a:off x="12171450" y="5286586"/>
              <a:ext cx="0" cy="4812568"/>
            </a:xfrm>
            <a:prstGeom prst="lin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3" name="12 Elipse">
              <a:extLst>
                <a:ext uri="{FF2B5EF4-FFF2-40B4-BE49-F238E27FC236}">
                  <a16:creationId xmlns:a16="http://schemas.microsoft.com/office/drawing/2014/main" id="{FA9CA148-D01A-4BF7-84A9-007B4714E8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22198" y="2752033"/>
              <a:ext cx="2517776" cy="2517776"/>
            </a:xfrm>
            <a:prstGeom prst="ellips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SV" sz="3299" dirty="0">
                <a:solidFill>
                  <a:schemeClr val="tx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65FFB258-E542-443A-B64E-E57C505CEBC9}"/>
              </a:ext>
            </a:extLst>
          </p:cNvPr>
          <p:cNvSpPr txBox="1"/>
          <p:nvPr/>
        </p:nvSpPr>
        <p:spPr>
          <a:xfrm>
            <a:off x="5604918" y="1519485"/>
            <a:ext cx="9704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VS</a:t>
            </a:r>
            <a:endParaRPr lang="en-IN" sz="6000" dirty="0"/>
          </a:p>
        </p:txBody>
      </p:sp>
      <p:sp>
        <p:nvSpPr>
          <p:cNvPr id="1828" name="TextBox 1827">
            <a:extLst>
              <a:ext uri="{FF2B5EF4-FFF2-40B4-BE49-F238E27FC236}">
                <a16:creationId xmlns:a16="http://schemas.microsoft.com/office/drawing/2014/main" id="{59CA7B4D-DA05-47FA-85F0-6A678D48D3D1}"/>
              </a:ext>
            </a:extLst>
          </p:cNvPr>
          <p:cNvSpPr txBox="1"/>
          <p:nvPr/>
        </p:nvSpPr>
        <p:spPr>
          <a:xfrm>
            <a:off x="3739729" y="4823472"/>
            <a:ext cx="19662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 Boy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5" name="TextBox 1834">
            <a:extLst>
              <a:ext uri="{FF2B5EF4-FFF2-40B4-BE49-F238E27FC236}">
                <a16:creationId xmlns:a16="http://schemas.microsoft.com/office/drawing/2014/main" id="{27B19124-E379-442A-ACFA-3E93B2596679}"/>
              </a:ext>
            </a:extLst>
          </p:cNvPr>
          <p:cNvSpPr txBox="1"/>
          <p:nvPr/>
        </p:nvSpPr>
        <p:spPr>
          <a:xfrm>
            <a:off x="7384233" y="4826307"/>
            <a:ext cx="19662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 Boy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8" name="TextBox 1837">
            <a:extLst>
              <a:ext uri="{FF2B5EF4-FFF2-40B4-BE49-F238E27FC236}">
                <a16:creationId xmlns:a16="http://schemas.microsoft.com/office/drawing/2014/main" id="{601637D7-4271-47A3-B322-BDDC4DA39623}"/>
              </a:ext>
            </a:extLst>
          </p:cNvPr>
          <p:cNvSpPr txBox="1"/>
          <p:nvPr/>
        </p:nvSpPr>
        <p:spPr>
          <a:xfrm>
            <a:off x="2334852" y="1283409"/>
            <a:ext cx="22049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Product1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9" name="TextBox 1838">
            <a:extLst>
              <a:ext uri="{FF2B5EF4-FFF2-40B4-BE49-F238E27FC236}">
                <a16:creationId xmlns:a16="http://schemas.microsoft.com/office/drawing/2014/main" id="{7CD5D374-C1EF-49C7-9587-AAC641FA31FB}"/>
              </a:ext>
            </a:extLst>
          </p:cNvPr>
          <p:cNvSpPr txBox="1"/>
          <p:nvPr/>
        </p:nvSpPr>
        <p:spPr>
          <a:xfrm>
            <a:off x="7640479" y="1277888"/>
            <a:ext cx="22049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Product2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54" name="Rectangle 1853">
            <a:extLst>
              <a:ext uri="{FF2B5EF4-FFF2-40B4-BE49-F238E27FC236}">
                <a16:creationId xmlns:a16="http://schemas.microsoft.com/office/drawing/2014/main" id="{12D3239D-1081-491C-BC62-619CD86C39E7}"/>
              </a:ext>
            </a:extLst>
          </p:cNvPr>
          <p:cNvSpPr/>
          <p:nvPr/>
        </p:nvSpPr>
        <p:spPr>
          <a:xfrm>
            <a:off x="4097306" y="252122"/>
            <a:ext cx="39973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dirty="0">
                <a:ln w="0"/>
                <a:effectLst>
                  <a:reflection blurRad="6350" stA="53000" endA="300" endPos="35500" dir="5400000" sy="-90000" algn="bl" rotWithShape="0"/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DESIGN</a:t>
            </a:r>
          </a:p>
        </p:txBody>
      </p:sp>
      <p:sp>
        <p:nvSpPr>
          <p:cNvPr id="355" name="Rectangle 354">
            <a:extLst>
              <a:ext uri="{FF2B5EF4-FFF2-40B4-BE49-F238E27FC236}">
                <a16:creationId xmlns:a16="http://schemas.microsoft.com/office/drawing/2014/main" id="{CEFB962E-93A1-4497-98FF-9515C1D54170}"/>
              </a:ext>
            </a:extLst>
          </p:cNvPr>
          <p:cNvSpPr/>
          <p:nvPr/>
        </p:nvSpPr>
        <p:spPr>
          <a:xfrm>
            <a:off x="4086635" y="799632"/>
            <a:ext cx="3997389" cy="36933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  <a:tint val="66000"/>
                  <a:satMod val="160000"/>
                </a:schemeClr>
              </a:gs>
              <a:gs pos="50000">
                <a:schemeClr val="bg1">
                  <a:lumMod val="75000"/>
                  <a:tint val="44500"/>
                  <a:satMod val="160000"/>
                </a:schemeClr>
              </a:gs>
              <a:gs pos="100000">
                <a:schemeClr val="bg1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 wrap="square">
            <a:spAutoFit/>
          </a:bodyPr>
          <a:lstStyle/>
          <a:p>
            <a:pPr algn="ctr"/>
            <a:r>
              <a:rPr lang="en-I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Design</a:t>
            </a:r>
          </a:p>
        </p:txBody>
      </p:sp>
      <p:cxnSp>
        <p:nvCxnSpPr>
          <p:cNvPr id="356" name="24 Conector recto">
            <a:extLst>
              <a:ext uri="{FF2B5EF4-FFF2-40B4-BE49-F238E27FC236}">
                <a16:creationId xmlns:a16="http://schemas.microsoft.com/office/drawing/2014/main" id="{8CA5E3D6-92B8-4ED7-930D-C29A5A518DC9}"/>
              </a:ext>
            </a:extLst>
          </p:cNvPr>
          <p:cNvCxnSpPr/>
          <p:nvPr/>
        </p:nvCxnSpPr>
        <p:spPr>
          <a:xfrm>
            <a:off x="6085329" y="3863278"/>
            <a:ext cx="0" cy="2406005"/>
          </a:xfrm>
          <a:prstGeom prst="line">
            <a:avLst/>
          </a:pr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243472E-B4A0-47CB-AFF2-88E2AD7A32C7}"/>
              </a:ext>
            </a:extLst>
          </p:cNvPr>
          <p:cNvSpPr txBox="1"/>
          <p:nvPr/>
        </p:nvSpPr>
        <p:spPr>
          <a:xfrm>
            <a:off x="4990675" y="4813188"/>
            <a:ext cx="18120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En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CD9EDCA-3A52-4C7B-9DF4-A0A39DB0A82E}"/>
              </a:ext>
            </a:extLst>
          </p:cNvPr>
          <p:cNvSpPr txBox="1"/>
          <p:nvPr/>
        </p:nvSpPr>
        <p:spPr>
          <a:xfrm>
            <a:off x="8638824" y="4835447"/>
            <a:ext cx="18120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En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B08DFD0-B3E0-49A1-A1B5-C72CF57A4440}"/>
              </a:ext>
            </a:extLst>
          </p:cNvPr>
          <p:cNvSpPr txBox="1"/>
          <p:nvPr/>
        </p:nvSpPr>
        <p:spPr>
          <a:xfrm>
            <a:off x="3739728" y="5229811"/>
            <a:ext cx="2478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Kalınlık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E30C402-8D5B-413D-8337-79D5B88A62E9}"/>
              </a:ext>
            </a:extLst>
          </p:cNvPr>
          <p:cNvSpPr txBox="1"/>
          <p:nvPr/>
        </p:nvSpPr>
        <p:spPr>
          <a:xfrm>
            <a:off x="7380572" y="5232337"/>
            <a:ext cx="2478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Kalınlık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4631E2A-C4E0-4702-B879-5F8929DB8F4F}"/>
              </a:ext>
            </a:extLst>
          </p:cNvPr>
          <p:cNvSpPr txBox="1"/>
          <p:nvPr/>
        </p:nvSpPr>
        <p:spPr>
          <a:xfrm>
            <a:off x="3739727" y="5681192"/>
            <a:ext cx="23491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Ağırlık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8421964-3EBF-4BFF-88D3-4C43914D7833}"/>
              </a:ext>
            </a:extLst>
          </p:cNvPr>
          <p:cNvSpPr txBox="1"/>
          <p:nvPr/>
        </p:nvSpPr>
        <p:spPr>
          <a:xfrm>
            <a:off x="7377006" y="5678289"/>
            <a:ext cx="23491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Ağırlık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F641196-903C-46BF-BF5B-33DA79B5C108}"/>
              </a:ext>
            </a:extLst>
          </p:cNvPr>
          <p:cNvSpPr txBox="1"/>
          <p:nvPr/>
        </p:nvSpPr>
        <p:spPr>
          <a:xfrm>
            <a:off x="3736160" y="6082387"/>
            <a:ext cx="48808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Gövde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Malzemesi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(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Kapak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8FF64B4-99B6-4B6A-B32C-4DEA6D8E7718}"/>
              </a:ext>
            </a:extLst>
          </p:cNvPr>
          <p:cNvSpPr txBox="1"/>
          <p:nvPr/>
        </p:nvSpPr>
        <p:spPr>
          <a:xfrm>
            <a:off x="7377006" y="6086085"/>
            <a:ext cx="48808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Gövde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Malzemesi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(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Kapak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C5C59EF-E977-4C74-9EB9-C0C3002DCAFD}"/>
              </a:ext>
            </a:extLst>
          </p:cNvPr>
          <p:cNvSpPr txBox="1"/>
          <p:nvPr/>
        </p:nvSpPr>
        <p:spPr>
          <a:xfrm>
            <a:off x="3736160" y="6455073"/>
            <a:ext cx="50821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Gövde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Malzemesi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(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Çerçeve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06EF908-F0DC-4E4B-BF6E-5F612DF7FB7C}"/>
              </a:ext>
            </a:extLst>
          </p:cNvPr>
          <p:cNvSpPr txBox="1"/>
          <p:nvPr/>
        </p:nvSpPr>
        <p:spPr>
          <a:xfrm>
            <a:off x="7384233" y="6458159"/>
            <a:ext cx="50821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Gövde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Malzemesi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(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Çerçeve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371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5">
            <a:extLst>
              <a:ext uri="{FF2B5EF4-FFF2-40B4-BE49-F238E27FC236}">
                <a16:creationId xmlns:a16="http://schemas.microsoft.com/office/drawing/2014/main" id="{6438A911-0195-4BA2-9B60-D09B6AE34D36}"/>
              </a:ext>
            </a:extLst>
          </p:cNvPr>
          <p:cNvGrpSpPr>
            <a:grpSpLocks noChangeAspect="1"/>
          </p:cNvGrpSpPr>
          <p:nvPr/>
        </p:nvGrpSpPr>
        <p:grpSpPr>
          <a:xfrm rot="20637485">
            <a:off x="2596071" y="2141857"/>
            <a:ext cx="1739167" cy="2829915"/>
            <a:chOff x="17290761" y="7748319"/>
            <a:chExt cx="3000784" cy="5376405"/>
          </a:xfrm>
          <a:effectLst>
            <a:outerShdw blurRad="279400" dist="177800" dir="5400000" algn="t" rotWithShape="0">
              <a:prstClr val="black">
                <a:alpha val="49000"/>
              </a:prstClr>
            </a:outerShdw>
          </a:effectLst>
        </p:grpSpPr>
        <p:pic>
          <p:nvPicPr>
            <p:cNvPr id="6" name="Picture 10" descr="http://app.imcreator.com/images/editor/iphone_for_editor.png">
              <a:extLst>
                <a:ext uri="{FF2B5EF4-FFF2-40B4-BE49-F238E27FC236}">
                  <a16:creationId xmlns:a16="http://schemas.microsoft.com/office/drawing/2014/main" id="{FFBEDA57-B1CA-4B5C-A571-4D53F4472A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90761" y="7748319"/>
              <a:ext cx="3000784" cy="53764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ángulo 7">
              <a:extLst>
                <a:ext uri="{FF2B5EF4-FFF2-40B4-BE49-F238E27FC236}">
                  <a16:creationId xmlns:a16="http://schemas.microsoft.com/office/drawing/2014/main" id="{611F20CA-836B-408C-A60A-20DBC893FFAC}"/>
                </a:ext>
              </a:extLst>
            </p:cNvPr>
            <p:cNvSpPr/>
            <p:nvPr/>
          </p:nvSpPr>
          <p:spPr>
            <a:xfrm>
              <a:off x="17741494" y="8534401"/>
              <a:ext cx="2086618" cy="3473450"/>
            </a:xfrm>
            <a:prstGeom prst="rect">
              <a:avLst/>
            </a:prstGeom>
            <a:blipFill dpi="0" rotWithShape="1">
              <a:blip r:embed="rId3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900"/>
            </a:p>
          </p:txBody>
        </p:sp>
      </p:grpSp>
      <p:grpSp>
        <p:nvGrpSpPr>
          <p:cNvPr id="8" name="Grupo 5">
            <a:extLst>
              <a:ext uri="{FF2B5EF4-FFF2-40B4-BE49-F238E27FC236}">
                <a16:creationId xmlns:a16="http://schemas.microsoft.com/office/drawing/2014/main" id="{A86FB617-5F49-4B2D-B3F5-0C906F3391DD}"/>
              </a:ext>
            </a:extLst>
          </p:cNvPr>
          <p:cNvGrpSpPr>
            <a:grpSpLocks noChangeAspect="1"/>
          </p:cNvGrpSpPr>
          <p:nvPr/>
        </p:nvGrpSpPr>
        <p:grpSpPr>
          <a:xfrm rot="962515" flipH="1">
            <a:off x="7845056" y="2158110"/>
            <a:ext cx="1739167" cy="2829915"/>
            <a:chOff x="17290761" y="7748319"/>
            <a:chExt cx="3000784" cy="5376405"/>
          </a:xfrm>
          <a:effectLst>
            <a:outerShdw blurRad="279400" dist="177800" dir="5400000" algn="t" rotWithShape="0">
              <a:prstClr val="black">
                <a:alpha val="49000"/>
              </a:prstClr>
            </a:outerShdw>
          </a:effectLst>
        </p:grpSpPr>
        <p:pic>
          <p:nvPicPr>
            <p:cNvPr id="9" name="Picture 10" descr="http://app.imcreator.com/images/editor/iphone_for_editor.png">
              <a:extLst>
                <a:ext uri="{FF2B5EF4-FFF2-40B4-BE49-F238E27FC236}">
                  <a16:creationId xmlns:a16="http://schemas.microsoft.com/office/drawing/2014/main" id="{A729F4CF-7178-48A8-B23E-84E9777E98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90761" y="7748319"/>
              <a:ext cx="3000784" cy="53764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Rectángulo 7">
              <a:extLst>
                <a:ext uri="{FF2B5EF4-FFF2-40B4-BE49-F238E27FC236}">
                  <a16:creationId xmlns:a16="http://schemas.microsoft.com/office/drawing/2014/main" id="{AC05F30C-AB77-4FAF-B957-1517A6138E6F}"/>
                </a:ext>
              </a:extLst>
            </p:cNvPr>
            <p:cNvSpPr/>
            <p:nvPr/>
          </p:nvSpPr>
          <p:spPr>
            <a:xfrm>
              <a:off x="17741494" y="8534401"/>
              <a:ext cx="2086618" cy="3473450"/>
            </a:xfrm>
            <a:prstGeom prst="rect">
              <a:avLst/>
            </a:prstGeom>
            <a:blipFill dpi="0" rotWithShape="1">
              <a:blip r:embed="rId3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900" dirty="0"/>
            </a:p>
          </p:txBody>
        </p:sp>
      </p:grpSp>
      <p:grpSp>
        <p:nvGrpSpPr>
          <p:cNvPr id="11" name="37 Grupo">
            <a:extLst>
              <a:ext uri="{FF2B5EF4-FFF2-40B4-BE49-F238E27FC236}">
                <a16:creationId xmlns:a16="http://schemas.microsoft.com/office/drawing/2014/main" id="{6B205085-AA3D-49DA-BAC2-2E01152C64E5}"/>
              </a:ext>
            </a:extLst>
          </p:cNvPr>
          <p:cNvGrpSpPr/>
          <p:nvPr/>
        </p:nvGrpSpPr>
        <p:grpSpPr>
          <a:xfrm>
            <a:off x="5460776" y="1375858"/>
            <a:ext cx="1258742" cy="3673135"/>
            <a:chOff x="10922198" y="2752033"/>
            <a:chExt cx="2517776" cy="7347121"/>
          </a:xfrm>
        </p:grpSpPr>
        <p:cxnSp>
          <p:nvCxnSpPr>
            <p:cNvPr id="12" name="24 Conector recto">
              <a:extLst>
                <a:ext uri="{FF2B5EF4-FFF2-40B4-BE49-F238E27FC236}">
                  <a16:creationId xmlns:a16="http://schemas.microsoft.com/office/drawing/2014/main" id="{B6C05472-9758-42B6-AE85-252323C0C6A1}"/>
                </a:ext>
              </a:extLst>
            </p:cNvPr>
            <p:cNvCxnSpPr/>
            <p:nvPr/>
          </p:nvCxnSpPr>
          <p:spPr>
            <a:xfrm>
              <a:off x="12171450" y="5286586"/>
              <a:ext cx="0" cy="4812568"/>
            </a:xfrm>
            <a:prstGeom prst="lin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3" name="12 Elipse">
              <a:extLst>
                <a:ext uri="{FF2B5EF4-FFF2-40B4-BE49-F238E27FC236}">
                  <a16:creationId xmlns:a16="http://schemas.microsoft.com/office/drawing/2014/main" id="{FA9CA148-D01A-4BF7-84A9-007B4714E8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22198" y="2752033"/>
              <a:ext cx="2517776" cy="2517776"/>
            </a:xfrm>
            <a:prstGeom prst="ellips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SV" sz="3299" dirty="0">
                <a:solidFill>
                  <a:schemeClr val="tx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65FFB258-E542-443A-B64E-E57C505CEBC9}"/>
              </a:ext>
            </a:extLst>
          </p:cNvPr>
          <p:cNvSpPr txBox="1"/>
          <p:nvPr/>
        </p:nvSpPr>
        <p:spPr>
          <a:xfrm>
            <a:off x="5604918" y="1519485"/>
            <a:ext cx="9704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VS</a:t>
            </a:r>
            <a:endParaRPr lang="en-IN" sz="6000" dirty="0"/>
          </a:p>
        </p:txBody>
      </p:sp>
      <p:sp>
        <p:nvSpPr>
          <p:cNvPr id="1828" name="TextBox 1827">
            <a:extLst>
              <a:ext uri="{FF2B5EF4-FFF2-40B4-BE49-F238E27FC236}">
                <a16:creationId xmlns:a16="http://schemas.microsoft.com/office/drawing/2014/main" id="{59CA7B4D-DA05-47FA-85F0-6A678D48D3D1}"/>
              </a:ext>
            </a:extLst>
          </p:cNvPr>
          <p:cNvSpPr txBox="1"/>
          <p:nvPr/>
        </p:nvSpPr>
        <p:spPr>
          <a:xfrm>
            <a:off x="3739729" y="4883106"/>
            <a:ext cx="18216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 2G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5" name="TextBox 1834">
            <a:extLst>
              <a:ext uri="{FF2B5EF4-FFF2-40B4-BE49-F238E27FC236}">
                <a16:creationId xmlns:a16="http://schemas.microsoft.com/office/drawing/2014/main" id="{27B19124-E379-442A-ACFA-3E93B2596679}"/>
              </a:ext>
            </a:extLst>
          </p:cNvPr>
          <p:cNvSpPr txBox="1"/>
          <p:nvPr/>
        </p:nvSpPr>
        <p:spPr>
          <a:xfrm>
            <a:off x="7381324" y="4895081"/>
            <a:ext cx="18216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 2G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8" name="TextBox 1837">
            <a:extLst>
              <a:ext uri="{FF2B5EF4-FFF2-40B4-BE49-F238E27FC236}">
                <a16:creationId xmlns:a16="http://schemas.microsoft.com/office/drawing/2014/main" id="{601637D7-4271-47A3-B322-BDDC4DA39623}"/>
              </a:ext>
            </a:extLst>
          </p:cNvPr>
          <p:cNvSpPr txBox="1"/>
          <p:nvPr/>
        </p:nvSpPr>
        <p:spPr>
          <a:xfrm>
            <a:off x="2334852" y="1283409"/>
            <a:ext cx="22049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Product1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9" name="TextBox 1838">
            <a:extLst>
              <a:ext uri="{FF2B5EF4-FFF2-40B4-BE49-F238E27FC236}">
                <a16:creationId xmlns:a16="http://schemas.microsoft.com/office/drawing/2014/main" id="{7CD5D374-C1EF-49C7-9587-AAC641FA31FB}"/>
              </a:ext>
            </a:extLst>
          </p:cNvPr>
          <p:cNvSpPr txBox="1"/>
          <p:nvPr/>
        </p:nvSpPr>
        <p:spPr>
          <a:xfrm>
            <a:off x="7640479" y="1277888"/>
            <a:ext cx="22049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Product2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54" name="Rectangle 1853">
            <a:extLst>
              <a:ext uri="{FF2B5EF4-FFF2-40B4-BE49-F238E27FC236}">
                <a16:creationId xmlns:a16="http://schemas.microsoft.com/office/drawing/2014/main" id="{12D3239D-1081-491C-BC62-619CD86C39E7}"/>
              </a:ext>
            </a:extLst>
          </p:cNvPr>
          <p:cNvSpPr/>
          <p:nvPr/>
        </p:nvSpPr>
        <p:spPr>
          <a:xfrm>
            <a:off x="4097306" y="252122"/>
            <a:ext cx="426150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dirty="0">
                <a:ln w="0"/>
                <a:effectLst>
                  <a:reflection blurRad="6350" stA="53000" endA="300" endPos="35500" dir="5400000" sy="-90000" algn="bl" rotWithShape="0"/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NETWORK CONNECTIONS</a:t>
            </a:r>
          </a:p>
        </p:txBody>
      </p:sp>
      <p:sp>
        <p:nvSpPr>
          <p:cNvPr id="355" name="Rectangle 354">
            <a:extLst>
              <a:ext uri="{FF2B5EF4-FFF2-40B4-BE49-F238E27FC236}">
                <a16:creationId xmlns:a16="http://schemas.microsoft.com/office/drawing/2014/main" id="{CEFB962E-93A1-4497-98FF-9515C1D54170}"/>
              </a:ext>
            </a:extLst>
          </p:cNvPr>
          <p:cNvSpPr/>
          <p:nvPr/>
        </p:nvSpPr>
        <p:spPr>
          <a:xfrm>
            <a:off x="4086635" y="799632"/>
            <a:ext cx="3997389" cy="36933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  <a:tint val="66000"/>
                  <a:satMod val="160000"/>
                </a:schemeClr>
              </a:gs>
              <a:gs pos="50000">
                <a:schemeClr val="bg1">
                  <a:lumMod val="75000"/>
                  <a:tint val="44500"/>
                  <a:satMod val="160000"/>
                </a:schemeClr>
              </a:gs>
              <a:gs pos="100000">
                <a:schemeClr val="bg1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 wrap="square">
            <a:spAutoFit/>
          </a:bodyPr>
          <a:lstStyle/>
          <a:p>
            <a:pPr algn="ctr"/>
            <a:r>
              <a:rPr lang="en-I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Network Connections</a:t>
            </a:r>
          </a:p>
        </p:txBody>
      </p:sp>
      <p:cxnSp>
        <p:nvCxnSpPr>
          <p:cNvPr id="356" name="24 Conector recto">
            <a:extLst>
              <a:ext uri="{FF2B5EF4-FFF2-40B4-BE49-F238E27FC236}">
                <a16:creationId xmlns:a16="http://schemas.microsoft.com/office/drawing/2014/main" id="{8CA5E3D6-92B8-4ED7-930D-C29A5A518DC9}"/>
              </a:ext>
            </a:extLst>
          </p:cNvPr>
          <p:cNvCxnSpPr/>
          <p:nvPr/>
        </p:nvCxnSpPr>
        <p:spPr>
          <a:xfrm>
            <a:off x="6085329" y="3863278"/>
            <a:ext cx="0" cy="2406005"/>
          </a:xfrm>
          <a:prstGeom prst="line">
            <a:avLst/>
          </a:pr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243472E-B4A0-47CB-AFF2-88E2AD7A32C7}"/>
              </a:ext>
            </a:extLst>
          </p:cNvPr>
          <p:cNvSpPr txBox="1"/>
          <p:nvPr/>
        </p:nvSpPr>
        <p:spPr>
          <a:xfrm>
            <a:off x="3739729" y="5290788"/>
            <a:ext cx="18216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 3G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CD9EDCA-3A52-4C7B-9DF4-A0A39DB0A82E}"/>
              </a:ext>
            </a:extLst>
          </p:cNvPr>
          <p:cNvSpPr txBox="1"/>
          <p:nvPr/>
        </p:nvSpPr>
        <p:spPr>
          <a:xfrm>
            <a:off x="7381324" y="5302763"/>
            <a:ext cx="18216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 3G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B08DFD0-B3E0-49A1-A1B5-C72CF57A4440}"/>
              </a:ext>
            </a:extLst>
          </p:cNvPr>
          <p:cNvSpPr txBox="1"/>
          <p:nvPr/>
        </p:nvSpPr>
        <p:spPr>
          <a:xfrm>
            <a:off x="3739728" y="5698470"/>
            <a:ext cx="18216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 4G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E30C402-8D5B-413D-8337-79D5B88A62E9}"/>
              </a:ext>
            </a:extLst>
          </p:cNvPr>
          <p:cNvSpPr txBox="1"/>
          <p:nvPr/>
        </p:nvSpPr>
        <p:spPr>
          <a:xfrm>
            <a:off x="7381324" y="5698470"/>
            <a:ext cx="18216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 4G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4631E2A-C4E0-4702-B879-5F8929DB8F4F}"/>
              </a:ext>
            </a:extLst>
          </p:cNvPr>
          <p:cNvSpPr txBox="1"/>
          <p:nvPr/>
        </p:nvSpPr>
        <p:spPr>
          <a:xfrm>
            <a:off x="3739728" y="6088185"/>
            <a:ext cx="30981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 4.5G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Desteği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8421964-3EBF-4BFF-88D3-4C43914D7833}"/>
              </a:ext>
            </a:extLst>
          </p:cNvPr>
          <p:cNvSpPr txBox="1"/>
          <p:nvPr/>
        </p:nvSpPr>
        <p:spPr>
          <a:xfrm>
            <a:off x="7380572" y="6088184"/>
            <a:ext cx="30981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 4.5G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Desteği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68E1C48-C679-445B-BEAD-095287B2CAEA}"/>
              </a:ext>
            </a:extLst>
          </p:cNvPr>
          <p:cNvSpPr txBox="1"/>
          <p:nvPr/>
        </p:nvSpPr>
        <p:spPr>
          <a:xfrm>
            <a:off x="3739727" y="6438252"/>
            <a:ext cx="18216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 5G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A5B9E2D-93C6-4A89-B3C7-E0BE4C9AF565}"/>
              </a:ext>
            </a:extLst>
          </p:cNvPr>
          <p:cNvSpPr txBox="1"/>
          <p:nvPr/>
        </p:nvSpPr>
        <p:spPr>
          <a:xfrm>
            <a:off x="7380572" y="6448551"/>
            <a:ext cx="18216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 5G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88602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5">
            <a:extLst>
              <a:ext uri="{FF2B5EF4-FFF2-40B4-BE49-F238E27FC236}">
                <a16:creationId xmlns:a16="http://schemas.microsoft.com/office/drawing/2014/main" id="{6438A911-0195-4BA2-9B60-D09B6AE34D36}"/>
              </a:ext>
            </a:extLst>
          </p:cNvPr>
          <p:cNvGrpSpPr>
            <a:grpSpLocks noChangeAspect="1"/>
          </p:cNvGrpSpPr>
          <p:nvPr/>
        </p:nvGrpSpPr>
        <p:grpSpPr>
          <a:xfrm rot="20637485">
            <a:off x="2596071" y="2141857"/>
            <a:ext cx="1739167" cy="2829915"/>
            <a:chOff x="17290761" y="7748319"/>
            <a:chExt cx="3000784" cy="5376405"/>
          </a:xfrm>
          <a:effectLst>
            <a:outerShdw blurRad="279400" dist="177800" dir="5400000" algn="t" rotWithShape="0">
              <a:prstClr val="black">
                <a:alpha val="49000"/>
              </a:prstClr>
            </a:outerShdw>
          </a:effectLst>
        </p:grpSpPr>
        <p:pic>
          <p:nvPicPr>
            <p:cNvPr id="6" name="Picture 10" descr="http://app.imcreator.com/images/editor/iphone_for_editor.png">
              <a:extLst>
                <a:ext uri="{FF2B5EF4-FFF2-40B4-BE49-F238E27FC236}">
                  <a16:creationId xmlns:a16="http://schemas.microsoft.com/office/drawing/2014/main" id="{FFBEDA57-B1CA-4B5C-A571-4D53F4472A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90761" y="7748319"/>
              <a:ext cx="3000784" cy="53764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ángulo 7">
              <a:extLst>
                <a:ext uri="{FF2B5EF4-FFF2-40B4-BE49-F238E27FC236}">
                  <a16:creationId xmlns:a16="http://schemas.microsoft.com/office/drawing/2014/main" id="{611F20CA-836B-408C-A60A-20DBC893FFAC}"/>
                </a:ext>
              </a:extLst>
            </p:cNvPr>
            <p:cNvSpPr/>
            <p:nvPr/>
          </p:nvSpPr>
          <p:spPr>
            <a:xfrm>
              <a:off x="17741494" y="8534401"/>
              <a:ext cx="2086618" cy="3473450"/>
            </a:xfrm>
            <a:prstGeom prst="rect">
              <a:avLst/>
            </a:prstGeom>
            <a:blipFill dpi="0" rotWithShape="1">
              <a:blip r:embed="rId3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900"/>
            </a:p>
          </p:txBody>
        </p:sp>
      </p:grpSp>
      <p:grpSp>
        <p:nvGrpSpPr>
          <p:cNvPr id="8" name="Grupo 5">
            <a:extLst>
              <a:ext uri="{FF2B5EF4-FFF2-40B4-BE49-F238E27FC236}">
                <a16:creationId xmlns:a16="http://schemas.microsoft.com/office/drawing/2014/main" id="{A86FB617-5F49-4B2D-B3F5-0C906F3391DD}"/>
              </a:ext>
            </a:extLst>
          </p:cNvPr>
          <p:cNvGrpSpPr>
            <a:grpSpLocks noChangeAspect="1"/>
          </p:cNvGrpSpPr>
          <p:nvPr/>
        </p:nvGrpSpPr>
        <p:grpSpPr>
          <a:xfrm rot="962515" flipH="1">
            <a:off x="7845056" y="2158110"/>
            <a:ext cx="1739167" cy="2829915"/>
            <a:chOff x="17290761" y="7748319"/>
            <a:chExt cx="3000784" cy="5376405"/>
          </a:xfrm>
          <a:effectLst>
            <a:outerShdw blurRad="279400" dist="177800" dir="5400000" algn="t" rotWithShape="0">
              <a:prstClr val="black">
                <a:alpha val="49000"/>
              </a:prstClr>
            </a:outerShdw>
          </a:effectLst>
        </p:grpSpPr>
        <p:pic>
          <p:nvPicPr>
            <p:cNvPr id="9" name="Picture 10" descr="http://app.imcreator.com/images/editor/iphone_for_editor.png">
              <a:extLst>
                <a:ext uri="{FF2B5EF4-FFF2-40B4-BE49-F238E27FC236}">
                  <a16:creationId xmlns:a16="http://schemas.microsoft.com/office/drawing/2014/main" id="{A729F4CF-7178-48A8-B23E-84E9777E98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90761" y="7748319"/>
              <a:ext cx="3000784" cy="53764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Rectángulo 7">
              <a:extLst>
                <a:ext uri="{FF2B5EF4-FFF2-40B4-BE49-F238E27FC236}">
                  <a16:creationId xmlns:a16="http://schemas.microsoft.com/office/drawing/2014/main" id="{AC05F30C-AB77-4FAF-B957-1517A6138E6F}"/>
                </a:ext>
              </a:extLst>
            </p:cNvPr>
            <p:cNvSpPr/>
            <p:nvPr/>
          </p:nvSpPr>
          <p:spPr>
            <a:xfrm>
              <a:off x="17741494" y="8534401"/>
              <a:ext cx="2086618" cy="3473450"/>
            </a:xfrm>
            <a:prstGeom prst="rect">
              <a:avLst/>
            </a:prstGeom>
            <a:blipFill dpi="0" rotWithShape="1">
              <a:blip r:embed="rId3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900" dirty="0"/>
            </a:p>
          </p:txBody>
        </p:sp>
      </p:grpSp>
      <p:grpSp>
        <p:nvGrpSpPr>
          <p:cNvPr id="11" name="37 Grupo">
            <a:extLst>
              <a:ext uri="{FF2B5EF4-FFF2-40B4-BE49-F238E27FC236}">
                <a16:creationId xmlns:a16="http://schemas.microsoft.com/office/drawing/2014/main" id="{6B205085-AA3D-49DA-BAC2-2E01152C64E5}"/>
              </a:ext>
            </a:extLst>
          </p:cNvPr>
          <p:cNvGrpSpPr/>
          <p:nvPr/>
        </p:nvGrpSpPr>
        <p:grpSpPr>
          <a:xfrm>
            <a:off x="5460776" y="1375858"/>
            <a:ext cx="1258742" cy="3673135"/>
            <a:chOff x="10922198" y="2752033"/>
            <a:chExt cx="2517776" cy="7347121"/>
          </a:xfrm>
        </p:grpSpPr>
        <p:cxnSp>
          <p:nvCxnSpPr>
            <p:cNvPr id="12" name="24 Conector recto">
              <a:extLst>
                <a:ext uri="{FF2B5EF4-FFF2-40B4-BE49-F238E27FC236}">
                  <a16:creationId xmlns:a16="http://schemas.microsoft.com/office/drawing/2014/main" id="{B6C05472-9758-42B6-AE85-252323C0C6A1}"/>
                </a:ext>
              </a:extLst>
            </p:cNvPr>
            <p:cNvCxnSpPr/>
            <p:nvPr/>
          </p:nvCxnSpPr>
          <p:spPr>
            <a:xfrm>
              <a:off x="12171450" y="5286586"/>
              <a:ext cx="0" cy="4812568"/>
            </a:xfrm>
            <a:prstGeom prst="lin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3" name="12 Elipse">
              <a:extLst>
                <a:ext uri="{FF2B5EF4-FFF2-40B4-BE49-F238E27FC236}">
                  <a16:creationId xmlns:a16="http://schemas.microsoft.com/office/drawing/2014/main" id="{FA9CA148-D01A-4BF7-84A9-007B4714E8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22198" y="2752033"/>
              <a:ext cx="2517776" cy="2517776"/>
            </a:xfrm>
            <a:prstGeom prst="ellips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SV" sz="3299" dirty="0">
                <a:solidFill>
                  <a:schemeClr val="tx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65FFB258-E542-443A-B64E-E57C505CEBC9}"/>
              </a:ext>
            </a:extLst>
          </p:cNvPr>
          <p:cNvSpPr txBox="1"/>
          <p:nvPr/>
        </p:nvSpPr>
        <p:spPr>
          <a:xfrm>
            <a:off x="5604918" y="1519485"/>
            <a:ext cx="9704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VS</a:t>
            </a:r>
            <a:endParaRPr lang="en-IN" sz="6000" dirty="0"/>
          </a:p>
        </p:txBody>
      </p:sp>
      <p:sp>
        <p:nvSpPr>
          <p:cNvPr id="1828" name="TextBox 1827">
            <a:extLst>
              <a:ext uri="{FF2B5EF4-FFF2-40B4-BE49-F238E27FC236}">
                <a16:creationId xmlns:a16="http://schemas.microsoft.com/office/drawing/2014/main" id="{59CA7B4D-DA05-47FA-85F0-6A678D48D3D1}"/>
              </a:ext>
            </a:extLst>
          </p:cNvPr>
          <p:cNvSpPr txBox="1"/>
          <p:nvPr/>
        </p:nvSpPr>
        <p:spPr>
          <a:xfrm>
            <a:off x="3739729" y="4992435"/>
            <a:ext cx="34075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 İşletim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Sistemi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5" name="TextBox 1834">
            <a:extLst>
              <a:ext uri="{FF2B5EF4-FFF2-40B4-BE49-F238E27FC236}">
                <a16:creationId xmlns:a16="http://schemas.microsoft.com/office/drawing/2014/main" id="{27B19124-E379-442A-ACFA-3E93B2596679}"/>
              </a:ext>
            </a:extLst>
          </p:cNvPr>
          <p:cNvSpPr txBox="1"/>
          <p:nvPr/>
        </p:nvSpPr>
        <p:spPr>
          <a:xfrm>
            <a:off x="7381324" y="5004410"/>
            <a:ext cx="34075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 İşletim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Sistemi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8" name="TextBox 1837">
            <a:extLst>
              <a:ext uri="{FF2B5EF4-FFF2-40B4-BE49-F238E27FC236}">
                <a16:creationId xmlns:a16="http://schemas.microsoft.com/office/drawing/2014/main" id="{601637D7-4271-47A3-B322-BDDC4DA39623}"/>
              </a:ext>
            </a:extLst>
          </p:cNvPr>
          <p:cNvSpPr txBox="1"/>
          <p:nvPr/>
        </p:nvSpPr>
        <p:spPr>
          <a:xfrm>
            <a:off x="2334852" y="1283409"/>
            <a:ext cx="22049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Product1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9" name="TextBox 1838">
            <a:extLst>
              <a:ext uri="{FF2B5EF4-FFF2-40B4-BE49-F238E27FC236}">
                <a16:creationId xmlns:a16="http://schemas.microsoft.com/office/drawing/2014/main" id="{7CD5D374-C1EF-49C7-9587-AAC641FA31FB}"/>
              </a:ext>
            </a:extLst>
          </p:cNvPr>
          <p:cNvSpPr txBox="1"/>
          <p:nvPr/>
        </p:nvSpPr>
        <p:spPr>
          <a:xfrm>
            <a:off x="7640479" y="1277888"/>
            <a:ext cx="22049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Product2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54" name="Rectangle 1853">
            <a:extLst>
              <a:ext uri="{FF2B5EF4-FFF2-40B4-BE49-F238E27FC236}">
                <a16:creationId xmlns:a16="http://schemas.microsoft.com/office/drawing/2014/main" id="{12D3239D-1081-491C-BC62-619CD86C39E7}"/>
              </a:ext>
            </a:extLst>
          </p:cNvPr>
          <p:cNvSpPr/>
          <p:nvPr/>
        </p:nvSpPr>
        <p:spPr>
          <a:xfrm>
            <a:off x="4097306" y="252122"/>
            <a:ext cx="426150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dirty="0">
                <a:ln w="0"/>
                <a:effectLst>
                  <a:reflection blurRad="6350" stA="53000" endA="300" endPos="35500" dir="5400000" sy="-90000" algn="bl" rotWithShape="0"/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OPERATING SSYSTEM</a:t>
            </a:r>
          </a:p>
        </p:txBody>
      </p:sp>
      <p:sp>
        <p:nvSpPr>
          <p:cNvPr id="355" name="Rectangle 354">
            <a:extLst>
              <a:ext uri="{FF2B5EF4-FFF2-40B4-BE49-F238E27FC236}">
                <a16:creationId xmlns:a16="http://schemas.microsoft.com/office/drawing/2014/main" id="{CEFB962E-93A1-4497-98FF-9515C1D54170}"/>
              </a:ext>
            </a:extLst>
          </p:cNvPr>
          <p:cNvSpPr/>
          <p:nvPr/>
        </p:nvSpPr>
        <p:spPr>
          <a:xfrm>
            <a:off x="4086635" y="799632"/>
            <a:ext cx="3997389" cy="36933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  <a:tint val="66000"/>
                  <a:satMod val="160000"/>
                </a:schemeClr>
              </a:gs>
              <a:gs pos="50000">
                <a:schemeClr val="bg1">
                  <a:lumMod val="75000"/>
                  <a:tint val="44500"/>
                  <a:satMod val="160000"/>
                </a:schemeClr>
              </a:gs>
              <a:gs pos="100000">
                <a:schemeClr val="bg1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 wrap="square">
            <a:spAutoFit/>
          </a:bodyPr>
          <a:lstStyle/>
          <a:p>
            <a:pPr algn="ctr"/>
            <a:r>
              <a:rPr lang="en-I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Operating System</a:t>
            </a:r>
          </a:p>
        </p:txBody>
      </p:sp>
      <p:cxnSp>
        <p:nvCxnSpPr>
          <p:cNvPr id="356" name="24 Conector recto">
            <a:extLst>
              <a:ext uri="{FF2B5EF4-FFF2-40B4-BE49-F238E27FC236}">
                <a16:creationId xmlns:a16="http://schemas.microsoft.com/office/drawing/2014/main" id="{8CA5E3D6-92B8-4ED7-930D-C29A5A518DC9}"/>
              </a:ext>
            </a:extLst>
          </p:cNvPr>
          <p:cNvCxnSpPr/>
          <p:nvPr/>
        </p:nvCxnSpPr>
        <p:spPr>
          <a:xfrm>
            <a:off x="6085329" y="3863278"/>
            <a:ext cx="0" cy="2406005"/>
          </a:xfrm>
          <a:prstGeom prst="line">
            <a:avLst/>
          </a:pr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243472E-B4A0-47CB-AFF2-88E2AD7A32C7}"/>
              </a:ext>
            </a:extLst>
          </p:cNvPr>
          <p:cNvSpPr txBox="1"/>
          <p:nvPr/>
        </p:nvSpPr>
        <p:spPr>
          <a:xfrm>
            <a:off x="3739729" y="5400117"/>
            <a:ext cx="47833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 İşletim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Sistemi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Versiyonu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CD9EDCA-3A52-4C7B-9DF4-A0A39DB0A82E}"/>
              </a:ext>
            </a:extLst>
          </p:cNvPr>
          <p:cNvSpPr txBox="1"/>
          <p:nvPr/>
        </p:nvSpPr>
        <p:spPr>
          <a:xfrm>
            <a:off x="7381324" y="5412092"/>
            <a:ext cx="47833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 İşletim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Sistemi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Versiyonu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B08DFD0-B3E0-49A1-A1B5-C72CF57A4440}"/>
              </a:ext>
            </a:extLst>
          </p:cNvPr>
          <p:cNvSpPr txBox="1"/>
          <p:nvPr/>
        </p:nvSpPr>
        <p:spPr>
          <a:xfrm>
            <a:off x="3739728" y="5807799"/>
            <a:ext cx="37746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Kullanıcı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Arayüzü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E30C402-8D5B-413D-8337-79D5B88A62E9}"/>
              </a:ext>
            </a:extLst>
          </p:cNvPr>
          <p:cNvSpPr txBox="1"/>
          <p:nvPr/>
        </p:nvSpPr>
        <p:spPr>
          <a:xfrm>
            <a:off x="7381324" y="5807799"/>
            <a:ext cx="37746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Kullanıcı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Arayüzü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4631E2A-C4E0-4702-B879-5F8929DB8F4F}"/>
              </a:ext>
            </a:extLst>
          </p:cNvPr>
          <p:cNvSpPr txBox="1"/>
          <p:nvPr/>
        </p:nvSpPr>
        <p:spPr>
          <a:xfrm>
            <a:off x="3739728" y="6197514"/>
            <a:ext cx="49805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Kullanıcı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Arayüz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Versiyonu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8421964-3EBF-4BFF-88D3-4C43914D7833}"/>
              </a:ext>
            </a:extLst>
          </p:cNvPr>
          <p:cNvSpPr txBox="1"/>
          <p:nvPr/>
        </p:nvSpPr>
        <p:spPr>
          <a:xfrm>
            <a:off x="7380572" y="6197513"/>
            <a:ext cx="49805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Kullanıcı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Arayüz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Versiyonu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28109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5">
            <a:extLst>
              <a:ext uri="{FF2B5EF4-FFF2-40B4-BE49-F238E27FC236}">
                <a16:creationId xmlns:a16="http://schemas.microsoft.com/office/drawing/2014/main" id="{6438A911-0195-4BA2-9B60-D09B6AE34D36}"/>
              </a:ext>
            </a:extLst>
          </p:cNvPr>
          <p:cNvGrpSpPr>
            <a:grpSpLocks noChangeAspect="1"/>
          </p:cNvGrpSpPr>
          <p:nvPr/>
        </p:nvGrpSpPr>
        <p:grpSpPr>
          <a:xfrm rot="20637485">
            <a:off x="2596071" y="2141857"/>
            <a:ext cx="1739167" cy="2829915"/>
            <a:chOff x="17290761" y="7748319"/>
            <a:chExt cx="3000784" cy="5376405"/>
          </a:xfrm>
          <a:effectLst>
            <a:outerShdw blurRad="279400" dist="177800" dir="5400000" algn="t" rotWithShape="0">
              <a:prstClr val="black">
                <a:alpha val="49000"/>
              </a:prstClr>
            </a:outerShdw>
          </a:effectLst>
        </p:grpSpPr>
        <p:pic>
          <p:nvPicPr>
            <p:cNvPr id="6" name="Picture 10" descr="http://app.imcreator.com/images/editor/iphone_for_editor.png">
              <a:extLst>
                <a:ext uri="{FF2B5EF4-FFF2-40B4-BE49-F238E27FC236}">
                  <a16:creationId xmlns:a16="http://schemas.microsoft.com/office/drawing/2014/main" id="{FFBEDA57-B1CA-4B5C-A571-4D53F4472A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90761" y="7748319"/>
              <a:ext cx="3000784" cy="53764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ángulo 7">
              <a:extLst>
                <a:ext uri="{FF2B5EF4-FFF2-40B4-BE49-F238E27FC236}">
                  <a16:creationId xmlns:a16="http://schemas.microsoft.com/office/drawing/2014/main" id="{611F20CA-836B-408C-A60A-20DBC893FFAC}"/>
                </a:ext>
              </a:extLst>
            </p:cNvPr>
            <p:cNvSpPr/>
            <p:nvPr/>
          </p:nvSpPr>
          <p:spPr>
            <a:xfrm>
              <a:off x="17741494" y="8534401"/>
              <a:ext cx="2086618" cy="3473450"/>
            </a:xfrm>
            <a:prstGeom prst="rect">
              <a:avLst/>
            </a:prstGeom>
            <a:blipFill dpi="0" rotWithShape="1">
              <a:blip r:embed="rId3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900"/>
            </a:p>
          </p:txBody>
        </p:sp>
      </p:grpSp>
      <p:grpSp>
        <p:nvGrpSpPr>
          <p:cNvPr id="8" name="Grupo 5">
            <a:extLst>
              <a:ext uri="{FF2B5EF4-FFF2-40B4-BE49-F238E27FC236}">
                <a16:creationId xmlns:a16="http://schemas.microsoft.com/office/drawing/2014/main" id="{A86FB617-5F49-4B2D-B3F5-0C906F3391DD}"/>
              </a:ext>
            </a:extLst>
          </p:cNvPr>
          <p:cNvGrpSpPr>
            <a:grpSpLocks noChangeAspect="1"/>
          </p:cNvGrpSpPr>
          <p:nvPr/>
        </p:nvGrpSpPr>
        <p:grpSpPr>
          <a:xfrm rot="962515" flipH="1">
            <a:off x="7845056" y="2158110"/>
            <a:ext cx="1739167" cy="2829915"/>
            <a:chOff x="17290761" y="7748319"/>
            <a:chExt cx="3000784" cy="5376405"/>
          </a:xfrm>
          <a:effectLst>
            <a:outerShdw blurRad="279400" dist="177800" dir="5400000" algn="t" rotWithShape="0">
              <a:prstClr val="black">
                <a:alpha val="49000"/>
              </a:prstClr>
            </a:outerShdw>
          </a:effectLst>
        </p:grpSpPr>
        <p:pic>
          <p:nvPicPr>
            <p:cNvPr id="9" name="Picture 10" descr="http://app.imcreator.com/images/editor/iphone_for_editor.png">
              <a:extLst>
                <a:ext uri="{FF2B5EF4-FFF2-40B4-BE49-F238E27FC236}">
                  <a16:creationId xmlns:a16="http://schemas.microsoft.com/office/drawing/2014/main" id="{A729F4CF-7178-48A8-B23E-84E9777E98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90761" y="7748319"/>
              <a:ext cx="3000784" cy="53764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Rectángulo 7">
              <a:extLst>
                <a:ext uri="{FF2B5EF4-FFF2-40B4-BE49-F238E27FC236}">
                  <a16:creationId xmlns:a16="http://schemas.microsoft.com/office/drawing/2014/main" id="{AC05F30C-AB77-4FAF-B957-1517A6138E6F}"/>
                </a:ext>
              </a:extLst>
            </p:cNvPr>
            <p:cNvSpPr/>
            <p:nvPr/>
          </p:nvSpPr>
          <p:spPr>
            <a:xfrm>
              <a:off x="17741494" y="8534401"/>
              <a:ext cx="2086618" cy="3473450"/>
            </a:xfrm>
            <a:prstGeom prst="rect">
              <a:avLst/>
            </a:prstGeom>
            <a:blipFill dpi="0" rotWithShape="1">
              <a:blip r:embed="rId3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900" dirty="0"/>
            </a:p>
          </p:txBody>
        </p:sp>
      </p:grpSp>
      <p:grpSp>
        <p:nvGrpSpPr>
          <p:cNvPr id="11" name="37 Grupo">
            <a:extLst>
              <a:ext uri="{FF2B5EF4-FFF2-40B4-BE49-F238E27FC236}">
                <a16:creationId xmlns:a16="http://schemas.microsoft.com/office/drawing/2014/main" id="{6B205085-AA3D-49DA-BAC2-2E01152C64E5}"/>
              </a:ext>
            </a:extLst>
          </p:cNvPr>
          <p:cNvGrpSpPr/>
          <p:nvPr/>
        </p:nvGrpSpPr>
        <p:grpSpPr>
          <a:xfrm>
            <a:off x="5460776" y="1375858"/>
            <a:ext cx="1258742" cy="3673135"/>
            <a:chOff x="10922198" y="2752033"/>
            <a:chExt cx="2517776" cy="7347121"/>
          </a:xfrm>
        </p:grpSpPr>
        <p:cxnSp>
          <p:nvCxnSpPr>
            <p:cNvPr id="12" name="24 Conector recto">
              <a:extLst>
                <a:ext uri="{FF2B5EF4-FFF2-40B4-BE49-F238E27FC236}">
                  <a16:creationId xmlns:a16="http://schemas.microsoft.com/office/drawing/2014/main" id="{B6C05472-9758-42B6-AE85-252323C0C6A1}"/>
                </a:ext>
              </a:extLst>
            </p:cNvPr>
            <p:cNvCxnSpPr/>
            <p:nvPr/>
          </p:nvCxnSpPr>
          <p:spPr>
            <a:xfrm>
              <a:off x="12171450" y="5286586"/>
              <a:ext cx="0" cy="4812568"/>
            </a:xfrm>
            <a:prstGeom prst="lin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3" name="12 Elipse">
              <a:extLst>
                <a:ext uri="{FF2B5EF4-FFF2-40B4-BE49-F238E27FC236}">
                  <a16:creationId xmlns:a16="http://schemas.microsoft.com/office/drawing/2014/main" id="{FA9CA148-D01A-4BF7-84A9-007B4714E8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22198" y="2752033"/>
              <a:ext cx="2517776" cy="2517776"/>
            </a:xfrm>
            <a:prstGeom prst="ellips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SV" sz="3299" dirty="0">
                <a:solidFill>
                  <a:schemeClr val="tx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65FFB258-E542-443A-B64E-E57C505CEBC9}"/>
              </a:ext>
            </a:extLst>
          </p:cNvPr>
          <p:cNvSpPr txBox="1"/>
          <p:nvPr/>
        </p:nvSpPr>
        <p:spPr>
          <a:xfrm>
            <a:off x="5604918" y="1519485"/>
            <a:ext cx="9704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VS</a:t>
            </a:r>
            <a:endParaRPr lang="en-IN" sz="6000" dirty="0"/>
          </a:p>
        </p:txBody>
      </p:sp>
      <p:sp>
        <p:nvSpPr>
          <p:cNvPr id="1828" name="TextBox 1827">
            <a:extLst>
              <a:ext uri="{FF2B5EF4-FFF2-40B4-BE49-F238E27FC236}">
                <a16:creationId xmlns:a16="http://schemas.microsoft.com/office/drawing/2014/main" id="{59CA7B4D-DA05-47FA-85F0-6A678D48D3D1}"/>
              </a:ext>
            </a:extLst>
          </p:cNvPr>
          <p:cNvSpPr txBox="1"/>
          <p:nvPr/>
        </p:nvSpPr>
        <p:spPr>
          <a:xfrm>
            <a:off x="3739727" y="5062812"/>
            <a:ext cx="34487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 Wi-Fi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Kanalları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5" name="TextBox 1834">
            <a:extLst>
              <a:ext uri="{FF2B5EF4-FFF2-40B4-BE49-F238E27FC236}">
                <a16:creationId xmlns:a16="http://schemas.microsoft.com/office/drawing/2014/main" id="{27B19124-E379-442A-ACFA-3E93B2596679}"/>
              </a:ext>
            </a:extLst>
          </p:cNvPr>
          <p:cNvSpPr txBox="1"/>
          <p:nvPr/>
        </p:nvSpPr>
        <p:spPr>
          <a:xfrm>
            <a:off x="7399942" y="5062812"/>
            <a:ext cx="34487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 Wi-Fi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Kanalları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8" name="TextBox 1837">
            <a:extLst>
              <a:ext uri="{FF2B5EF4-FFF2-40B4-BE49-F238E27FC236}">
                <a16:creationId xmlns:a16="http://schemas.microsoft.com/office/drawing/2014/main" id="{601637D7-4271-47A3-B322-BDDC4DA39623}"/>
              </a:ext>
            </a:extLst>
          </p:cNvPr>
          <p:cNvSpPr txBox="1"/>
          <p:nvPr/>
        </p:nvSpPr>
        <p:spPr>
          <a:xfrm>
            <a:off x="2334852" y="1283409"/>
            <a:ext cx="22049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Product1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9" name="TextBox 1838">
            <a:extLst>
              <a:ext uri="{FF2B5EF4-FFF2-40B4-BE49-F238E27FC236}">
                <a16:creationId xmlns:a16="http://schemas.microsoft.com/office/drawing/2014/main" id="{7CD5D374-C1EF-49C7-9587-AAC641FA31FB}"/>
              </a:ext>
            </a:extLst>
          </p:cNvPr>
          <p:cNvSpPr txBox="1"/>
          <p:nvPr/>
        </p:nvSpPr>
        <p:spPr>
          <a:xfrm>
            <a:off x="7640479" y="1277888"/>
            <a:ext cx="22049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Product2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54" name="Rectangle 1853">
            <a:extLst>
              <a:ext uri="{FF2B5EF4-FFF2-40B4-BE49-F238E27FC236}">
                <a16:creationId xmlns:a16="http://schemas.microsoft.com/office/drawing/2014/main" id="{12D3239D-1081-491C-BC62-619CD86C39E7}"/>
              </a:ext>
            </a:extLst>
          </p:cNvPr>
          <p:cNvSpPr/>
          <p:nvPr/>
        </p:nvSpPr>
        <p:spPr>
          <a:xfrm>
            <a:off x="4097306" y="252122"/>
            <a:ext cx="426150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dirty="0">
                <a:ln w="0"/>
                <a:effectLst>
                  <a:reflection blurRad="6350" stA="53000" endA="300" endPos="35500" dir="5400000" sy="-90000" algn="bl" rotWithShape="0"/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WIRELESS CONNECTIONS</a:t>
            </a:r>
          </a:p>
        </p:txBody>
      </p:sp>
      <p:sp>
        <p:nvSpPr>
          <p:cNvPr id="355" name="Rectangle 354">
            <a:extLst>
              <a:ext uri="{FF2B5EF4-FFF2-40B4-BE49-F238E27FC236}">
                <a16:creationId xmlns:a16="http://schemas.microsoft.com/office/drawing/2014/main" id="{CEFB962E-93A1-4497-98FF-9515C1D54170}"/>
              </a:ext>
            </a:extLst>
          </p:cNvPr>
          <p:cNvSpPr/>
          <p:nvPr/>
        </p:nvSpPr>
        <p:spPr>
          <a:xfrm>
            <a:off x="4086635" y="799632"/>
            <a:ext cx="3997389" cy="36933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  <a:tint val="66000"/>
                  <a:satMod val="160000"/>
                </a:schemeClr>
              </a:gs>
              <a:gs pos="50000">
                <a:schemeClr val="bg1">
                  <a:lumMod val="75000"/>
                  <a:tint val="44500"/>
                  <a:satMod val="160000"/>
                </a:schemeClr>
              </a:gs>
              <a:gs pos="100000">
                <a:schemeClr val="bg1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 wrap="square">
            <a:spAutoFit/>
          </a:bodyPr>
          <a:lstStyle/>
          <a:p>
            <a:pPr algn="ctr"/>
            <a:r>
              <a:rPr lang="en-I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Wireless Connections</a:t>
            </a:r>
          </a:p>
        </p:txBody>
      </p:sp>
      <p:cxnSp>
        <p:nvCxnSpPr>
          <p:cNvPr id="356" name="24 Conector recto">
            <a:extLst>
              <a:ext uri="{FF2B5EF4-FFF2-40B4-BE49-F238E27FC236}">
                <a16:creationId xmlns:a16="http://schemas.microsoft.com/office/drawing/2014/main" id="{8CA5E3D6-92B8-4ED7-930D-C29A5A518DC9}"/>
              </a:ext>
            </a:extLst>
          </p:cNvPr>
          <p:cNvCxnSpPr/>
          <p:nvPr/>
        </p:nvCxnSpPr>
        <p:spPr>
          <a:xfrm>
            <a:off x="6085329" y="3863278"/>
            <a:ext cx="0" cy="2406005"/>
          </a:xfrm>
          <a:prstGeom prst="line">
            <a:avLst/>
          </a:pr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B08DFD0-B3E0-49A1-A1B5-C72CF57A4440}"/>
              </a:ext>
            </a:extLst>
          </p:cNvPr>
          <p:cNvSpPr txBox="1"/>
          <p:nvPr/>
        </p:nvSpPr>
        <p:spPr>
          <a:xfrm>
            <a:off x="3739727" y="5529248"/>
            <a:ext cx="20101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 NFC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E30C402-8D5B-413D-8337-79D5B88A62E9}"/>
              </a:ext>
            </a:extLst>
          </p:cNvPr>
          <p:cNvSpPr txBox="1"/>
          <p:nvPr/>
        </p:nvSpPr>
        <p:spPr>
          <a:xfrm>
            <a:off x="7399942" y="5529248"/>
            <a:ext cx="20101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 NFC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4631E2A-C4E0-4702-B879-5F8929DB8F4F}"/>
              </a:ext>
            </a:extLst>
          </p:cNvPr>
          <p:cNvSpPr txBox="1"/>
          <p:nvPr/>
        </p:nvSpPr>
        <p:spPr>
          <a:xfrm>
            <a:off x="3752445" y="5960918"/>
            <a:ext cx="41341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 Bluetooth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Versiyonu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8421964-3EBF-4BFF-88D3-4C43914D7833}"/>
              </a:ext>
            </a:extLst>
          </p:cNvPr>
          <p:cNvSpPr txBox="1"/>
          <p:nvPr/>
        </p:nvSpPr>
        <p:spPr>
          <a:xfrm>
            <a:off x="7399942" y="5960917"/>
            <a:ext cx="41341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 Bluetooth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Versiyonu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427D438-5D21-46BD-A9FE-9D87C6B25ADF}"/>
              </a:ext>
            </a:extLst>
          </p:cNvPr>
          <p:cNvSpPr txBox="1"/>
          <p:nvPr/>
        </p:nvSpPr>
        <p:spPr>
          <a:xfrm>
            <a:off x="3739727" y="6323924"/>
            <a:ext cx="26845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Kızılötesi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0F0E72C-0E9B-4F10-87C9-FFCD0A63C7E2}"/>
              </a:ext>
            </a:extLst>
          </p:cNvPr>
          <p:cNvSpPr txBox="1"/>
          <p:nvPr/>
        </p:nvSpPr>
        <p:spPr>
          <a:xfrm>
            <a:off x="7399942" y="6323924"/>
            <a:ext cx="26845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Kızılötesi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30976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5">
            <a:extLst>
              <a:ext uri="{FF2B5EF4-FFF2-40B4-BE49-F238E27FC236}">
                <a16:creationId xmlns:a16="http://schemas.microsoft.com/office/drawing/2014/main" id="{6438A911-0195-4BA2-9B60-D09B6AE34D36}"/>
              </a:ext>
            </a:extLst>
          </p:cNvPr>
          <p:cNvGrpSpPr>
            <a:grpSpLocks noChangeAspect="1"/>
          </p:cNvGrpSpPr>
          <p:nvPr/>
        </p:nvGrpSpPr>
        <p:grpSpPr>
          <a:xfrm rot="20637485">
            <a:off x="2596071" y="2141857"/>
            <a:ext cx="1739167" cy="2829915"/>
            <a:chOff x="17290761" y="7748319"/>
            <a:chExt cx="3000784" cy="5376405"/>
          </a:xfrm>
          <a:effectLst>
            <a:outerShdw blurRad="279400" dist="177800" dir="5400000" algn="t" rotWithShape="0">
              <a:prstClr val="black">
                <a:alpha val="49000"/>
              </a:prstClr>
            </a:outerShdw>
          </a:effectLst>
        </p:grpSpPr>
        <p:pic>
          <p:nvPicPr>
            <p:cNvPr id="6" name="Picture 10" descr="http://app.imcreator.com/images/editor/iphone_for_editor.png">
              <a:extLst>
                <a:ext uri="{FF2B5EF4-FFF2-40B4-BE49-F238E27FC236}">
                  <a16:creationId xmlns:a16="http://schemas.microsoft.com/office/drawing/2014/main" id="{FFBEDA57-B1CA-4B5C-A571-4D53F4472A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90761" y="7748319"/>
              <a:ext cx="3000784" cy="53764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ángulo 7">
              <a:extLst>
                <a:ext uri="{FF2B5EF4-FFF2-40B4-BE49-F238E27FC236}">
                  <a16:creationId xmlns:a16="http://schemas.microsoft.com/office/drawing/2014/main" id="{611F20CA-836B-408C-A60A-20DBC893FFAC}"/>
                </a:ext>
              </a:extLst>
            </p:cNvPr>
            <p:cNvSpPr/>
            <p:nvPr/>
          </p:nvSpPr>
          <p:spPr>
            <a:xfrm>
              <a:off x="17741494" y="8534401"/>
              <a:ext cx="2086618" cy="3473450"/>
            </a:xfrm>
            <a:prstGeom prst="rect">
              <a:avLst/>
            </a:prstGeom>
            <a:blipFill dpi="0" rotWithShape="1">
              <a:blip r:embed="rId3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900"/>
            </a:p>
          </p:txBody>
        </p:sp>
      </p:grpSp>
      <p:grpSp>
        <p:nvGrpSpPr>
          <p:cNvPr id="8" name="Grupo 5">
            <a:extLst>
              <a:ext uri="{FF2B5EF4-FFF2-40B4-BE49-F238E27FC236}">
                <a16:creationId xmlns:a16="http://schemas.microsoft.com/office/drawing/2014/main" id="{A86FB617-5F49-4B2D-B3F5-0C906F3391DD}"/>
              </a:ext>
            </a:extLst>
          </p:cNvPr>
          <p:cNvGrpSpPr>
            <a:grpSpLocks noChangeAspect="1"/>
          </p:cNvGrpSpPr>
          <p:nvPr/>
        </p:nvGrpSpPr>
        <p:grpSpPr>
          <a:xfrm rot="962515" flipH="1">
            <a:off x="7845056" y="2158110"/>
            <a:ext cx="1739167" cy="2829915"/>
            <a:chOff x="17290761" y="7748319"/>
            <a:chExt cx="3000784" cy="5376405"/>
          </a:xfrm>
          <a:effectLst>
            <a:outerShdw blurRad="279400" dist="177800" dir="5400000" algn="t" rotWithShape="0">
              <a:prstClr val="black">
                <a:alpha val="49000"/>
              </a:prstClr>
            </a:outerShdw>
          </a:effectLst>
        </p:grpSpPr>
        <p:pic>
          <p:nvPicPr>
            <p:cNvPr id="9" name="Picture 10" descr="http://app.imcreator.com/images/editor/iphone_for_editor.png">
              <a:extLst>
                <a:ext uri="{FF2B5EF4-FFF2-40B4-BE49-F238E27FC236}">
                  <a16:creationId xmlns:a16="http://schemas.microsoft.com/office/drawing/2014/main" id="{A729F4CF-7178-48A8-B23E-84E9777E98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90761" y="7748319"/>
              <a:ext cx="3000784" cy="53764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Rectángulo 7">
              <a:extLst>
                <a:ext uri="{FF2B5EF4-FFF2-40B4-BE49-F238E27FC236}">
                  <a16:creationId xmlns:a16="http://schemas.microsoft.com/office/drawing/2014/main" id="{AC05F30C-AB77-4FAF-B957-1517A6138E6F}"/>
                </a:ext>
              </a:extLst>
            </p:cNvPr>
            <p:cNvSpPr/>
            <p:nvPr/>
          </p:nvSpPr>
          <p:spPr>
            <a:xfrm>
              <a:off x="17741494" y="8534401"/>
              <a:ext cx="2086618" cy="3473450"/>
            </a:xfrm>
            <a:prstGeom prst="rect">
              <a:avLst/>
            </a:prstGeom>
            <a:blipFill dpi="0" rotWithShape="1">
              <a:blip r:embed="rId3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900"/>
            </a:p>
          </p:txBody>
        </p:sp>
      </p:grpSp>
      <p:grpSp>
        <p:nvGrpSpPr>
          <p:cNvPr id="11" name="37 Grupo">
            <a:extLst>
              <a:ext uri="{FF2B5EF4-FFF2-40B4-BE49-F238E27FC236}">
                <a16:creationId xmlns:a16="http://schemas.microsoft.com/office/drawing/2014/main" id="{6B205085-AA3D-49DA-BAC2-2E01152C64E5}"/>
              </a:ext>
            </a:extLst>
          </p:cNvPr>
          <p:cNvGrpSpPr/>
          <p:nvPr/>
        </p:nvGrpSpPr>
        <p:grpSpPr>
          <a:xfrm>
            <a:off x="5460776" y="1375858"/>
            <a:ext cx="1258742" cy="3673135"/>
            <a:chOff x="10922198" y="2752033"/>
            <a:chExt cx="2517776" cy="7347121"/>
          </a:xfrm>
        </p:grpSpPr>
        <p:cxnSp>
          <p:nvCxnSpPr>
            <p:cNvPr id="12" name="24 Conector recto">
              <a:extLst>
                <a:ext uri="{FF2B5EF4-FFF2-40B4-BE49-F238E27FC236}">
                  <a16:creationId xmlns:a16="http://schemas.microsoft.com/office/drawing/2014/main" id="{B6C05472-9758-42B6-AE85-252323C0C6A1}"/>
                </a:ext>
              </a:extLst>
            </p:cNvPr>
            <p:cNvCxnSpPr/>
            <p:nvPr/>
          </p:nvCxnSpPr>
          <p:spPr>
            <a:xfrm>
              <a:off x="12171450" y="5286586"/>
              <a:ext cx="0" cy="4812568"/>
            </a:xfrm>
            <a:prstGeom prst="lin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3" name="12 Elipse">
              <a:extLst>
                <a:ext uri="{FF2B5EF4-FFF2-40B4-BE49-F238E27FC236}">
                  <a16:creationId xmlns:a16="http://schemas.microsoft.com/office/drawing/2014/main" id="{FA9CA148-D01A-4BF7-84A9-007B4714E8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22198" y="2752033"/>
              <a:ext cx="2517776" cy="2517776"/>
            </a:xfrm>
            <a:prstGeom prst="ellips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SV" sz="3299" dirty="0">
                <a:solidFill>
                  <a:schemeClr val="tx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65FFB258-E542-443A-B64E-E57C505CEBC9}"/>
              </a:ext>
            </a:extLst>
          </p:cNvPr>
          <p:cNvSpPr txBox="1"/>
          <p:nvPr/>
        </p:nvSpPr>
        <p:spPr>
          <a:xfrm>
            <a:off x="5604918" y="1519485"/>
            <a:ext cx="9704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VS</a:t>
            </a:r>
            <a:endParaRPr lang="en-IN" sz="6000" dirty="0"/>
          </a:p>
        </p:txBody>
      </p:sp>
      <p:sp>
        <p:nvSpPr>
          <p:cNvPr id="1828" name="TextBox 1827">
            <a:extLst>
              <a:ext uri="{FF2B5EF4-FFF2-40B4-BE49-F238E27FC236}">
                <a16:creationId xmlns:a16="http://schemas.microsoft.com/office/drawing/2014/main" id="{59CA7B4D-DA05-47FA-85F0-6A678D48D3D1}"/>
              </a:ext>
            </a:extLst>
          </p:cNvPr>
          <p:cNvSpPr txBox="1"/>
          <p:nvPr/>
        </p:nvSpPr>
        <p:spPr>
          <a:xfrm>
            <a:off x="3739729" y="5399936"/>
            <a:ext cx="2281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Radyo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5" name="TextBox 1834">
            <a:extLst>
              <a:ext uri="{FF2B5EF4-FFF2-40B4-BE49-F238E27FC236}">
                <a16:creationId xmlns:a16="http://schemas.microsoft.com/office/drawing/2014/main" id="{27B19124-E379-442A-ACFA-3E93B2596679}"/>
              </a:ext>
            </a:extLst>
          </p:cNvPr>
          <p:cNvSpPr txBox="1"/>
          <p:nvPr/>
        </p:nvSpPr>
        <p:spPr>
          <a:xfrm>
            <a:off x="7381324" y="5411911"/>
            <a:ext cx="2281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Radyo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8" name="TextBox 1837">
            <a:extLst>
              <a:ext uri="{FF2B5EF4-FFF2-40B4-BE49-F238E27FC236}">
                <a16:creationId xmlns:a16="http://schemas.microsoft.com/office/drawing/2014/main" id="{601637D7-4271-47A3-B322-BDDC4DA39623}"/>
              </a:ext>
            </a:extLst>
          </p:cNvPr>
          <p:cNvSpPr txBox="1"/>
          <p:nvPr/>
        </p:nvSpPr>
        <p:spPr>
          <a:xfrm>
            <a:off x="2334852" y="1283409"/>
            <a:ext cx="22049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Product1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9" name="TextBox 1838">
            <a:extLst>
              <a:ext uri="{FF2B5EF4-FFF2-40B4-BE49-F238E27FC236}">
                <a16:creationId xmlns:a16="http://schemas.microsoft.com/office/drawing/2014/main" id="{7CD5D374-C1EF-49C7-9587-AAC641FA31FB}"/>
              </a:ext>
            </a:extLst>
          </p:cNvPr>
          <p:cNvSpPr txBox="1"/>
          <p:nvPr/>
        </p:nvSpPr>
        <p:spPr>
          <a:xfrm>
            <a:off x="7640479" y="1277888"/>
            <a:ext cx="22049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Product2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54" name="Rectangle 1853">
            <a:extLst>
              <a:ext uri="{FF2B5EF4-FFF2-40B4-BE49-F238E27FC236}">
                <a16:creationId xmlns:a16="http://schemas.microsoft.com/office/drawing/2014/main" id="{12D3239D-1081-491C-BC62-619CD86C39E7}"/>
              </a:ext>
            </a:extLst>
          </p:cNvPr>
          <p:cNvSpPr/>
          <p:nvPr/>
        </p:nvSpPr>
        <p:spPr>
          <a:xfrm>
            <a:off x="4097306" y="252122"/>
            <a:ext cx="39973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dirty="0">
                <a:ln w="0"/>
                <a:effectLst>
                  <a:reflection blurRad="6350" stA="53000" endA="300" endPos="35500" dir="5400000" sy="-90000" algn="bl" rotWithShape="0"/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MULTIMEDIA</a:t>
            </a:r>
          </a:p>
        </p:txBody>
      </p:sp>
      <p:sp>
        <p:nvSpPr>
          <p:cNvPr id="355" name="Rectangle 354">
            <a:extLst>
              <a:ext uri="{FF2B5EF4-FFF2-40B4-BE49-F238E27FC236}">
                <a16:creationId xmlns:a16="http://schemas.microsoft.com/office/drawing/2014/main" id="{CEFB962E-93A1-4497-98FF-9515C1D54170}"/>
              </a:ext>
            </a:extLst>
          </p:cNvPr>
          <p:cNvSpPr/>
          <p:nvPr/>
        </p:nvSpPr>
        <p:spPr>
          <a:xfrm>
            <a:off x="4086635" y="799632"/>
            <a:ext cx="3997389" cy="36933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  <a:tint val="66000"/>
                  <a:satMod val="160000"/>
                </a:schemeClr>
              </a:gs>
              <a:gs pos="50000">
                <a:schemeClr val="bg1">
                  <a:lumMod val="75000"/>
                  <a:tint val="44500"/>
                  <a:satMod val="160000"/>
                </a:schemeClr>
              </a:gs>
              <a:gs pos="100000">
                <a:schemeClr val="bg1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 wrap="square">
            <a:spAutoFit/>
          </a:bodyPr>
          <a:lstStyle/>
          <a:p>
            <a:pPr algn="ctr"/>
            <a:r>
              <a:rPr lang="en-I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Multimedia</a:t>
            </a:r>
          </a:p>
        </p:txBody>
      </p:sp>
      <p:cxnSp>
        <p:nvCxnSpPr>
          <p:cNvPr id="356" name="24 Conector recto">
            <a:extLst>
              <a:ext uri="{FF2B5EF4-FFF2-40B4-BE49-F238E27FC236}">
                <a16:creationId xmlns:a16="http://schemas.microsoft.com/office/drawing/2014/main" id="{8CA5E3D6-92B8-4ED7-930D-C29A5A518DC9}"/>
              </a:ext>
            </a:extLst>
          </p:cNvPr>
          <p:cNvCxnSpPr/>
          <p:nvPr/>
        </p:nvCxnSpPr>
        <p:spPr>
          <a:xfrm>
            <a:off x="6085329" y="3863278"/>
            <a:ext cx="0" cy="2406005"/>
          </a:xfrm>
          <a:prstGeom prst="line">
            <a:avLst/>
          </a:pr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243472E-B4A0-47CB-AFF2-88E2AD7A32C7}"/>
              </a:ext>
            </a:extLst>
          </p:cNvPr>
          <p:cNvSpPr txBox="1"/>
          <p:nvPr/>
        </p:nvSpPr>
        <p:spPr>
          <a:xfrm>
            <a:off x="3739729" y="5807618"/>
            <a:ext cx="4077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Hoparlör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Özellikleri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CD9EDCA-3A52-4C7B-9DF4-A0A39DB0A82E}"/>
              </a:ext>
            </a:extLst>
          </p:cNvPr>
          <p:cNvSpPr txBox="1"/>
          <p:nvPr/>
        </p:nvSpPr>
        <p:spPr>
          <a:xfrm>
            <a:off x="7381324" y="5819593"/>
            <a:ext cx="4077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Hoparlör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Özellikleri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AF5D6BF-54F6-4538-8034-F7EE7B3D41DC}"/>
              </a:ext>
            </a:extLst>
          </p:cNvPr>
          <p:cNvSpPr txBox="1"/>
          <p:nvPr/>
        </p:nvSpPr>
        <p:spPr>
          <a:xfrm>
            <a:off x="3739729" y="6203325"/>
            <a:ext cx="26904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Ses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Çıkışı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C67055C-FCA1-4B12-A103-D549DF5B412E}"/>
              </a:ext>
            </a:extLst>
          </p:cNvPr>
          <p:cNvSpPr txBox="1"/>
          <p:nvPr/>
        </p:nvSpPr>
        <p:spPr>
          <a:xfrm>
            <a:off x="7381324" y="6204431"/>
            <a:ext cx="26904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Ses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Çıkışı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00283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5">
            <a:extLst>
              <a:ext uri="{FF2B5EF4-FFF2-40B4-BE49-F238E27FC236}">
                <a16:creationId xmlns:a16="http://schemas.microsoft.com/office/drawing/2014/main" id="{6438A911-0195-4BA2-9B60-D09B6AE34D36}"/>
              </a:ext>
            </a:extLst>
          </p:cNvPr>
          <p:cNvGrpSpPr>
            <a:grpSpLocks noChangeAspect="1"/>
          </p:cNvGrpSpPr>
          <p:nvPr/>
        </p:nvGrpSpPr>
        <p:grpSpPr>
          <a:xfrm rot="20637485">
            <a:off x="2596071" y="2141857"/>
            <a:ext cx="1739167" cy="2829915"/>
            <a:chOff x="17290761" y="7748319"/>
            <a:chExt cx="3000784" cy="5376405"/>
          </a:xfrm>
          <a:effectLst>
            <a:outerShdw blurRad="279400" dist="177800" dir="5400000" algn="t" rotWithShape="0">
              <a:prstClr val="black">
                <a:alpha val="49000"/>
              </a:prstClr>
            </a:outerShdw>
          </a:effectLst>
        </p:grpSpPr>
        <p:pic>
          <p:nvPicPr>
            <p:cNvPr id="6" name="Picture 10" descr="http://app.imcreator.com/images/editor/iphone_for_editor.png">
              <a:extLst>
                <a:ext uri="{FF2B5EF4-FFF2-40B4-BE49-F238E27FC236}">
                  <a16:creationId xmlns:a16="http://schemas.microsoft.com/office/drawing/2014/main" id="{FFBEDA57-B1CA-4B5C-A571-4D53F4472A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90761" y="7748319"/>
              <a:ext cx="3000784" cy="53764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ángulo 7">
              <a:extLst>
                <a:ext uri="{FF2B5EF4-FFF2-40B4-BE49-F238E27FC236}">
                  <a16:creationId xmlns:a16="http://schemas.microsoft.com/office/drawing/2014/main" id="{611F20CA-836B-408C-A60A-20DBC893FFAC}"/>
                </a:ext>
              </a:extLst>
            </p:cNvPr>
            <p:cNvSpPr/>
            <p:nvPr/>
          </p:nvSpPr>
          <p:spPr>
            <a:xfrm>
              <a:off x="17741494" y="8534401"/>
              <a:ext cx="2086618" cy="3473450"/>
            </a:xfrm>
            <a:prstGeom prst="rect">
              <a:avLst/>
            </a:prstGeom>
            <a:blipFill dpi="0" rotWithShape="1">
              <a:blip r:embed="rId3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900"/>
            </a:p>
          </p:txBody>
        </p:sp>
      </p:grpSp>
      <p:grpSp>
        <p:nvGrpSpPr>
          <p:cNvPr id="8" name="Grupo 5">
            <a:extLst>
              <a:ext uri="{FF2B5EF4-FFF2-40B4-BE49-F238E27FC236}">
                <a16:creationId xmlns:a16="http://schemas.microsoft.com/office/drawing/2014/main" id="{A86FB617-5F49-4B2D-B3F5-0C906F3391DD}"/>
              </a:ext>
            </a:extLst>
          </p:cNvPr>
          <p:cNvGrpSpPr>
            <a:grpSpLocks noChangeAspect="1"/>
          </p:cNvGrpSpPr>
          <p:nvPr/>
        </p:nvGrpSpPr>
        <p:grpSpPr>
          <a:xfrm rot="962515" flipH="1">
            <a:off x="7845056" y="2158110"/>
            <a:ext cx="1739167" cy="2829915"/>
            <a:chOff x="17290761" y="7748319"/>
            <a:chExt cx="3000784" cy="5376405"/>
          </a:xfrm>
          <a:effectLst>
            <a:outerShdw blurRad="279400" dist="177800" dir="5400000" algn="t" rotWithShape="0">
              <a:prstClr val="black">
                <a:alpha val="49000"/>
              </a:prstClr>
            </a:outerShdw>
          </a:effectLst>
        </p:grpSpPr>
        <p:pic>
          <p:nvPicPr>
            <p:cNvPr id="9" name="Picture 10" descr="http://app.imcreator.com/images/editor/iphone_for_editor.png">
              <a:extLst>
                <a:ext uri="{FF2B5EF4-FFF2-40B4-BE49-F238E27FC236}">
                  <a16:creationId xmlns:a16="http://schemas.microsoft.com/office/drawing/2014/main" id="{A729F4CF-7178-48A8-B23E-84E9777E98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90761" y="7748319"/>
              <a:ext cx="3000784" cy="53764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Rectángulo 7">
              <a:extLst>
                <a:ext uri="{FF2B5EF4-FFF2-40B4-BE49-F238E27FC236}">
                  <a16:creationId xmlns:a16="http://schemas.microsoft.com/office/drawing/2014/main" id="{AC05F30C-AB77-4FAF-B957-1517A6138E6F}"/>
                </a:ext>
              </a:extLst>
            </p:cNvPr>
            <p:cNvSpPr/>
            <p:nvPr/>
          </p:nvSpPr>
          <p:spPr>
            <a:xfrm>
              <a:off x="17741494" y="8534401"/>
              <a:ext cx="2086618" cy="3473450"/>
            </a:xfrm>
            <a:prstGeom prst="rect">
              <a:avLst/>
            </a:prstGeom>
            <a:blipFill dpi="0" rotWithShape="1">
              <a:blip r:embed="rId3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900"/>
            </a:p>
          </p:txBody>
        </p:sp>
      </p:grpSp>
      <p:grpSp>
        <p:nvGrpSpPr>
          <p:cNvPr id="11" name="37 Grupo">
            <a:extLst>
              <a:ext uri="{FF2B5EF4-FFF2-40B4-BE49-F238E27FC236}">
                <a16:creationId xmlns:a16="http://schemas.microsoft.com/office/drawing/2014/main" id="{6B205085-AA3D-49DA-BAC2-2E01152C64E5}"/>
              </a:ext>
            </a:extLst>
          </p:cNvPr>
          <p:cNvGrpSpPr/>
          <p:nvPr/>
        </p:nvGrpSpPr>
        <p:grpSpPr>
          <a:xfrm>
            <a:off x="5460776" y="1375858"/>
            <a:ext cx="1258742" cy="3673135"/>
            <a:chOff x="10922198" y="2752033"/>
            <a:chExt cx="2517776" cy="7347121"/>
          </a:xfrm>
        </p:grpSpPr>
        <p:cxnSp>
          <p:nvCxnSpPr>
            <p:cNvPr id="12" name="24 Conector recto">
              <a:extLst>
                <a:ext uri="{FF2B5EF4-FFF2-40B4-BE49-F238E27FC236}">
                  <a16:creationId xmlns:a16="http://schemas.microsoft.com/office/drawing/2014/main" id="{B6C05472-9758-42B6-AE85-252323C0C6A1}"/>
                </a:ext>
              </a:extLst>
            </p:cNvPr>
            <p:cNvCxnSpPr/>
            <p:nvPr/>
          </p:nvCxnSpPr>
          <p:spPr>
            <a:xfrm>
              <a:off x="12171450" y="5286586"/>
              <a:ext cx="0" cy="4812568"/>
            </a:xfrm>
            <a:prstGeom prst="lin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3" name="12 Elipse">
              <a:extLst>
                <a:ext uri="{FF2B5EF4-FFF2-40B4-BE49-F238E27FC236}">
                  <a16:creationId xmlns:a16="http://schemas.microsoft.com/office/drawing/2014/main" id="{FA9CA148-D01A-4BF7-84A9-007B4714E8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22198" y="2752033"/>
              <a:ext cx="2517776" cy="2517776"/>
            </a:xfrm>
            <a:prstGeom prst="ellips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SV" sz="3299" dirty="0">
                <a:solidFill>
                  <a:schemeClr val="tx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65FFB258-E542-443A-B64E-E57C505CEBC9}"/>
              </a:ext>
            </a:extLst>
          </p:cNvPr>
          <p:cNvSpPr txBox="1"/>
          <p:nvPr/>
        </p:nvSpPr>
        <p:spPr>
          <a:xfrm>
            <a:off x="5604918" y="1519485"/>
            <a:ext cx="9704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VS</a:t>
            </a:r>
            <a:endParaRPr lang="en-IN" sz="6000" dirty="0"/>
          </a:p>
        </p:txBody>
      </p:sp>
      <p:sp>
        <p:nvSpPr>
          <p:cNvPr id="1828" name="TextBox 1827">
            <a:extLst>
              <a:ext uri="{FF2B5EF4-FFF2-40B4-BE49-F238E27FC236}">
                <a16:creationId xmlns:a16="http://schemas.microsoft.com/office/drawing/2014/main" id="{59CA7B4D-DA05-47FA-85F0-6A678D48D3D1}"/>
              </a:ext>
            </a:extLst>
          </p:cNvPr>
          <p:cNvSpPr txBox="1"/>
          <p:nvPr/>
        </p:nvSpPr>
        <p:spPr>
          <a:xfrm>
            <a:off x="3739729" y="5101766"/>
            <a:ext cx="3711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Suya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Dayanıklılık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5" name="TextBox 1834">
            <a:extLst>
              <a:ext uri="{FF2B5EF4-FFF2-40B4-BE49-F238E27FC236}">
                <a16:creationId xmlns:a16="http://schemas.microsoft.com/office/drawing/2014/main" id="{27B19124-E379-442A-ACFA-3E93B2596679}"/>
              </a:ext>
            </a:extLst>
          </p:cNvPr>
          <p:cNvSpPr txBox="1"/>
          <p:nvPr/>
        </p:nvSpPr>
        <p:spPr>
          <a:xfrm>
            <a:off x="7381324" y="5113741"/>
            <a:ext cx="3711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Suya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Dayanıklılık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8" name="TextBox 1837">
            <a:extLst>
              <a:ext uri="{FF2B5EF4-FFF2-40B4-BE49-F238E27FC236}">
                <a16:creationId xmlns:a16="http://schemas.microsoft.com/office/drawing/2014/main" id="{601637D7-4271-47A3-B322-BDDC4DA39623}"/>
              </a:ext>
            </a:extLst>
          </p:cNvPr>
          <p:cNvSpPr txBox="1"/>
          <p:nvPr/>
        </p:nvSpPr>
        <p:spPr>
          <a:xfrm>
            <a:off x="2334852" y="1283409"/>
            <a:ext cx="22049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Product1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9" name="TextBox 1838">
            <a:extLst>
              <a:ext uri="{FF2B5EF4-FFF2-40B4-BE49-F238E27FC236}">
                <a16:creationId xmlns:a16="http://schemas.microsoft.com/office/drawing/2014/main" id="{7CD5D374-C1EF-49C7-9587-AAC641FA31FB}"/>
              </a:ext>
            </a:extLst>
          </p:cNvPr>
          <p:cNvSpPr txBox="1"/>
          <p:nvPr/>
        </p:nvSpPr>
        <p:spPr>
          <a:xfrm>
            <a:off x="7640479" y="1277888"/>
            <a:ext cx="22049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Product2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54" name="Rectangle 1853">
            <a:extLst>
              <a:ext uri="{FF2B5EF4-FFF2-40B4-BE49-F238E27FC236}">
                <a16:creationId xmlns:a16="http://schemas.microsoft.com/office/drawing/2014/main" id="{12D3239D-1081-491C-BC62-619CD86C39E7}"/>
              </a:ext>
            </a:extLst>
          </p:cNvPr>
          <p:cNvSpPr/>
          <p:nvPr/>
        </p:nvSpPr>
        <p:spPr>
          <a:xfrm>
            <a:off x="4097306" y="252122"/>
            <a:ext cx="39973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dirty="0">
                <a:ln w="0"/>
                <a:effectLst>
                  <a:reflection blurRad="6350" stA="53000" endA="300" endPos="35500" dir="5400000" sy="-90000" algn="bl" rotWithShape="0"/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FEATURES</a:t>
            </a:r>
          </a:p>
        </p:txBody>
      </p:sp>
      <p:sp>
        <p:nvSpPr>
          <p:cNvPr id="355" name="Rectangle 354">
            <a:extLst>
              <a:ext uri="{FF2B5EF4-FFF2-40B4-BE49-F238E27FC236}">
                <a16:creationId xmlns:a16="http://schemas.microsoft.com/office/drawing/2014/main" id="{CEFB962E-93A1-4497-98FF-9515C1D54170}"/>
              </a:ext>
            </a:extLst>
          </p:cNvPr>
          <p:cNvSpPr/>
          <p:nvPr/>
        </p:nvSpPr>
        <p:spPr>
          <a:xfrm>
            <a:off x="4086635" y="799632"/>
            <a:ext cx="3997389" cy="36933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  <a:tint val="66000"/>
                  <a:satMod val="160000"/>
                </a:schemeClr>
              </a:gs>
              <a:gs pos="50000">
                <a:schemeClr val="bg1">
                  <a:lumMod val="75000"/>
                  <a:tint val="44500"/>
                  <a:satMod val="160000"/>
                </a:schemeClr>
              </a:gs>
              <a:gs pos="100000">
                <a:schemeClr val="bg1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 wrap="square">
            <a:spAutoFit/>
          </a:bodyPr>
          <a:lstStyle/>
          <a:p>
            <a:pPr algn="ctr"/>
            <a:r>
              <a:rPr lang="en-I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Body - 1</a:t>
            </a:r>
          </a:p>
        </p:txBody>
      </p:sp>
      <p:cxnSp>
        <p:nvCxnSpPr>
          <p:cNvPr id="356" name="24 Conector recto">
            <a:extLst>
              <a:ext uri="{FF2B5EF4-FFF2-40B4-BE49-F238E27FC236}">
                <a16:creationId xmlns:a16="http://schemas.microsoft.com/office/drawing/2014/main" id="{8CA5E3D6-92B8-4ED7-930D-C29A5A518DC9}"/>
              </a:ext>
            </a:extLst>
          </p:cNvPr>
          <p:cNvCxnSpPr/>
          <p:nvPr/>
        </p:nvCxnSpPr>
        <p:spPr>
          <a:xfrm>
            <a:off x="6085329" y="3863278"/>
            <a:ext cx="0" cy="2406005"/>
          </a:xfrm>
          <a:prstGeom prst="line">
            <a:avLst/>
          </a:pr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243472E-B4A0-47CB-AFF2-88E2AD7A32C7}"/>
              </a:ext>
            </a:extLst>
          </p:cNvPr>
          <p:cNvSpPr txBox="1"/>
          <p:nvPr/>
        </p:nvSpPr>
        <p:spPr>
          <a:xfrm>
            <a:off x="3739729" y="5509448"/>
            <a:ext cx="52629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Suya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Dayanıklılık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Seviyesi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	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CD9EDCA-3A52-4C7B-9DF4-A0A39DB0A82E}"/>
              </a:ext>
            </a:extLst>
          </p:cNvPr>
          <p:cNvSpPr txBox="1"/>
          <p:nvPr/>
        </p:nvSpPr>
        <p:spPr>
          <a:xfrm>
            <a:off x="7381324" y="5521423"/>
            <a:ext cx="48315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Suya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Dayanıklılık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Seviyesi</a:t>
            </a:r>
            <a:endParaRPr 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AF5D6BF-54F6-4538-8034-F7EE7B3D41DC}"/>
              </a:ext>
            </a:extLst>
          </p:cNvPr>
          <p:cNvSpPr txBox="1"/>
          <p:nvPr/>
        </p:nvSpPr>
        <p:spPr>
          <a:xfrm>
            <a:off x="3739729" y="5905155"/>
            <a:ext cx="37076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Toza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Dayanıklılık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C67055C-FCA1-4B12-A103-D549DF5B412E}"/>
              </a:ext>
            </a:extLst>
          </p:cNvPr>
          <p:cNvSpPr txBox="1"/>
          <p:nvPr/>
        </p:nvSpPr>
        <p:spPr>
          <a:xfrm>
            <a:off x="7381324" y="5906261"/>
            <a:ext cx="37076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Toza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Dayanıklılık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B98C28E-9A81-4452-B7E6-3FE88B579940}"/>
              </a:ext>
            </a:extLst>
          </p:cNvPr>
          <p:cNvSpPr txBox="1"/>
          <p:nvPr/>
        </p:nvSpPr>
        <p:spPr>
          <a:xfrm>
            <a:off x="3739729" y="6298437"/>
            <a:ext cx="48274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Toza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Dayanıklılık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Seviyesi</a:t>
            </a:r>
            <a:endParaRPr 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B599FF3-A244-4132-9DAD-A76B0DC042D9}"/>
              </a:ext>
            </a:extLst>
          </p:cNvPr>
          <p:cNvSpPr txBox="1"/>
          <p:nvPr/>
        </p:nvSpPr>
        <p:spPr>
          <a:xfrm>
            <a:off x="7449429" y="6302724"/>
            <a:ext cx="48274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Toza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Dayanıklılık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Seviyesi</a:t>
            </a:r>
            <a:endParaRPr 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65097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5">
            <a:extLst>
              <a:ext uri="{FF2B5EF4-FFF2-40B4-BE49-F238E27FC236}">
                <a16:creationId xmlns:a16="http://schemas.microsoft.com/office/drawing/2014/main" id="{6438A911-0195-4BA2-9B60-D09B6AE34D36}"/>
              </a:ext>
            </a:extLst>
          </p:cNvPr>
          <p:cNvGrpSpPr>
            <a:grpSpLocks noChangeAspect="1"/>
          </p:cNvGrpSpPr>
          <p:nvPr/>
        </p:nvGrpSpPr>
        <p:grpSpPr>
          <a:xfrm rot="20637485">
            <a:off x="2596071" y="2141857"/>
            <a:ext cx="1739167" cy="2829915"/>
            <a:chOff x="17290761" y="7748319"/>
            <a:chExt cx="3000784" cy="5376405"/>
          </a:xfrm>
          <a:effectLst>
            <a:outerShdw blurRad="279400" dist="177800" dir="5400000" algn="t" rotWithShape="0">
              <a:prstClr val="black">
                <a:alpha val="49000"/>
              </a:prstClr>
            </a:outerShdw>
          </a:effectLst>
        </p:grpSpPr>
        <p:pic>
          <p:nvPicPr>
            <p:cNvPr id="6" name="Picture 10" descr="http://app.imcreator.com/images/editor/iphone_for_editor.png">
              <a:extLst>
                <a:ext uri="{FF2B5EF4-FFF2-40B4-BE49-F238E27FC236}">
                  <a16:creationId xmlns:a16="http://schemas.microsoft.com/office/drawing/2014/main" id="{FFBEDA57-B1CA-4B5C-A571-4D53F4472A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90761" y="7748319"/>
              <a:ext cx="3000784" cy="53764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ángulo 7">
              <a:extLst>
                <a:ext uri="{FF2B5EF4-FFF2-40B4-BE49-F238E27FC236}">
                  <a16:creationId xmlns:a16="http://schemas.microsoft.com/office/drawing/2014/main" id="{611F20CA-836B-408C-A60A-20DBC893FFAC}"/>
                </a:ext>
              </a:extLst>
            </p:cNvPr>
            <p:cNvSpPr/>
            <p:nvPr/>
          </p:nvSpPr>
          <p:spPr>
            <a:xfrm>
              <a:off x="17741494" y="8534401"/>
              <a:ext cx="2086618" cy="3473450"/>
            </a:xfrm>
            <a:prstGeom prst="rect">
              <a:avLst/>
            </a:prstGeom>
            <a:blipFill dpi="0" rotWithShape="1">
              <a:blip r:embed="rId3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900"/>
            </a:p>
          </p:txBody>
        </p:sp>
      </p:grpSp>
      <p:grpSp>
        <p:nvGrpSpPr>
          <p:cNvPr id="8" name="Grupo 5">
            <a:extLst>
              <a:ext uri="{FF2B5EF4-FFF2-40B4-BE49-F238E27FC236}">
                <a16:creationId xmlns:a16="http://schemas.microsoft.com/office/drawing/2014/main" id="{A86FB617-5F49-4B2D-B3F5-0C906F3391DD}"/>
              </a:ext>
            </a:extLst>
          </p:cNvPr>
          <p:cNvGrpSpPr>
            <a:grpSpLocks noChangeAspect="1"/>
          </p:cNvGrpSpPr>
          <p:nvPr/>
        </p:nvGrpSpPr>
        <p:grpSpPr>
          <a:xfrm rot="962515" flipH="1">
            <a:off x="7845056" y="2158110"/>
            <a:ext cx="1739167" cy="2829915"/>
            <a:chOff x="17290761" y="7748319"/>
            <a:chExt cx="3000784" cy="5376405"/>
          </a:xfrm>
          <a:effectLst>
            <a:outerShdw blurRad="279400" dist="177800" dir="5400000" algn="t" rotWithShape="0">
              <a:prstClr val="black">
                <a:alpha val="49000"/>
              </a:prstClr>
            </a:outerShdw>
          </a:effectLst>
        </p:grpSpPr>
        <p:pic>
          <p:nvPicPr>
            <p:cNvPr id="9" name="Picture 10" descr="http://app.imcreator.com/images/editor/iphone_for_editor.png">
              <a:extLst>
                <a:ext uri="{FF2B5EF4-FFF2-40B4-BE49-F238E27FC236}">
                  <a16:creationId xmlns:a16="http://schemas.microsoft.com/office/drawing/2014/main" id="{A729F4CF-7178-48A8-B23E-84E9777E98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90761" y="7748319"/>
              <a:ext cx="3000784" cy="53764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Rectángulo 7">
              <a:extLst>
                <a:ext uri="{FF2B5EF4-FFF2-40B4-BE49-F238E27FC236}">
                  <a16:creationId xmlns:a16="http://schemas.microsoft.com/office/drawing/2014/main" id="{AC05F30C-AB77-4FAF-B957-1517A6138E6F}"/>
                </a:ext>
              </a:extLst>
            </p:cNvPr>
            <p:cNvSpPr/>
            <p:nvPr/>
          </p:nvSpPr>
          <p:spPr>
            <a:xfrm>
              <a:off x="17741494" y="8534401"/>
              <a:ext cx="2086618" cy="3473450"/>
            </a:xfrm>
            <a:prstGeom prst="rect">
              <a:avLst/>
            </a:prstGeom>
            <a:blipFill dpi="0" rotWithShape="1">
              <a:blip r:embed="rId3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900"/>
            </a:p>
          </p:txBody>
        </p:sp>
      </p:grpSp>
      <p:grpSp>
        <p:nvGrpSpPr>
          <p:cNvPr id="11" name="37 Grupo">
            <a:extLst>
              <a:ext uri="{FF2B5EF4-FFF2-40B4-BE49-F238E27FC236}">
                <a16:creationId xmlns:a16="http://schemas.microsoft.com/office/drawing/2014/main" id="{6B205085-AA3D-49DA-BAC2-2E01152C64E5}"/>
              </a:ext>
            </a:extLst>
          </p:cNvPr>
          <p:cNvGrpSpPr/>
          <p:nvPr/>
        </p:nvGrpSpPr>
        <p:grpSpPr>
          <a:xfrm>
            <a:off x="5460776" y="1375858"/>
            <a:ext cx="1258742" cy="3673135"/>
            <a:chOff x="10922198" y="2752033"/>
            <a:chExt cx="2517776" cy="7347121"/>
          </a:xfrm>
        </p:grpSpPr>
        <p:cxnSp>
          <p:nvCxnSpPr>
            <p:cNvPr id="12" name="24 Conector recto">
              <a:extLst>
                <a:ext uri="{FF2B5EF4-FFF2-40B4-BE49-F238E27FC236}">
                  <a16:creationId xmlns:a16="http://schemas.microsoft.com/office/drawing/2014/main" id="{B6C05472-9758-42B6-AE85-252323C0C6A1}"/>
                </a:ext>
              </a:extLst>
            </p:cNvPr>
            <p:cNvCxnSpPr/>
            <p:nvPr/>
          </p:nvCxnSpPr>
          <p:spPr>
            <a:xfrm>
              <a:off x="12171450" y="5286586"/>
              <a:ext cx="0" cy="4812568"/>
            </a:xfrm>
            <a:prstGeom prst="lin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3" name="12 Elipse">
              <a:extLst>
                <a:ext uri="{FF2B5EF4-FFF2-40B4-BE49-F238E27FC236}">
                  <a16:creationId xmlns:a16="http://schemas.microsoft.com/office/drawing/2014/main" id="{FA9CA148-D01A-4BF7-84A9-007B4714E8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22198" y="2752033"/>
              <a:ext cx="2517776" cy="2517776"/>
            </a:xfrm>
            <a:prstGeom prst="ellips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SV" sz="3299" dirty="0">
                <a:solidFill>
                  <a:schemeClr val="tx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65FFB258-E542-443A-B64E-E57C505CEBC9}"/>
              </a:ext>
            </a:extLst>
          </p:cNvPr>
          <p:cNvSpPr txBox="1"/>
          <p:nvPr/>
        </p:nvSpPr>
        <p:spPr>
          <a:xfrm>
            <a:off x="5604918" y="1519485"/>
            <a:ext cx="9704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VS</a:t>
            </a:r>
            <a:endParaRPr lang="en-IN" sz="6000" dirty="0"/>
          </a:p>
        </p:txBody>
      </p:sp>
      <p:sp>
        <p:nvSpPr>
          <p:cNvPr id="1828" name="TextBox 1827">
            <a:extLst>
              <a:ext uri="{FF2B5EF4-FFF2-40B4-BE49-F238E27FC236}">
                <a16:creationId xmlns:a16="http://schemas.microsoft.com/office/drawing/2014/main" id="{59CA7B4D-DA05-47FA-85F0-6A678D48D3D1}"/>
              </a:ext>
            </a:extLst>
          </p:cNvPr>
          <p:cNvSpPr txBox="1"/>
          <p:nvPr/>
        </p:nvSpPr>
        <p:spPr>
          <a:xfrm>
            <a:off x="3739729" y="5399936"/>
            <a:ext cx="40771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Parmak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izi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Okuyucu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5" name="TextBox 1834">
            <a:extLst>
              <a:ext uri="{FF2B5EF4-FFF2-40B4-BE49-F238E27FC236}">
                <a16:creationId xmlns:a16="http://schemas.microsoft.com/office/drawing/2014/main" id="{27B19124-E379-442A-ACFA-3E93B2596679}"/>
              </a:ext>
            </a:extLst>
          </p:cNvPr>
          <p:cNvSpPr txBox="1"/>
          <p:nvPr/>
        </p:nvSpPr>
        <p:spPr>
          <a:xfrm>
            <a:off x="7381324" y="5411911"/>
            <a:ext cx="40771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Parmak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izi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Okuyucu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8" name="TextBox 1837">
            <a:extLst>
              <a:ext uri="{FF2B5EF4-FFF2-40B4-BE49-F238E27FC236}">
                <a16:creationId xmlns:a16="http://schemas.microsoft.com/office/drawing/2014/main" id="{601637D7-4271-47A3-B322-BDDC4DA39623}"/>
              </a:ext>
            </a:extLst>
          </p:cNvPr>
          <p:cNvSpPr txBox="1"/>
          <p:nvPr/>
        </p:nvSpPr>
        <p:spPr>
          <a:xfrm>
            <a:off x="2334852" y="1283409"/>
            <a:ext cx="22049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Product1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9" name="TextBox 1838">
            <a:extLst>
              <a:ext uri="{FF2B5EF4-FFF2-40B4-BE49-F238E27FC236}">
                <a16:creationId xmlns:a16="http://schemas.microsoft.com/office/drawing/2014/main" id="{7CD5D374-C1EF-49C7-9587-AAC641FA31FB}"/>
              </a:ext>
            </a:extLst>
          </p:cNvPr>
          <p:cNvSpPr txBox="1"/>
          <p:nvPr/>
        </p:nvSpPr>
        <p:spPr>
          <a:xfrm>
            <a:off x="7640479" y="1277888"/>
            <a:ext cx="22049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Product2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54" name="Rectangle 1853">
            <a:extLst>
              <a:ext uri="{FF2B5EF4-FFF2-40B4-BE49-F238E27FC236}">
                <a16:creationId xmlns:a16="http://schemas.microsoft.com/office/drawing/2014/main" id="{12D3239D-1081-491C-BC62-619CD86C39E7}"/>
              </a:ext>
            </a:extLst>
          </p:cNvPr>
          <p:cNvSpPr/>
          <p:nvPr/>
        </p:nvSpPr>
        <p:spPr>
          <a:xfrm>
            <a:off x="4097306" y="252122"/>
            <a:ext cx="39973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dirty="0">
                <a:ln w="0"/>
                <a:effectLst>
                  <a:reflection blurRad="6350" stA="53000" endA="300" endPos="35500" dir="5400000" sy="-90000" algn="bl" rotWithShape="0"/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FEATURES</a:t>
            </a:r>
          </a:p>
        </p:txBody>
      </p:sp>
      <p:sp>
        <p:nvSpPr>
          <p:cNvPr id="355" name="Rectangle 354">
            <a:extLst>
              <a:ext uri="{FF2B5EF4-FFF2-40B4-BE49-F238E27FC236}">
                <a16:creationId xmlns:a16="http://schemas.microsoft.com/office/drawing/2014/main" id="{CEFB962E-93A1-4497-98FF-9515C1D54170}"/>
              </a:ext>
            </a:extLst>
          </p:cNvPr>
          <p:cNvSpPr/>
          <p:nvPr/>
        </p:nvSpPr>
        <p:spPr>
          <a:xfrm>
            <a:off x="4086635" y="799632"/>
            <a:ext cx="3997389" cy="646331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  <a:tint val="66000"/>
                  <a:satMod val="160000"/>
                </a:schemeClr>
              </a:gs>
              <a:gs pos="50000">
                <a:schemeClr val="bg1">
                  <a:lumMod val="75000"/>
                  <a:tint val="44500"/>
                  <a:satMod val="160000"/>
                </a:schemeClr>
              </a:gs>
              <a:gs pos="100000">
                <a:schemeClr val="bg1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 wrap="square">
            <a:spAutoFit/>
          </a:bodyPr>
          <a:lstStyle/>
          <a:p>
            <a:pPr algn="ctr"/>
            <a:r>
              <a:rPr lang="en-I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Body - 2</a:t>
            </a:r>
          </a:p>
          <a:p>
            <a:pPr algn="ctr"/>
            <a:endParaRPr lang="en-IN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356" name="24 Conector recto">
            <a:extLst>
              <a:ext uri="{FF2B5EF4-FFF2-40B4-BE49-F238E27FC236}">
                <a16:creationId xmlns:a16="http://schemas.microsoft.com/office/drawing/2014/main" id="{8CA5E3D6-92B8-4ED7-930D-C29A5A518DC9}"/>
              </a:ext>
            </a:extLst>
          </p:cNvPr>
          <p:cNvCxnSpPr/>
          <p:nvPr/>
        </p:nvCxnSpPr>
        <p:spPr>
          <a:xfrm>
            <a:off x="6085329" y="3863278"/>
            <a:ext cx="0" cy="2406005"/>
          </a:xfrm>
          <a:prstGeom prst="line">
            <a:avLst/>
          </a:pr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243472E-B4A0-47CB-AFF2-88E2AD7A32C7}"/>
              </a:ext>
            </a:extLst>
          </p:cNvPr>
          <p:cNvSpPr txBox="1"/>
          <p:nvPr/>
        </p:nvSpPr>
        <p:spPr>
          <a:xfrm>
            <a:off x="3739729" y="5807618"/>
            <a:ext cx="54941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Parmak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izi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Okuyucu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Özellikleri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CD9EDCA-3A52-4C7B-9DF4-A0A39DB0A82E}"/>
              </a:ext>
            </a:extLst>
          </p:cNvPr>
          <p:cNvSpPr txBox="1"/>
          <p:nvPr/>
        </p:nvSpPr>
        <p:spPr>
          <a:xfrm>
            <a:off x="7381324" y="5819593"/>
            <a:ext cx="57057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Parmak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izi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Okuyucu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Özellikleri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AF5D6BF-54F6-4538-8034-F7EE7B3D41DC}"/>
              </a:ext>
            </a:extLst>
          </p:cNvPr>
          <p:cNvSpPr txBox="1"/>
          <p:nvPr/>
        </p:nvSpPr>
        <p:spPr>
          <a:xfrm>
            <a:off x="3739729" y="6203325"/>
            <a:ext cx="40129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 Bildirim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Işığı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(LED)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C67055C-FCA1-4B12-A103-D549DF5B412E}"/>
              </a:ext>
            </a:extLst>
          </p:cNvPr>
          <p:cNvSpPr txBox="1"/>
          <p:nvPr/>
        </p:nvSpPr>
        <p:spPr>
          <a:xfrm>
            <a:off x="7381324" y="6204431"/>
            <a:ext cx="40129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 Bildirim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Işığı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(LED)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82667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5">
            <a:extLst>
              <a:ext uri="{FF2B5EF4-FFF2-40B4-BE49-F238E27FC236}">
                <a16:creationId xmlns:a16="http://schemas.microsoft.com/office/drawing/2014/main" id="{6438A911-0195-4BA2-9B60-D09B6AE34D36}"/>
              </a:ext>
            </a:extLst>
          </p:cNvPr>
          <p:cNvGrpSpPr>
            <a:grpSpLocks noChangeAspect="1"/>
          </p:cNvGrpSpPr>
          <p:nvPr/>
        </p:nvGrpSpPr>
        <p:grpSpPr>
          <a:xfrm rot="20637485">
            <a:off x="2596071" y="2141857"/>
            <a:ext cx="1739167" cy="2829915"/>
            <a:chOff x="17290761" y="7748319"/>
            <a:chExt cx="3000784" cy="5376405"/>
          </a:xfrm>
          <a:effectLst>
            <a:outerShdw blurRad="279400" dist="177800" dir="5400000" algn="t" rotWithShape="0">
              <a:prstClr val="black">
                <a:alpha val="49000"/>
              </a:prstClr>
            </a:outerShdw>
          </a:effectLst>
        </p:grpSpPr>
        <p:pic>
          <p:nvPicPr>
            <p:cNvPr id="6" name="Picture 10" descr="http://app.imcreator.com/images/editor/iphone_for_editor.png">
              <a:extLst>
                <a:ext uri="{FF2B5EF4-FFF2-40B4-BE49-F238E27FC236}">
                  <a16:creationId xmlns:a16="http://schemas.microsoft.com/office/drawing/2014/main" id="{FFBEDA57-B1CA-4B5C-A571-4D53F4472A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90761" y="7748319"/>
              <a:ext cx="3000784" cy="53764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ángulo 7">
              <a:extLst>
                <a:ext uri="{FF2B5EF4-FFF2-40B4-BE49-F238E27FC236}">
                  <a16:creationId xmlns:a16="http://schemas.microsoft.com/office/drawing/2014/main" id="{611F20CA-836B-408C-A60A-20DBC893FFAC}"/>
                </a:ext>
              </a:extLst>
            </p:cNvPr>
            <p:cNvSpPr/>
            <p:nvPr/>
          </p:nvSpPr>
          <p:spPr>
            <a:xfrm>
              <a:off x="17741494" y="8534401"/>
              <a:ext cx="2086618" cy="3473450"/>
            </a:xfrm>
            <a:prstGeom prst="rect">
              <a:avLst/>
            </a:prstGeom>
            <a:blipFill dpi="0" rotWithShape="1">
              <a:blip r:embed="rId3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900"/>
            </a:p>
          </p:txBody>
        </p:sp>
      </p:grpSp>
      <p:grpSp>
        <p:nvGrpSpPr>
          <p:cNvPr id="8" name="Grupo 5">
            <a:extLst>
              <a:ext uri="{FF2B5EF4-FFF2-40B4-BE49-F238E27FC236}">
                <a16:creationId xmlns:a16="http://schemas.microsoft.com/office/drawing/2014/main" id="{A86FB617-5F49-4B2D-B3F5-0C906F3391DD}"/>
              </a:ext>
            </a:extLst>
          </p:cNvPr>
          <p:cNvGrpSpPr>
            <a:grpSpLocks noChangeAspect="1"/>
          </p:cNvGrpSpPr>
          <p:nvPr/>
        </p:nvGrpSpPr>
        <p:grpSpPr>
          <a:xfrm rot="962515" flipH="1">
            <a:off x="7845056" y="2158110"/>
            <a:ext cx="1739167" cy="2829915"/>
            <a:chOff x="17290761" y="7748319"/>
            <a:chExt cx="3000784" cy="5376405"/>
          </a:xfrm>
          <a:effectLst>
            <a:outerShdw blurRad="279400" dist="177800" dir="5400000" algn="t" rotWithShape="0">
              <a:prstClr val="black">
                <a:alpha val="49000"/>
              </a:prstClr>
            </a:outerShdw>
          </a:effectLst>
        </p:grpSpPr>
        <p:pic>
          <p:nvPicPr>
            <p:cNvPr id="9" name="Picture 10" descr="http://app.imcreator.com/images/editor/iphone_for_editor.png">
              <a:extLst>
                <a:ext uri="{FF2B5EF4-FFF2-40B4-BE49-F238E27FC236}">
                  <a16:creationId xmlns:a16="http://schemas.microsoft.com/office/drawing/2014/main" id="{A729F4CF-7178-48A8-B23E-84E9777E98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90761" y="7748319"/>
              <a:ext cx="3000784" cy="53764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Rectángulo 7">
              <a:extLst>
                <a:ext uri="{FF2B5EF4-FFF2-40B4-BE49-F238E27FC236}">
                  <a16:creationId xmlns:a16="http://schemas.microsoft.com/office/drawing/2014/main" id="{AC05F30C-AB77-4FAF-B957-1517A6138E6F}"/>
                </a:ext>
              </a:extLst>
            </p:cNvPr>
            <p:cNvSpPr/>
            <p:nvPr/>
          </p:nvSpPr>
          <p:spPr>
            <a:xfrm>
              <a:off x="17741494" y="8534401"/>
              <a:ext cx="2086618" cy="3473450"/>
            </a:xfrm>
            <a:prstGeom prst="rect">
              <a:avLst/>
            </a:prstGeom>
            <a:blipFill dpi="0" rotWithShape="1">
              <a:blip r:embed="rId3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900"/>
            </a:p>
          </p:txBody>
        </p:sp>
      </p:grpSp>
      <p:grpSp>
        <p:nvGrpSpPr>
          <p:cNvPr id="11" name="37 Grupo">
            <a:extLst>
              <a:ext uri="{FF2B5EF4-FFF2-40B4-BE49-F238E27FC236}">
                <a16:creationId xmlns:a16="http://schemas.microsoft.com/office/drawing/2014/main" id="{6B205085-AA3D-49DA-BAC2-2E01152C64E5}"/>
              </a:ext>
            </a:extLst>
          </p:cNvPr>
          <p:cNvGrpSpPr/>
          <p:nvPr/>
        </p:nvGrpSpPr>
        <p:grpSpPr>
          <a:xfrm>
            <a:off x="5460776" y="1375858"/>
            <a:ext cx="1258742" cy="3673135"/>
            <a:chOff x="10922198" y="2752033"/>
            <a:chExt cx="2517776" cy="7347121"/>
          </a:xfrm>
        </p:grpSpPr>
        <p:cxnSp>
          <p:nvCxnSpPr>
            <p:cNvPr id="12" name="24 Conector recto">
              <a:extLst>
                <a:ext uri="{FF2B5EF4-FFF2-40B4-BE49-F238E27FC236}">
                  <a16:creationId xmlns:a16="http://schemas.microsoft.com/office/drawing/2014/main" id="{B6C05472-9758-42B6-AE85-252323C0C6A1}"/>
                </a:ext>
              </a:extLst>
            </p:cNvPr>
            <p:cNvCxnSpPr/>
            <p:nvPr/>
          </p:nvCxnSpPr>
          <p:spPr>
            <a:xfrm>
              <a:off x="12171450" y="5286586"/>
              <a:ext cx="0" cy="4812568"/>
            </a:xfrm>
            <a:prstGeom prst="lin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3" name="12 Elipse">
              <a:extLst>
                <a:ext uri="{FF2B5EF4-FFF2-40B4-BE49-F238E27FC236}">
                  <a16:creationId xmlns:a16="http://schemas.microsoft.com/office/drawing/2014/main" id="{FA9CA148-D01A-4BF7-84A9-007B4714E8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22198" y="2752033"/>
              <a:ext cx="2517776" cy="2517776"/>
            </a:xfrm>
            <a:prstGeom prst="ellips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SV" sz="3299" dirty="0">
                <a:solidFill>
                  <a:schemeClr val="tx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65FFB258-E542-443A-B64E-E57C505CEBC9}"/>
              </a:ext>
            </a:extLst>
          </p:cNvPr>
          <p:cNvSpPr txBox="1"/>
          <p:nvPr/>
        </p:nvSpPr>
        <p:spPr>
          <a:xfrm>
            <a:off x="5604918" y="1519485"/>
            <a:ext cx="9704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VS</a:t>
            </a:r>
            <a:endParaRPr lang="en-IN" sz="6000" dirty="0"/>
          </a:p>
        </p:txBody>
      </p:sp>
      <p:sp>
        <p:nvSpPr>
          <p:cNvPr id="1828" name="TextBox 1827">
            <a:extLst>
              <a:ext uri="{FF2B5EF4-FFF2-40B4-BE49-F238E27FC236}">
                <a16:creationId xmlns:a16="http://schemas.microsoft.com/office/drawing/2014/main" id="{59CA7B4D-DA05-47FA-85F0-6A678D48D3D1}"/>
              </a:ext>
            </a:extLst>
          </p:cNvPr>
          <p:cNvSpPr txBox="1"/>
          <p:nvPr/>
        </p:nvSpPr>
        <p:spPr>
          <a:xfrm>
            <a:off x="3739729" y="5101766"/>
            <a:ext cx="33786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 USB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Versiyonu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5" name="TextBox 1834">
            <a:extLst>
              <a:ext uri="{FF2B5EF4-FFF2-40B4-BE49-F238E27FC236}">
                <a16:creationId xmlns:a16="http://schemas.microsoft.com/office/drawing/2014/main" id="{27B19124-E379-442A-ACFA-3E93B2596679}"/>
              </a:ext>
            </a:extLst>
          </p:cNvPr>
          <p:cNvSpPr txBox="1"/>
          <p:nvPr/>
        </p:nvSpPr>
        <p:spPr>
          <a:xfrm>
            <a:off x="7381324" y="5113741"/>
            <a:ext cx="33786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 USB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Versiyonu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8" name="TextBox 1837">
            <a:extLst>
              <a:ext uri="{FF2B5EF4-FFF2-40B4-BE49-F238E27FC236}">
                <a16:creationId xmlns:a16="http://schemas.microsoft.com/office/drawing/2014/main" id="{601637D7-4271-47A3-B322-BDDC4DA39623}"/>
              </a:ext>
            </a:extLst>
          </p:cNvPr>
          <p:cNvSpPr txBox="1"/>
          <p:nvPr/>
        </p:nvSpPr>
        <p:spPr>
          <a:xfrm>
            <a:off x="2334852" y="1283409"/>
            <a:ext cx="22049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Product1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9" name="TextBox 1838">
            <a:extLst>
              <a:ext uri="{FF2B5EF4-FFF2-40B4-BE49-F238E27FC236}">
                <a16:creationId xmlns:a16="http://schemas.microsoft.com/office/drawing/2014/main" id="{7CD5D374-C1EF-49C7-9587-AAC641FA31FB}"/>
              </a:ext>
            </a:extLst>
          </p:cNvPr>
          <p:cNvSpPr txBox="1"/>
          <p:nvPr/>
        </p:nvSpPr>
        <p:spPr>
          <a:xfrm>
            <a:off x="7640479" y="1277888"/>
            <a:ext cx="22049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Product2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54" name="Rectangle 1853">
            <a:extLst>
              <a:ext uri="{FF2B5EF4-FFF2-40B4-BE49-F238E27FC236}">
                <a16:creationId xmlns:a16="http://schemas.microsoft.com/office/drawing/2014/main" id="{12D3239D-1081-491C-BC62-619CD86C39E7}"/>
              </a:ext>
            </a:extLst>
          </p:cNvPr>
          <p:cNvSpPr/>
          <p:nvPr/>
        </p:nvSpPr>
        <p:spPr>
          <a:xfrm>
            <a:off x="4097306" y="252122"/>
            <a:ext cx="39973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dirty="0">
                <a:ln w="0"/>
                <a:effectLst>
                  <a:reflection blurRad="6350" stA="53000" endA="300" endPos="35500" dir="5400000" sy="-90000" algn="bl" rotWithShape="0"/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COMMS</a:t>
            </a:r>
          </a:p>
        </p:txBody>
      </p:sp>
      <p:sp>
        <p:nvSpPr>
          <p:cNvPr id="355" name="Rectangle 354">
            <a:extLst>
              <a:ext uri="{FF2B5EF4-FFF2-40B4-BE49-F238E27FC236}">
                <a16:creationId xmlns:a16="http://schemas.microsoft.com/office/drawing/2014/main" id="{CEFB962E-93A1-4497-98FF-9515C1D54170}"/>
              </a:ext>
            </a:extLst>
          </p:cNvPr>
          <p:cNvSpPr/>
          <p:nvPr/>
        </p:nvSpPr>
        <p:spPr>
          <a:xfrm>
            <a:off x="4086635" y="799632"/>
            <a:ext cx="3997389" cy="36933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  <a:tint val="66000"/>
                  <a:satMod val="160000"/>
                </a:schemeClr>
              </a:gs>
              <a:gs pos="50000">
                <a:schemeClr val="bg1">
                  <a:lumMod val="75000"/>
                  <a:tint val="44500"/>
                  <a:satMod val="160000"/>
                </a:schemeClr>
              </a:gs>
              <a:gs pos="100000">
                <a:schemeClr val="bg1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 wrap="square">
            <a:spAutoFit/>
          </a:bodyPr>
          <a:lstStyle/>
          <a:p>
            <a:pPr algn="ctr"/>
            <a:r>
              <a:rPr lang="en-I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Comms</a:t>
            </a:r>
          </a:p>
        </p:txBody>
      </p:sp>
      <p:cxnSp>
        <p:nvCxnSpPr>
          <p:cNvPr id="356" name="24 Conector recto">
            <a:extLst>
              <a:ext uri="{FF2B5EF4-FFF2-40B4-BE49-F238E27FC236}">
                <a16:creationId xmlns:a16="http://schemas.microsoft.com/office/drawing/2014/main" id="{8CA5E3D6-92B8-4ED7-930D-C29A5A518DC9}"/>
              </a:ext>
            </a:extLst>
          </p:cNvPr>
          <p:cNvCxnSpPr/>
          <p:nvPr/>
        </p:nvCxnSpPr>
        <p:spPr>
          <a:xfrm>
            <a:off x="6085329" y="3863278"/>
            <a:ext cx="0" cy="2406005"/>
          </a:xfrm>
          <a:prstGeom prst="line">
            <a:avLst/>
          </a:pr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243472E-B4A0-47CB-AFF2-88E2AD7A32C7}"/>
              </a:ext>
            </a:extLst>
          </p:cNvPr>
          <p:cNvSpPr txBox="1"/>
          <p:nvPr/>
        </p:nvSpPr>
        <p:spPr>
          <a:xfrm>
            <a:off x="3739729" y="5509448"/>
            <a:ext cx="37447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 USB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Bağlantı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Tipi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CD9EDCA-3A52-4C7B-9DF4-A0A39DB0A82E}"/>
              </a:ext>
            </a:extLst>
          </p:cNvPr>
          <p:cNvSpPr txBox="1"/>
          <p:nvPr/>
        </p:nvSpPr>
        <p:spPr>
          <a:xfrm>
            <a:off x="7381324" y="5521423"/>
            <a:ext cx="37447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 USB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Bağlantı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Tipi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AF5D6BF-54F6-4538-8034-F7EE7B3D41DC}"/>
              </a:ext>
            </a:extLst>
          </p:cNvPr>
          <p:cNvSpPr txBox="1"/>
          <p:nvPr/>
        </p:nvSpPr>
        <p:spPr>
          <a:xfrm>
            <a:off x="3739729" y="5905155"/>
            <a:ext cx="27533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 Hat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Sayısı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C67055C-FCA1-4B12-A103-D549DF5B412E}"/>
              </a:ext>
            </a:extLst>
          </p:cNvPr>
          <p:cNvSpPr txBox="1"/>
          <p:nvPr/>
        </p:nvSpPr>
        <p:spPr>
          <a:xfrm>
            <a:off x="7381324" y="5906261"/>
            <a:ext cx="27533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 Hat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Sayısı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B98C28E-9A81-4452-B7E6-3FE88B579940}"/>
              </a:ext>
            </a:extLst>
          </p:cNvPr>
          <p:cNvSpPr txBox="1"/>
          <p:nvPr/>
        </p:nvSpPr>
        <p:spPr>
          <a:xfrm>
            <a:off x="3739729" y="6298437"/>
            <a:ext cx="19675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 SIM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B599FF3-A244-4132-9DAD-A76B0DC042D9}"/>
              </a:ext>
            </a:extLst>
          </p:cNvPr>
          <p:cNvSpPr txBox="1"/>
          <p:nvPr/>
        </p:nvSpPr>
        <p:spPr>
          <a:xfrm>
            <a:off x="7449429" y="6302724"/>
            <a:ext cx="19675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 SIM</a:t>
            </a:r>
          </a:p>
        </p:txBody>
      </p:sp>
    </p:spTree>
    <p:extLst>
      <p:ext uri="{BB962C8B-B14F-4D97-AF65-F5344CB8AC3E}">
        <p14:creationId xmlns:p14="http://schemas.microsoft.com/office/powerpoint/2010/main" val="35063508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5">
            <a:extLst>
              <a:ext uri="{FF2B5EF4-FFF2-40B4-BE49-F238E27FC236}">
                <a16:creationId xmlns:a16="http://schemas.microsoft.com/office/drawing/2014/main" id="{6438A911-0195-4BA2-9B60-D09B6AE34D36}"/>
              </a:ext>
            </a:extLst>
          </p:cNvPr>
          <p:cNvGrpSpPr>
            <a:grpSpLocks noChangeAspect="1"/>
          </p:cNvGrpSpPr>
          <p:nvPr/>
        </p:nvGrpSpPr>
        <p:grpSpPr>
          <a:xfrm rot="20637485">
            <a:off x="2596071" y="2141857"/>
            <a:ext cx="1739167" cy="2829915"/>
            <a:chOff x="17290761" y="7748319"/>
            <a:chExt cx="3000784" cy="5376405"/>
          </a:xfrm>
          <a:effectLst>
            <a:outerShdw blurRad="279400" dist="177800" dir="5400000" algn="t" rotWithShape="0">
              <a:prstClr val="black">
                <a:alpha val="49000"/>
              </a:prstClr>
            </a:outerShdw>
          </a:effectLst>
        </p:grpSpPr>
        <p:pic>
          <p:nvPicPr>
            <p:cNvPr id="6" name="Picture 10" descr="http://app.imcreator.com/images/editor/iphone_for_editor.png">
              <a:extLst>
                <a:ext uri="{FF2B5EF4-FFF2-40B4-BE49-F238E27FC236}">
                  <a16:creationId xmlns:a16="http://schemas.microsoft.com/office/drawing/2014/main" id="{FFBEDA57-B1CA-4B5C-A571-4D53F4472A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90761" y="7748319"/>
              <a:ext cx="3000784" cy="53764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ángulo 7">
              <a:extLst>
                <a:ext uri="{FF2B5EF4-FFF2-40B4-BE49-F238E27FC236}">
                  <a16:creationId xmlns:a16="http://schemas.microsoft.com/office/drawing/2014/main" id="{611F20CA-836B-408C-A60A-20DBC893FFAC}"/>
                </a:ext>
              </a:extLst>
            </p:cNvPr>
            <p:cNvSpPr/>
            <p:nvPr/>
          </p:nvSpPr>
          <p:spPr>
            <a:xfrm>
              <a:off x="17741494" y="8534401"/>
              <a:ext cx="2086618" cy="3473450"/>
            </a:xfrm>
            <a:prstGeom prst="rect">
              <a:avLst/>
            </a:prstGeom>
            <a:blipFill dpi="0" rotWithShape="1">
              <a:blip r:embed="rId3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900"/>
            </a:p>
          </p:txBody>
        </p:sp>
      </p:grpSp>
      <p:grpSp>
        <p:nvGrpSpPr>
          <p:cNvPr id="8" name="Grupo 5">
            <a:extLst>
              <a:ext uri="{FF2B5EF4-FFF2-40B4-BE49-F238E27FC236}">
                <a16:creationId xmlns:a16="http://schemas.microsoft.com/office/drawing/2014/main" id="{A86FB617-5F49-4B2D-B3F5-0C906F3391DD}"/>
              </a:ext>
            </a:extLst>
          </p:cNvPr>
          <p:cNvGrpSpPr>
            <a:grpSpLocks noChangeAspect="1"/>
          </p:cNvGrpSpPr>
          <p:nvPr/>
        </p:nvGrpSpPr>
        <p:grpSpPr>
          <a:xfrm rot="962515" flipH="1">
            <a:off x="7845056" y="2158110"/>
            <a:ext cx="1739167" cy="2829915"/>
            <a:chOff x="17290761" y="7748319"/>
            <a:chExt cx="3000784" cy="5376405"/>
          </a:xfrm>
          <a:effectLst>
            <a:outerShdw blurRad="279400" dist="177800" dir="5400000" algn="t" rotWithShape="0">
              <a:prstClr val="black">
                <a:alpha val="49000"/>
              </a:prstClr>
            </a:outerShdw>
          </a:effectLst>
        </p:grpSpPr>
        <p:pic>
          <p:nvPicPr>
            <p:cNvPr id="9" name="Picture 10" descr="http://app.imcreator.com/images/editor/iphone_for_editor.png">
              <a:extLst>
                <a:ext uri="{FF2B5EF4-FFF2-40B4-BE49-F238E27FC236}">
                  <a16:creationId xmlns:a16="http://schemas.microsoft.com/office/drawing/2014/main" id="{A729F4CF-7178-48A8-B23E-84E9777E98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90761" y="7748319"/>
              <a:ext cx="3000784" cy="53764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Rectángulo 7">
              <a:extLst>
                <a:ext uri="{FF2B5EF4-FFF2-40B4-BE49-F238E27FC236}">
                  <a16:creationId xmlns:a16="http://schemas.microsoft.com/office/drawing/2014/main" id="{AC05F30C-AB77-4FAF-B957-1517A6138E6F}"/>
                </a:ext>
              </a:extLst>
            </p:cNvPr>
            <p:cNvSpPr/>
            <p:nvPr/>
          </p:nvSpPr>
          <p:spPr>
            <a:xfrm>
              <a:off x="17741494" y="8534401"/>
              <a:ext cx="2086618" cy="3473450"/>
            </a:xfrm>
            <a:prstGeom prst="rect">
              <a:avLst/>
            </a:prstGeom>
            <a:blipFill dpi="0" rotWithShape="1">
              <a:blip r:embed="rId3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900"/>
            </a:p>
          </p:txBody>
        </p:sp>
      </p:grpSp>
      <p:grpSp>
        <p:nvGrpSpPr>
          <p:cNvPr id="11" name="37 Grupo">
            <a:extLst>
              <a:ext uri="{FF2B5EF4-FFF2-40B4-BE49-F238E27FC236}">
                <a16:creationId xmlns:a16="http://schemas.microsoft.com/office/drawing/2014/main" id="{6B205085-AA3D-49DA-BAC2-2E01152C64E5}"/>
              </a:ext>
            </a:extLst>
          </p:cNvPr>
          <p:cNvGrpSpPr/>
          <p:nvPr/>
        </p:nvGrpSpPr>
        <p:grpSpPr>
          <a:xfrm>
            <a:off x="5460776" y="1375858"/>
            <a:ext cx="1258742" cy="3673135"/>
            <a:chOff x="10922198" y="2752033"/>
            <a:chExt cx="2517776" cy="7347121"/>
          </a:xfrm>
        </p:grpSpPr>
        <p:cxnSp>
          <p:nvCxnSpPr>
            <p:cNvPr id="12" name="24 Conector recto">
              <a:extLst>
                <a:ext uri="{FF2B5EF4-FFF2-40B4-BE49-F238E27FC236}">
                  <a16:creationId xmlns:a16="http://schemas.microsoft.com/office/drawing/2014/main" id="{B6C05472-9758-42B6-AE85-252323C0C6A1}"/>
                </a:ext>
              </a:extLst>
            </p:cNvPr>
            <p:cNvCxnSpPr/>
            <p:nvPr/>
          </p:nvCxnSpPr>
          <p:spPr>
            <a:xfrm>
              <a:off x="12171450" y="5286586"/>
              <a:ext cx="0" cy="4812568"/>
            </a:xfrm>
            <a:prstGeom prst="lin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3" name="12 Elipse">
              <a:extLst>
                <a:ext uri="{FF2B5EF4-FFF2-40B4-BE49-F238E27FC236}">
                  <a16:creationId xmlns:a16="http://schemas.microsoft.com/office/drawing/2014/main" id="{FA9CA148-D01A-4BF7-84A9-007B4714E8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22198" y="2752033"/>
              <a:ext cx="2517776" cy="2517776"/>
            </a:xfrm>
            <a:prstGeom prst="ellips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SV" sz="3299" dirty="0">
                <a:solidFill>
                  <a:schemeClr val="tx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65FFB258-E542-443A-B64E-E57C505CEBC9}"/>
              </a:ext>
            </a:extLst>
          </p:cNvPr>
          <p:cNvSpPr txBox="1"/>
          <p:nvPr/>
        </p:nvSpPr>
        <p:spPr>
          <a:xfrm>
            <a:off x="5604918" y="1519485"/>
            <a:ext cx="9704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VS</a:t>
            </a:r>
            <a:endParaRPr lang="en-IN" sz="6000" dirty="0"/>
          </a:p>
        </p:txBody>
      </p:sp>
      <p:sp>
        <p:nvSpPr>
          <p:cNvPr id="1828" name="TextBox 1827">
            <a:extLst>
              <a:ext uri="{FF2B5EF4-FFF2-40B4-BE49-F238E27FC236}">
                <a16:creationId xmlns:a16="http://schemas.microsoft.com/office/drawing/2014/main" id="{59CA7B4D-DA05-47FA-85F0-6A678D48D3D1}"/>
              </a:ext>
            </a:extLst>
          </p:cNvPr>
          <p:cNvSpPr txBox="1"/>
          <p:nvPr/>
        </p:nvSpPr>
        <p:spPr>
          <a:xfrm>
            <a:off x="3739729" y="5399936"/>
            <a:ext cx="40014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Ekran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Çözünürlüğü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5" name="TextBox 1834">
            <a:extLst>
              <a:ext uri="{FF2B5EF4-FFF2-40B4-BE49-F238E27FC236}">
                <a16:creationId xmlns:a16="http://schemas.microsoft.com/office/drawing/2014/main" id="{27B19124-E379-442A-ACFA-3E93B2596679}"/>
              </a:ext>
            </a:extLst>
          </p:cNvPr>
          <p:cNvSpPr txBox="1"/>
          <p:nvPr/>
        </p:nvSpPr>
        <p:spPr>
          <a:xfrm>
            <a:off x="7381324" y="5411911"/>
            <a:ext cx="40014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Ekran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Çözünürlüğü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8" name="TextBox 1837">
            <a:extLst>
              <a:ext uri="{FF2B5EF4-FFF2-40B4-BE49-F238E27FC236}">
                <a16:creationId xmlns:a16="http://schemas.microsoft.com/office/drawing/2014/main" id="{601637D7-4271-47A3-B322-BDDC4DA39623}"/>
              </a:ext>
            </a:extLst>
          </p:cNvPr>
          <p:cNvSpPr txBox="1"/>
          <p:nvPr/>
        </p:nvSpPr>
        <p:spPr>
          <a:xfrm>
            <a:off x="2334852" y="1283409"/>
            <a:ext cx="22049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Product1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9" name="TextBox 1838">
            <a:extLst>
              <a:ext uri="{FF2B5EF4-FFF2-40B4-BE49-F238E27FC236}">
                <a16:creationId xmlns:a16="http://schemas.microsoft.com/office/drawing/2014/main" id="{7CD5D374-C1EF-49C7-9587-AAC641FA31FB}"/>
              </a:ext>
            </a:extLst>
          </p:cNvPr>
          <p:cNvSpPr txBox="1"/>
          <p:nvPr/>
        </p:nvSpPr>
        <p:spPr>
          <a:xfrm>
            <a:off x="7640479" y="1277888"/>
            <a:ext cx="22049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Product2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54" name="Rectangle 1853">
            <a:extLst>
              <a:ext uri="{FF2B5EF4-FFF2-40B4-BE49-F238E27FC236}">
                <a16:creationId xmlns:a16="http://schemas.microsoft.com/office/drawing/2014/main" id="{12D3239D-1081-491C-BC62-619CD86C39E7}"/>
              </a:ext>
            </a:extLst>
          </p:cNvPr>
          <p:cNvSpPr/>
          <p:nvPr/>
        </p:nvSpPr>
        <p:spPr>
          <a:xfrm>
            <a:off x="4097306" y="252122"/>
            <a:ext cx="39973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dirty="0">
                <a:ln w="0"/>
                <a:effectLst>
                  <a:reflection blurRad="6350" stA="53000" endA="300" endPos="35500" dir="5400000" sy="-90000" algn="bl" rotWithShape="0"/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SCREEN</a:t>
            </a:r>
          </a:p>
        </p:txBody>
      </p:sp>
      <p:sp>
        <p:nvSpPr>
          <p:cNvPr id="355" name="Rectangle 354">
            <a:extLst>
              <a:ext uri="{FF2B5EF4-FFF2-40B4-BE49-F238E27FC236}">
                <a16:creationId xmlns:a16="http://schemas.microsoft.com/office/drawing/2014/main" id="{CEFB962E-93A1-4497-98FF-9515C1D54170}"/>
              </a:ext>
            </a:extLst>
          </p:cNvPr>
          <p:cNvSpPr/>
          <p:nvPr/>
        </p:nvSpPr>
        <p:spPr>
          <a:xfrm>
            <a:off x="4086635" y="799632"/>
            <a:ext cx="3997389" cy="36933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  <a:tint val="66000"/>
                  <a:satMod val="160000"/>
                </a:schemeClr>
              </a:gs>
              <a:gs pos="50000">
                <a:schemeClr val="bg1">
                  <a:lumMod val="75000"/>
                  <a:tint val="44500"/>
                  <a:satMod val="160000"/>
                </a:schemeClr>
              </a:gs>
              <a:gs pos="100000">
                <a:schemeClr val="bg1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 wrap="square">
            <a:spAutoFit/>
          </a:bodyPr>
          <a:lstStyle/>
          <a:p>
            <a:pPr algn="ctr"/>
            <a:r>
              <a:rPr lang="en-I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Screen Resolution</a:t>
            </a:r>
          </a:p>
        </p:txBody>
      </p:sp>
      <p:cxnSp>
        <p:nvCxnSpPr>
          <p:cNvPr id="356" name="24 Conector recto">
            <a:extLst>
              <a:ext uri="{FF2B5EF4-FFF2-40B4-BE49-F238E27FC236}">
                <a16:creationId xmlns:a16="http://schemas.microsoft.com/office/drawing/2014/main" id="{8CA5E3D6-92B8-4ED7-930D-C29A5A518DC9}"/>
              </a:ext>
            </a:extLst>
          </p:cNvPr>
          <p:cNvCxnSpPr/>
          <p:nvPr/>
        </p:nvCxnSpPr>
        <p:spPr>
          <a:xfrm>
            <a:off x="6085329" y="3863278"/>
            <a:ext cx="0" cy="2406005"/>
          </a:xfrm>
          <a:prstGeom prst="line">
            <a:avLst/>
          </a:pr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745127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5">
            <a:extLst>
              <a:ext uri="{FF2B5EF4-FFF2-40B4-BE49-F238E27FC236}">
                <a16:creationId xmlns:a16="http://schemas.microsoft.com/office/drawing/2014/main" id="{6438A911-0195-4BA2-9B60-D09B6AE34D36}"/>
              </a:ext>
            </a:extLst>
          </p:cNvPr>
          <p:cNvGrpSpPr>
            <a:grpSpLocks noChangeAspect="1"/>
          </p:cNvGrpSpPr>
          <p:nvPr/>
        </p:nvGrpSpPr>
        <p:grpSpPr>
          <a:xfrm rot="20637485">
            <a:off x="2596071" y="2141857"/>
            <a:ext cx="1739167" cy="2829915"/>
            <a:chOff x="17290761" y="7748319"/>
            <a:chExt cx="3000784" cy="5376405"/>
          </a:xfrm>
          <a:effectLst>
            <a:outerShdw blurRad="279400" dist="177800" dir="5400000" algn="t" rotWithShape="0">
              <a:prstClr val="black">
                <a:alpha val="49000"/>
              </a:prstClr>
            </a:outerShdw>
          </a:effectLst>
        </p:grpSpPr>
        <p:pic>
          <p:nvPicPr>
            <p:cNvPr id="6" name="Picture 10" descr="http://app.imcreator.com/images/editor/iphone_for_editor.png">
              <a:extLst>
                <a:ext uri="{FF2B5EF4-FFF2-40B4-BE49-F238E27FC236}">
                  <a16:creationId xmlns:a16="http://schemas.microsoft.com/office/drawing/2014/main" id="{FFBEDA57-B1CA-4B5C-A571-4D53F4472A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90761" y="7748319"/>
              <a:ext cx="3000784" cy="53764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ángulo 7">
              <a:extLst>
                <a:ext uri="{FF2B5EF4-FFF2-40B4-BE49-F238E27FC236}">
                  <a16:creationId xmlns:a16="http://schemas.microsoft.com/office/drawing/2014/main" id="{611F20CA-836B-408C-A60A-20DBC893FFAC}"/>
                </a:ext>
              </a:extLst>
            </p:cNvPr>
            <p:cNvSpPr/>
            <p:nvPr/>
          </p:nvSpPr>
          <p:spPr>
            <a:xfrm>
              <a:off x="17741494" y="8534401"/>
              <a:ext cx="2086618" cy="3473450"/>
            </a:xfrm>
            <a:prstGeom prst="rect">
              <a:avLst/>
            </a:prstGeom>
            <a:blipFill dpi="0" rotWithShape="1">
              <a:blip r:embed="rId3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900"/>
            </a:p>
          </p:txBody>
        </p:sp>
      </p:grpSp>
      <p:grpSp>
        <p:nvGrpSpPr>
          <p:cNvPr id="8" name="Grupo 5">
            <a:extLst>
              <a:ext uri="{FF2B5EF4-FFF2-40B4-BE49-F238E27FC236}">
                <a16:creationId xmlns:a16="http://schemas.microsoft.com/office/drawing/2014/main" id="{A86FB617-5F49-4B2D-B3F5-0C906F3391DD}"/>
              </a:ext>
            </a:extLst>
          </p:cNvPr>
          <p:cNvGrpSpPr>
            <a:grpSpLocks noChangeAspect="1"/>
          </p:cNvGrpSpPr>
          <p:nvPr/>
        </p:nvGrpSpPr>
        <p:grpSpPr>
          <a:xfrm rot="962515" flipH="1">
            <a:off x="7845056" y="2158110"/>
            <a:ext cx="1739167" cy="2829915"/>
            <a:chOff x="17290761" y="7748319"/>
            <a:chExt cx="3000784" cy="5376405"/>
          </a:xfrm>
          <a:effectLst>
            <a:outerShdw blurRad="279400" dist="177800" dir="5400000" algn="t" rotWithShape="0">
              <a:prstClr val="black">
                <a:alpha val="49000"/>
              </a:prstClr>
            </a:outerShdw>
          </a:effectLst>
        </p:grpSpPr>
        <p:pic>
          <p:nvPicPr>
            <p:cNvPr id="9" name="Picture 10" descr="http://app.imcreator.com/images/editor/iphone_for_editor.png">
              <a:extLst>
                <a:ext uri="{FF2B5EF4-FFF2-40B4-BE49-F238E27FC236}">
                  <a16:creationId xmlns:a16="http://schemas.microsoft.com/office/drawing/2014/main" id="{A729F4CF-7178-48A8-B23E-84E9777E98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90761" y="7748319"/>
              <a:ext cx="3000784" cy="53764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Rectángulo 7">
              <a:extLst>
                <a:ext uri="{FF2B5EF4-FFF2-40B4-BE49-F238E27FC236}">
                  <a16:creationId xmlns:a16="http://schemas.microsoft.com/office/drawing/2014/main" id="{AC05F30C-AB77-4FAF-B957-1517A6138E6F}"/>
                </a:ext>
              </a:extLst>
            </p:cNvPr>
            <p:cNvSpPr/>
            <p:nvPr/>
          </p:nvSpPr>
          <p:spPr>
            <a:xfrm>
              <a:off x="17741494" y="8534401"/>
              <a:ext cx="2086618" cy="3473450"/>
            </a:xfrm>
            <a:prstGeom prst="rect">
              <a:avLst/>
            </a:prstGeom>
            <a:blipFill dpi="0" rotWithShape="1">
              <a:blip r:embed="rId3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900"/>
            </a:p>
          </p:txBody>
        </p:sp>
      </p:grpSp>
      <p:grpSp>
        <p:nvGrpSpPr>
          <p:cNvPr id="11" name="37 Grupo">
            <a:extLst>
              <a:ext uri="{FF2B5EF4-FFF2-40B4-BE49-F238E27FC236}">
                <a16:creationId xmlns:a16="http://schemas.microsoft.com/office/drawing/2014/main" id="{6B205085-AA3D-49DA-BAC2-2E01152C64E5}"/>
              </a:ext>
            </a:extLst>
          </p:cNvPr>
          <p:cNvGrpSpPr/>
          <p:nvPr/>
        </p:nvGrpSpPr>
        <p:grpSpPr>
          <a:xfrm>
            <a:off x="5460776" y="1375858"/>
            <a:ext cx="1258742" cy="3673135"/>
            <a:chOff x="10922198" y="2752033"/>
            <a:chExt cx="2517776" cy="7347121"/>
          </a:xfrm>
        </p:grpSpPr>
        <p:cxnSp>
          <p:nvCxnSpPr>
            <p:cNvPr id="12" name="24 Conector recto">
              <a:extLst>
                <a:ext uri="{FF2B5EF4-FFF2-40B4-BE49-F238E27FC236}">
                  <a16:creationId xmlns:a16="http://schemas.microsoft.com/office/drawing/2014/main" id="{B6C05472-9758-42B6-AE85-252323C0C6A1}"/>
                </a:ext>
              </a:extLst>
            </p:cNvPr>
            <p:cNvCxnSpPr/>
            <p:nvPr/>
          </p:nvCxnSpPr>
          <p:spPr>
            <a:xfrm>
              <a:off x="12171450" y="5286586"/>
              <a:ext cx="0" cy="4812568"/>
            </a:xfrm>
            <a:prstGeom prst="lin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3" name="12 Elipse">
              <a:extLst>
                <a:ext uri="{FF2B5EF4-FFF2-40B4-BE49-F238E27FC236}">
                  <a16:creationId xmlns:a16="http://schemas.microsoft.com/office/drawing/2014/main" id="{FA9CA148-D01A-4BF7-84A9-007B4714E8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22198" y="2752033"/>
              <a:ext cx="2517776" cy="2517776"/>
            </a:xfrm>
            <a:prstGeom prst="ellips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SV" sz="3299" dirty="0">
                <a:solidFill>
                  <a:schemeClr val="tx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65FFB258-E542-443A-B64E-E57C505CEBC9}"/>
              </a:ext>
            </a:extLst>
          </p:cNvPr>
          <p:cNvSpPr txBox="1"/>
          <p:nvPr/>
        </p:nvSpPr>
        <p:spPr>
          <a:xfrm>
            <a:off x="5604918" y="1519485"/>
            <a:ext cx="9704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VS</a:t>
            </a:r>
            <a:endParaRPr lang="en-IN" sz="6000" dirty="0"/>
          </a:p>
        </p:txBody>
      </p:sp>
      <p:sp>
        <p:nvSpPr>
          <p:cNvPr id="1828" name="TextBox 1827">
            <a:extLst>
              <a:ext uri="{FF2B5EF4-FFF2-40B4-BE49-F238E27FC236}">
                <a16:creationId xmlns:a16="http://schemas.microsoft.com/office/drawing/2014/main" id="{59CA7B4D-DA05-47FA-85F0-6A678D48D3D1}"/>
              </a:ext>
            </a:extLst>
          </p:cNvPr>
          <p:cNvSpPr txBox="1"/>
          <p:nvPr/>
        </p:nvSpPr>
        <p:spPr>
          <a:xfrm>
            <a:off x="3739729" y="5399936"/>
            <a:ext cx="36999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Piksel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Yoğunluğu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5" name="TextBox 1834">
            <a:extLst>
              <a:ext uri="{FF2B5EF4-FFF2-40B4-BE49-F238E27FC236}">
                <a16:creationId xmlns:a16="http://schemas.microsoft.com/office/drawing/2014/main" id="{27B19124-E379-442A-ACFA-3E93B2596679}"/>
              </a:ext>
            </a:extLst>
          </p:cNvPr>
          <p:cNvSpPr txBox="1"/>
          <p:nvPr/>
        </p:nvSpPr>
        <p:spPr>
          <a:xfrm>
            <a:off x="7381324" y="5411911"/>
            <a:ext cx="36999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Piksel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Yoğunluğu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8" name="TextBox 1837">
            <a:extLst>
              <a:ext uri="{FF2B5EF4-FFF2-40B4-BE49-F238E27FC236}">
                <a16:creationId xmlns:a16="http://schemas.microsoft.com/office/drawing/2014/main" id="{601637D7-4271-47A3-B322-BDDC4DA39623}"/>
              </a:ext>
            </a:extLst>
          </p:cNvPr>
          <p:cNvSpPr txBox="1"/>
          <p:nvPr/>
        </p:nvSpPr>
        <p:spPr>
          <a:xfrm>
            <a:off x="2334852" y="1283409"/>
            <a:ext cx="22049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Product1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9" name="TextBox 1838">
            <a:extLst>
              <a:ext uri="{FF2B5EF4-FFF2-40B4-BE49-F238E27FC236}">
                <a16:creationId xmlns:a16="http://schemas.microsoft.com/office/drawing/2014/main" id="{7CD5D374-C1EF-49C7-9587-AAC641FA31FB}"/>
              </a:ext>
            </a:extLst>
          </p:cNvPr>
          <p:cNvSpPr txBox="1"/>
          <p:nvPr/>
        </p:nvSpPr>
        <p:spPr>
          <a:xfrm>
            <a:off x="7640479" y="1277888"/>
            <a:ext cx="22049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Product2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54" name="Rectangle 1853">
            <a:extLst>
              <a:ext uri="{FF2B5EF4-FFF2-40B4-BE49-F238E27FC236}">
                <a16:creationId xmlns:a16="http://schemas.microsoft.com/office/drawing/2014/main" id="{12D3239D-1081-491C-BC62-619CD86C39E7}"/>
              </a:ext>
            </a:extLst>
          </p:cNvPr>
          <p:cNvSpPr/>
          <p:nvPr/>
        </p:nvSpPr>
        <p:spPr>
          <a:xfrm>
            <a:off x="4097306" y="252122"/>
            <a:ext cx="39973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dirty="0">
                <a:ln w="0"/>
                <a:effectLst>
                  <a:reflection blurRad="6350" stA="53000" endA="300" endPos="35500" dir="5400000" sy="-90000" algn="bl" rotWithShape="0"/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SCREEN</a:t>
            </a:r>
          </a:p>
        </p:txBody>
      </p:sp>
      <p:sp>
        <p:nvSpPr>
          <p:cNvPr id="355" name="Rectangle 354">
            <a:extLst>
              <a:ext uri="{FF2B5EF4-FFF2-40B4-BE49-F238E27FC236}">
                <a16:creationId xmlns:a16="http://schemas.microsoft.com/office/drawing/2014/main" id="{CEFB962E-93A1-4497-98FF-9515C1D54170}"/>
              </a:ext>
            </a:extLst>
          </p:cNvPr>
          <p:cNvSpPr/>
          <p:nvPr/>
        </p:nvSpPr>
        <p:spPr>
          <a:xfrm>
            <a:off x="4086635" y="799632"/>
            <a:ext cx="3997389" cy="36933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  <a:tint val="66000"/>
                  <a:satMod val="160000"/>
                </a:schemeClr>
              </a:gs>
              <a:gs pos="50000">
                <a:schemeClr val="bg1">
                  <a:lumMod val="75000"/>
                  <a:tint val="44500"/>
                  <a:satMod val="160000"/>
                </a:schemeClr>
              </a:gs>
              <a:gs pos="100000">
                <a:schemeClr val="bg1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 wrap="square">
            <a:spAutoFit/>
          </a:bodyPr>
          <a:lstStyle/>
          <a:p>
            <a:pPr algn="ctr"/>
            <a:r>
              <a:rPr lang="en-I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Pixel Density</a:t>
            </a:r>
          </a:p>
        </p:txBody>
      </p:sp>
      <p:cxnSp>
        <p:nvCxnSpPr>
          <p:cNvPr id="356" name="24 Conector recto">
            <a:extLst>
              <a:ext uri="{FF2B5EF4-FFF2-40B4-BE49-F238E27FC236}">
                <a16:creationId xmlns:a16="http://schemas.microsoft.com/office/drawing/2014/main" id="{8CA5E3D6-92B8-4ED7-930D-C29A5A518DC9}"/>
              </a:ext>
            </a:extLst>
          </p:cNvPr>
          <p:cNvCxnSpPr/>
          <p:nvPr/>
        </p:nvCxnSpPr>
        <p:spPr>
          <a:xfrm>
            <a:off x="6085329" y="3863278"/>
            <a:ext cx="0" cy="2406005"/>
          </a:xfrm>
          <a:prstGeom prst="line">
            <a:avLst/>
          </a:pr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6126509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5">
            <a:extLst>
              <a:ext uri="{FF2B5EF4-FFF2-40B4-BE49-F238E27FC236}">
                <a16:creationId xmlns:a16="http://schemas.microsoft.com/office/drawing/2014/main" id="{6438A911-0195-4BA2-9B60-D09B6AE34D36}"/>
              </a:ext>
            </a:extLst>
          </p:cNvPr>
          <p:cNvGrpSpPr>
            <a:grpSpLocks noChangeAspect="1"/>
          </p:cNvGrpSpPr>
          <p:nvPr/>
        </p:nvGrpSpPr>
        <p:grpSpPr>
          <a:xfrm rot="20637485">
            <a:off x="2596071" y="2141857"/>
            <a:ext cx="1739167" cy="2829915"/>
            <a:chOff x="17290761" y="7748319"/>
            <a:chExt cx="3000784" cy="5376405"/>
          </a:xfrm>
          <a:effectLst>
            <a:outerShdw blurRad="279400" dist="177800" dir="5400000" algn="t" rotWithShape="0">
              <a:prstClr val="black">
                <a:alpha val="49000"/>
              </a:prstClr>
            </a:outerShdw>
          </a:effectLst>
        </p:grpSpPr>
        <p:pic>
          <p:nvPicPr>
            <p:cNvPr id="6" name="Picture 10" descr="http://app.imcreator.com/images/editor/iphone_for_editor.png">
              <a:extLst>
                <a:ext uri="{FF2B5EF4-FFF2-40B4-BE49-F238E27FC236}">
                  <a16:creationId xmlns:a16="http://schemas.microsoft.com/office/drawing/2014/main" id="{FFBEDA57-B1CA-4B5C-A571-4D53F4472A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90761" y="7748319"/>
              <a:ext cx="3000784" cy="53764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ángulo 7">
              <a:extLst>
                <a:ext uri="{FF2B5EF4-FFF2-40B4-BE49-F238E27FC236}">
                  <a16:creationId xmlns:a16="http://schemas.microsoft.com/office/drawing/2014/main" id="{611F20CA-836B-408C-A60A-20DBC893FFAC}"/>
                </a:ext>
              </a:extLst>
            </p:cNvPr>
            <p:cNvSpPr/>
            <p:nvPr/>
          </p:nvSpPr>
          <p:spPr>
            <a:xfrm>
              <a:off x="17741494" y="8534401"/>
              <a:ext cx="2086618" cy="3473450"/>
            </a:xfrm>
            <a:prstGeom prst="rect">
              <a:avLst/>
            </a:prstGeom>
            <a:blipFill dpi="0" rotWithShape="1">
              <a:blip r:embed="rId3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900"/>
            </a:p>
          </p:txBody>
        </p:sp>
      </p:grpSp>
      <p:grpSp>
        <p:nvGrpSpPr>
          <p:cNvPr id="8" name="Grupo 5">
            <a:extLst>
              <a:ext uri="{FF2B5EF4-FFF2-40B4-BE49-F238E27FC236}">
                <a16:creationId xmlns:a16="http://schemas.microsoft.com/office/drawing/2014/main" id="{A86FB617-5F49-4B2D-B3F5-0C906F3391DD}"/>
              </a:ext>
            </a:extLst>
          </p:cNvPr>
          <p:cNvGrpSpPr>
            <a:grpSpLocks noChangeAspect="1"/>
          </p:cNvGrpSpPr>
          <p:nvPr/>
        </p:nvGrpSpPr>
        <p:grpSpPr>
          <a:xfrm rot="962515" flipH="1">
            <a:off x="7845056" y="2158110"/>
            <a:ext cx="1739167" cy="2829915"/>
            <a:chOff x="17290761" y="7748319"/>
            <a:chExt cx="3000784" cy="5376405"/>
          </a:xfrm>
          <a:effectLst>
            <a:outerShdw blurRad="279400" dist="177800" dir="5400000" algn="t" rotWithShape="0">
              <a:prstClr val="black">
                <a:alpha val="49000"/>
              </a:prstClr>
            </a:outerShdw>
          </a:effectLst>
        </p:grpSpPr>
        <p:pic>
          <p:nvPicPr>
            <p:cNvPr id="9" name="Picture 10" descr="http://app.imcreator.com/images/editor/iphone_for_editor.png">
              <a:extLst>
                <a:ext uri="{FF2B5EF4-FFF2-40B4-BE49-F238E27FC236}">
                  <a16:creationId xmlns:a16="http://schemas.microsoft.com/office/drawing/2014/main" id="{A729F4CF-7178-48A8-B23E-84E9777E98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90761" y="7748319"/>
              <a:ext cx="3000784" cy="53764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Rectángulo 7">
              <a:extLst>
                <a:ext uri="{FF2B5EF4-FFF2-40B4-BE49-F238E27FC236}">
                  <a16:creationId xmlns:a16="http://schemas.microsoft.com/office/drawing/2014/main" id="{AC05F30C-AB77-4FAF-B957-1517A6138E6F}"/>
                </a:ext>
              </a:extLst>
            </p:cNvPr>
            <p:cNvSpPr/>
            <p:nvPr/>
          </p:nvSpPr>
          <p:spPr>
            <a:xfrm>
              <a:off x="17741494" y="8534401"/>
              <a:ext cx="2086618" cy="3473450"/>
            </a:xfrm>
            <a:prstGeom prst="rect">
              <a:avLst/>
            </a:prstGeom>
            <a:blipFill dpi="0" rotWithShape="1">
              <a:blip r:embed="rId3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900"/>
            </a:p>
          </p:txBody>
        </p:sp>
      </p:grpSp>
      <p:grpSp>
        <p:nvGrpSpPr>
          <p:cNvPr id="11" name="37 Grupo">
            <a:extLst>
              <a:ext uri="{FF2B5EF4-FFF2-40B4-BE49-F238E27FC236}">
                <a16:creationId xmlns:a16="http://schemas.microsoft.com/office/drawing/2014/main" id="{6B205085-AA3D-49DA-BAC2-2E01152C64E5}"/>
              </a:ext>
            </a:extLst>
          </p:cNvPr>
          <p:cNvGrpSpPr/>
          <p:nvPr/>
        </p:nvGrpSpPr>
        <p:grpSpPr>
          <a:xfrm>
            <a:off x="5460776" y="1375858"/>
            <a:ext cx="1258742" cy="3673135"/>
            <a:chOff x="10922198" y="2752033"/>
            <a:chExt cx="2517776" cy="7347121"/>
          </a:xfrm>
        </p:grpSpPr>
        <p:cxnSp>
          <p:nvCxnSpPr>
            <p:cNvPr id="12" name="24 Conector recto">
              <a:extLst>
                <a:ext uri="{FF2B5EF4-FFF2-40B4-BE49-F238E27FC236}">
                  <a16:creationId xmlns:a16="http://schemas.microsoft.com/office/drawing/2014/main" id="{B6C05472-9758-42B6-AE85-252323C0C6A1}"/>
                </a:ext>
              </a:extLst>
            </p:cNvPr>
            <p:cNvCxnSpPr/>
            <p:nvPr/>
          </p:nvCxnSpPr>
          <p:spPr>
            <a:xfrm>
              <a:off x="12171450" y="5286586"/>
              <a:ext cx="0" cy="4812568"/>
            </a:xfrm>
            <a:prstGeom prst="lin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3" name="12 Elipse">
              <a:extLst>
                <a:ext uri="{FF2B5EF4-FFF2-40B4-BE49-F238E27FC236}">
                  <a16:creationId xmlns:a16="http://schemas.microsoft.com/office/drawing/2014/main" id="{FA9CA148-D01A-4BF7-84A9-007B4714E8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22198" y="2752033"/>
              <a:ext cx="2517776" cy="2517776"/>
            </a:xfrm>
            <a:prstGeom prst="ellips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SV" sz="3299" dirty="0">
                <a:solidFill>
                  <a:schemeClr val="tx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65FFB258-E542-443A-B64E-E57C505CEBC9}"/>
              </a:ext>
            </a:extLst>
          </p:cNvPr>
          <p:cNvSpPr txBox="1"/>
          <p:nvPr/>
        </p:nvSpPr>
        <p:spPr>
          <a:xfrm>
            <a:off x="5604918" y="1519485"/>
            <a:ext cx="9704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VS</a:t>
            </a:r>
            <a:endParaRPr lang="en-IN" sz="6000" dirty="0"/>
          </a:p>
        </p:txBody>
      </p:sp>
      <p:sp>
        <p:nvSpPr>
          <p:cNvPr id="1828" name="TextBox 1827">
            <a:extLst>
              <a:ext uri="{FF2B5EF4-FFF2-40B4-BE49-F238E27FC236}">
                <a16:creationId xmlns:a16="http://schemas.microsoft.com/office/drawing/2014/main" id="{59CA7B4D-DA05-47FA-85F0-6A678D48D3D1}"/>
              </a:ext>
            </a:extLst>
          </p:cNvPr>
          <p:cNvSpPr txBox="1"/>
          <p:nvPr/>
        </p:nvSpPr>
        <p:spPr>
          <a:xfrm>
            <a:off x="3739729" y="5399936"/>
            <a:ext cx="40992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Ekran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Yenileme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Hızı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5" name="TextBox 1834">
            <a:extLst>
              <a:ext uri="{FF2B5EF4-FFF2-40B4-BE49-F238E27FC236}">
                <a16:creationId xmlns:a16="http://schemas.microsoft.com/office/drawing/2014/main" id="{27B19124-E379-442A-ACFA-3E93B2596679}"/>
              </a:ext>
            </a:extLst>
          </p:cNvPr>
          <p:cNvSpPr txBox="1"/>
          <p:nvPr/>
        </p:nvSpPr>
        <p:spPr>
          <a:xfrm>
            <a:off x="7381324" y="5411911"/>
            <a:ext cx="40992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Ekran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Yenileme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Hızı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8" name="TextBox 1837">
            <a:extLst>
              <a:ext uri="{FF2B5EF4-FFF2-40B4-BE49-F238E27FC236}">
                <a16:creationId xmlns:a16="http://schemas.microsoft.com/office/drawing/2014/main" id="{601637D7-4271-47A3-B322-BDDC4DA39623}"/>
              </a:ext>
            </a:extLst>
          </p:cNvPr>
          <p:cNvSpPr txBox="1"/>
          <p:nvPr/>
        </p:nvSpPr>
        <p:spPr>
          <a:xfrm>
            <a:off x="2334852" y="1283409"/>
            <a:ext cx="22049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Product1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9" name="TextBox 1838">
            <a:extLst>
              <a:ext uri="{FF2B5EF4-FFF2-40B4-BE49-F238E27FC236}">
                <a16:creationId xmlns:a16="http://schemas.microsoft.com/office/drawing/2014/main" id="{7CD5D374-C1EF-49C7-9587-AAC641FA31FB}"/>
              </a:ext>
            </a:extLst>
          </p:cNvPr>
          <p:cNvSpPr txBox="1"/>
          <p:nvPr/>
        </p:nvSpPr>
        <p:spPr>
          <a:xfrm>
            <a:off x="7640479" y="1277888"/>
            <a:ext cx="22049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Product2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54" name="Rectangle 1853">
            <a:extLst>
              <a:ext uri="{FF2B5EF4-FFF2-40B4-BE49-F238E27FC236}">
                <a16:creationId xmlns:a16="http://schemas.microsoft.com/office/drawing/2014/main" id="{12D3239D-1081-491C-BC62-619CD86C39E7}"/>
              </a:ext>
            </a:extLst>
          </p:cNvPr>
          <p:cNvSpPr/>
          <p:nvPr/>
        </p:nvSpPr>
        <p:spPr>
          <a:xfrm>
            <a:off x="4097306" y="252122"/>
            <a:ext cx="39973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dirty="0">
                <a:ln w="0"/>
                <a:effectLst>
                  <a:reflection blurRad="6350" stA="53000" endA="300" endPos="35500" dir="5400000" sy="-90000" algn="bl" rotWithShape="0"/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SCREEN</a:t>
            </a:r>
          </a:p>
        </p:txBody>
      </p:sp>
      <p:sp>
        <p:nvSpPr>
          <p:cNvPr id="355" name="Rectangle 354">
            <a:extLst>
              <a:ext uri="{FF2B5EF4-FFF2-40B4-BE49-F238E27FC236}">
                <a16:creationId xmlns:a16="http://schemas.microsoft.com/office/drawing/2014/main" id="{CEFB962E-93A1-4497-98FF-9515C1D54170}"/>
              </a:ext>
            </a:extLst>
          </p:cNvPr>
          <p:cNvSpPr/>
          <p:nvPr/>
        </p:nvSpPr>
        <p:spPr>
          <a:xfrm>
            <a:off x="4086635" y="799632"/>
            <a:ext cx="3997389" cy="36933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  <a:tint val="66000"/>
                  <a:satMod val="160000"/>
                </a:schemeClr>
              </a:gs>
              <a:gs pos="50000">
                <a:schemeClr val="bg1">
                  <a:lumMod val="75000"/>
                  <a:tint val="44500"/>
                  <a:satMod val="160000"/>
                </a:schemeClr>
              </a:gs>
              <a:gs pos="100000">
                <a:schemeClr val="bg1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 wrap="square">
            <a:spAutoFit/>
          </a:bodyPr>
          <a:lstStyle/>
          <a:p>
            <a:pPr algn="ctr"/>
            <a:r>
              <a:rPr lang="en-I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Screen Refresh Rate</a:t>
            </a:r>
          </a:p>
        </p:txBody>
      </p:sp>
      <p:cxnSp>
        <p:nvCxnSpPr>
          <p:cNvPr id="356" name="24 Conector recto">
            <a:extLst>
              <a:ext uri="{FF2B5EF4-FFF2-40B4-BE49-F238E27FC236}">
                <a16:creationId xmlns:a16="http://schemas.microsoft.com/office/drawing/2014/main" id="{8CA5E3D6-92B8-4ED7-930D-C29A5A518DC9}"/>
              </a:ext>
            </a:extLst>
          </p:cNvPr>
          <p:cNvCxnSpPr/>
          <p:nvPr/>
        </p:nvCxnSpPr>
        <p:spPr>
          <a:xfrm>
            <a:off x="6085329" y="3863278"/>
            <a:ext cx="0" cy="2406005"/>
          </a:xfrm>
          <a:prstGeom prst="line">
            <a:avLst/>
          </a:pr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42118392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5">
            <a:extLst>
              <a:ext uri="{FF2B5EF4-FFF2-40B4-BE49-F238E27FC236}">
                <a16:creationId xmlns:a16="http://schemas.microsoft.com/office/drawing/2014/main" id="{6438A911-0195-4BA2-9B60-D09B6AE34D36}"/>
              </a:ext>
            </a:extLst>
          </p:cNvPr>
          <p:cNvGrpSpPr>
            <a:grpSpLocks noChangeAspect="1"/>
          </p:cNvGrpSpPr>
          <p:nvPr/>
        </p:nvGrpSpPr>
        <p:grpSpPr>
          <a:xfrm rot="20637485">
            <a:off x="2596071" y="2141857"/>
            <a:ext cx="1739167" cy="2829915"/>
            <a:chOff x="17290761" y="7748319"/>
            <a:chExt cx="3000784" cy="5376405"/>
          </a:xfrm>
          <a:effectLst>
            <a:outerShdw blurRad="279400" dist="177800" dir="5400000" algn="t" rotWithShape="0">
              <a:prstClr val="black">
                <a:alpha val="49000"/>
              </a:prstClr>
            </a:outerShdw>
          </a:effectLst>
        </p:grpSpPr>
        <p:pic>
          <p:nvPicPr>
            <p:cNvPr id="6" name="Picture 10" descr="http://app.imcreator.com/images/editor/iphone_for_editor.png">
              <a:extLst>
                <a:ext uri="{FF2B5EF4-FFF2-40B4-BE49-F238E27FC236}">
                  <a16:creationId xmlns:a16="http://schemas.microsoft.com/office/drawing/2014/main" id="{FFBEDA57-B1CA-4B5C-A571-4D53F4472A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90761" y="7748319"/>
              <a:ext cx="3000784" cy="53764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ángulo 7">
              <a:extLst>
                <a:ext uri="{FF2B5EF4-FFF2-40B4-BE49-F238E27FC236}">
                  <a16:creationId xmlns:a16="http://schemas.microsoft.com/office/drawing/2014/main" id="{611F20CA-836B-408C-A60A-20DBC893FFAC}"/>
                </a:ext>
              </a:extLst>
            </p:cNvPr>
            <p:cNvSpPr/>
            <p:nvPr/>
          </p:nvSpPr>
          <p:spPr>
            <a:xfrm>
              <a:off x="17741494" y="8534401"/>
              <a:ext cx="2086618" cy="3473450"/>
            </a:xfrm>
            <a:prstGeom prst="rect">
              <a:avLst/>
            </a:prstGeom>
            <a:blipFill dpi="0" rotWithShape="1">
              <a:blip r:embed="rId3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900"/>
            </a:p>
          </p:txBody>
        </p:sp>
      </p:grpSp>
      <p:grpSp>
        <p:nvGrpSpPr>
          <p:cNvPr id="8" name="Grupo 5">
            <a:extLst>
              <a:ext uri="{FF2B5EF4-FFF2-40B4-BE49-F238E27FC236}">
                <a16:creationId xmlns:a16="http://schemas.microsoft.com/office/drawing/2014/main" id="{A86FB617-5F49-4B2D-B3F5-0C906F3391DD}"/>
              </a:ext>
            </a:extLst>
          </p:cNvPr>
          <p:cNvGrpSpPr>
            <a:grpSpLocks noChangeAspect="1"/>
          </p:cNvGrpSpPr>
          <p:nvPr/>
        </p:nvGrpSpPr>
        <p:grpSpPr>
          <a:xfrm rot="962515" flipH="1">
            <a:off x="7845056" y="2158110"/>
            <a:ext cx="1739167" cy="2829915"/>
            <a:chOff x="17290761" y="7748319"/>
            <a:chExt cx="3000784" cy="5376405"/>
          </a:xfrm>
          <a:effectLst>
            <a:outerShdw blurRad="279400" dist="177800" dir="5400000" algn="t" rotWithShape="0">
              <a:prstClr val="black">
                <a:alpha val="49000"/>
              </a:prstClr>
            </a:outerShdw>
          </a:effectLst>
        </p:grpSpPr>
        <p:pic>
          <p:nvPicPr>
            <p:cNvPr id="9" name="Picture 10" descr="http://app.imcreator.com/images/editor/iphone_for_editor.png">
              <a:extLst>
                <a:ext uri="{FF2B5EF4-FFF2-40B4-BE49-F238E27FC236}">
                  <a16:creationId xmlns:a16="http://schemas.microsoft.com/office/drawing/2014/main" id="{A729F4CF-7178-48A8-B23E-84E9777E98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90761" y="7748319"/>
              <a:ext cx="3000784" cy="53764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Rectángulo 7">
              <a:extLst>
                <a:ext uri="{FF2B5EF4-FFF2-40B4-BE49-F238E27FC236}">
                  <a16:creationId xmlns:a16="http://schemas.microsoft.com/office/drawing/2014/main" id="{AC05F30C-AB77-4FAF-B957-1517A6138E6F}"/>
                </a:ext>
              </a:extLst>
            </p:cNvPr>
            <p:cNvSpPr/>
            <p:nvPr/>
          </p:nvSpPr>
          <p:spPr>
            <a:xfrm>
              <a:off x="17741494" y="8534401"/>
              <a:ext cx="2086618" cy="3473450"/>
            </a:xfrm>
            <a:prstGeom prst="rect">
              <a:avLst/>
            </a:prstGeom>
            <a:blipFill dpi="0" rotWithShape="1">
              <a:blip r:embed="rId3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900"/>
            </a:p>
          </p:txBody>
        </p:sp>
      </p:grpSp>
      <p:grpSp>
        <p:nvGrpSpPr>
          <p:cNvPr id="11" name="37 Grupo">
            <a:extLst>
              <a:ext uri="{FF2B5EF4-FFF2-40B4-BE49-F238E27FC236}">
                <a16:creationId xmlns:a16="http://schemas.microsoft.com/office/drawing/2014/main" id="{6B205085-AA3D-49DA-BAC2-2E01152C64E5}"/>
              </a:ext>
            </a:extLst>
          </p:cNvPr>
          <p:cNvGrpSpPr/>
          <p:nvPr/>
        </p:nvGrpSpPr>
        <p:grpSpPr>
          <a:xfrm>
            <a:off x="5460776" y="1375858"/>
            <a:ext cx="1258742" cy="3673135"/>
            <a:chOff x="10922198" y="2752033"/>
            <a:chExt cx="2517776" cy="7347121"/>
          </a:xfrm>
        </p:grpSpPr>
        <p:cxnSp>
          <p:nvCxnSpPr>
            <p:cNvPr id="12" name="24 Conector recto">
              <a:extLst>
                <a:ext uri="{FF2B5EF4-FFF2-40B4-BE49-F238E27FC236}">
                  <a16:creationId xmlns:a16="http://schemas.microsoft.com/office/drawing/2014/main" id="{B6C05472-9758-42B6-AE85-252323C0C6A1}"/>
                </a:ext>
              </a:extLst>
            </p:cNvPr>
            <p:cNvCxnSpPr/>
            <p:nvPr/>
          </p:nvCxnSpPr>
          <p:spPr>
            <a:xfrm>
              <a:off x="12171450" y="5286586"/>
              <a:ext cx="0" cy="4812568"/>
            </a:xfrm>
            <a:prstGeom prst="lin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3" name="12 Elipse">
              <a:extLst>
                <a:ext uri="{FF2B5EF4-FFF2-40B4-BE49-F238E27FC236}">
                  <a16:creationId xmlns:a16="http://schemas.microsoft.com/office/drawing/2014/main" id="{FA9CA148-D01A-4BF7-84A9-007B4714E8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22198" y="2752033"/>
              <a:ext cx="2517776" cy="2517776"/>
            </a:xfrm>
            <a:prstGeom prst="ellips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SV" sz="3299" dirty="0">
                <a:solidFill>
                  <a:schemeClr val="tx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65FFB258-E542-443A-B64E-E57C505CEBC9}"/>
              </a:ext>
            </a:extLst>
          </p:cNvPr>
          <p:cNvSpPr txBox="1"/>
          <p:nvPr/>
        </p:nvSpPr>
        <p:spPr>
          <a:xfrm>
            <a:off x="5604918" y="1519485"/>
            <a:ext cx="9704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VS</a:t>
            </a:r>
            <a:endParaRPr lang="en-IN" sz="6000" dirty="0"/>
          </a:p>
        </p:txBody>
      </p:sp>
      <p:sp>
        <p:nvSpPr>
          <p:cNvPr id="1828" name="TextBox 1827">
            <a:extLst>
              <a:ext uri="{FF2B5EF4-FFF2-40B4-BE49-F238E27FC236}">
                <a16:creationId xmlns:a16="http://schemas.microsoft.com/office/drawing/2014/main" id="{59CA7B4D-DA05-47FA-85F0-6A678D48D3D1}"/>
              </a:ext>
            </a:extLst>
          </p:cNvPr>
          <p:cNvSpPr txBox="1"/>
          <p:nvPr/>
        </p:nvSpPr>
        <p:spPr>
          <a:xfrm>
            <a:off x="3739729" y="5399936"/>
            <a:ext cx="39533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Ekran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Dayanıklılığı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5" name="TextBox 1834">
            <a:extLst>
              <a:ext uri="{FF2B5EF4-FFF2-40B4-BE49-F238E27FC236}">
                <a16:creationId xmlns:a16="http://schemas.microsoft.com/office/drawing/2014/main" id="{27B19124-E379-442A-ACFA-3E93B2596679}"/>
              </a:ext>
            </a:extLst>
          </p:cNvPr>
          <p:cNvSpPr txBox="1"/>
          <p:nvPr/>
        </p:nvSpPr>
        <p:spPr>
          <a:xfrm>
            <a:off x="7381324" y="5411911"/>
            <a:ext cx="39533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Ekran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Dayanıklılığı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8" name="TextBox 1837">
            <a:extLst>
              <a:ext uri="{FF2B5EF4-FFF2-40B4-BE49-F238E27FC236}">
                <a16:creationId xmlns:a16="http://schemas.microsoft.com/office/drawing/2014/main" id="{601637D7-4271-47A3-B322-BDDC4DA39623}"/>
              </a:ext>
            </a:extLst>
          </p:cNvPr>
          <p:cNvSpPr txBox="1"/>
          <p:nvPr/>
        </p:nvSpPr>
        <p:spPr>
          <a:xfrm>
            <a:off x="2334852" y="1283409"/>
            <a:ext cx="22049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Product1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9" name="TextBox 1838">
            <a:extLst>
              <a:ext uri="{FF2B5EF4-FFF2-40B4-BE49-F238E27FC236}">
                <a16:creationId xmlns:a16="http://schemas.microsoft.com/office/drawing/2014/main" id="{7CD5D374-C1EF-49C7-9587-AAC641FA31FB}"/>
              </a:ext>
            </a:extLst>
          </p:cNvPr>
          <p:cNvSpPr txBox="1"/>
          <p:nvPr/>
        </p:nvSpPr>
        <p:spPr>
          <a:xfrm>
            <a:off x="7640479" y="1277888"/>
            <a:ext cx="22049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Product2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54" name="Rectangle 1853">
            <a:extLst>
              <a:ext uri="{FF2B5EF4-FFF2-40B4-BE49-F238E27FC236}">
                <a16:creationId xmlns:a16="http://schemas.microsoft.com/office/drawing/2014/main" id="{12D3239D-1081-491C-BC62-619CD86C39E7}"/>
              </a:ext>
            </a:extLst>
          </p:cNvPr>
          <p:cNvSpPr/>
          <p:nvPr/>
        </p:nvSpPr>
        <p:spPr>
          <a:xfrm>
            <a:off x="4097306" y="252122"/>
            <a:ext cx="39973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dirty="0">
                <a:ln w="0"/>
                <a:effectLst>
                  <a:reflection blurRad="6350" stA="53000" endA="300" endPos="35500" dir="5400000" sy="-90000" algn="bl" rotWithShape="0"/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SCREEN</a:t>
            </a:r>
          </a:p>
        </p:txBody>
      </p:sp>
      <p:sp>
        <p:nvSpPr>
          <p:cNvPr id="355" name="Rectangle 354">
            <a:extLst>
              <a:ext uri="{FF2B5EF4-FFF2-40B4-BE49-F238E27FC236}">
                <a16:creationId xmlns:a16="http://schemas.microsoft.com/office/drawing/2014/main" id="{CEFB962E-93A1-4497-98FF-9515C1D54170}"/>
              </a:ext>
            </a:extLst>
          </p:cNvPr>
          <p:cNvSpPr/>
          <p:nvPr/>
        </p:nvSpPr>
        <p:spPr>
          <a:xfrm>
            <a:off x="4086635" y="799632"/>
            <a:ext cx="3997389" cy="36933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  <a:tint val="66000"/>
                  <a:satMod val="160000"/>
                </a:schemeClr>
              </a:gs>
              <a:gs pos="50000">
                <a:schemeClr val="bg1">
                  <a:lumMod val="75000"/>
                  <a:tint val="44500"/>
                  <a:satMod val="160000"/>
                </a:schemeClr>
              </a:gs>
              <a:gs pos="100000">
                <a:schemeClr val="bg1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 wrap="square">
            <a:spAutoFit/>
          </a:bodyPr>
          <a:lstStyle/>
          <a:p>
            <a:pPr algn="ctr"/>
            <a:r>
              <a:rPr lang="en-I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Screen Durability</a:t>
            </a:r>
          </a:p>
        </p:txBody>
      </p:sp>
      <p:cxnSp>
        <p:nvCxnSpPr>
          <p:cNvPr id="356" name="24 Conector recto">
            <a:extLst>
              <a:ext uri="{FF2B5EF4-FFF2-40B4-BE49-F238E27FC236}">
                <a16:creationId xmlns:a16="http://schemas.microsoft.com/office/drawing/2014/main" id="{8CA5E3D6-92B8-4ED7-930D-C29A5A518DC9}"/>
              </a:ext>
            </a:extLst>
          </p:cNvPr>
          <p:cNvCxnSpPr/>
          <p:nvPr/>
        </p:nvCxnSpPr>
        <p:spPr>
          <a:xfrm>
            <a:off x="6085329" y="3863278"/>
            <a:ext cx="0" cy="2406005"/>
          </a:xfrm>
          <a:prstGeom prst="line">
            <a:avLst/>
          </a:pr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733346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5">
            <a:extLst>
              <a:ext uri="{FF2B5EF4-FFF2-40B4-BE49-F238E27FC236}">
                <a16:creationId xmlns:a16="http://schemas.microsoft.com/office/drawing/2014/main" id="{6438A911-0195-4BA2-9B60-D09B6AE34D36}"/>
              </a:ext>
            </a:extLst>
          </p:cNvPr>
          <p:cNvGrpSpPr>
            <a:grpSpLocks noChangeAspect="1"/>
          </p:cNvGrpSpPr>
          <p:nvPr/>
        </p:nvGrpSpPr>
        <p:grpSpPr>
          <a:xfrm rot="20637485">
            <a:off x="2596071" y="2141857"/>
            <a:ext cx="1739167" cy="2829915"/>
            <a:chOff x="17290761" y="7748319"/>
            <a:chExt cx="3000784" cy="5376405"/>
          </a:xfrm>
          <a:effectLst>
            <a:outerShdw blurRad="279400" dist="177800" dir="5400000" algn="t" rotWithShape="0">
              <a:prstClr val="black">
                <a:alpha val="49000"/>
              </a:prstClr>
            </a:outerShdw>
          </a:effectLst>
        </p:grpSpPr>
        <p:pic>
          <p:nvPicPr>
            <p:cNvPr id="6" name="Picture 10" descr="http://app.imcreator.com/images/editor/iphone_for_editor.png">
              <a:extLst>
                <a:ext uri="{FF2B5EF4-FFF2-40B4-BE49-F238E27FC236}">
                  <a16:creationId xmlns:a16="http://schemas.microsoft.com/office/drawing/2014/main" id="{FFBEDA57-B1CA-4B5C-A571-4D53F4472A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90761" y="7748319"/>
              <a:ext cx="3000784" cy="53764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ángulo 7">
              <a:extLst>
                <a:ext uri="{FF2B5EF4-FFF2-40B4-BE49-F238E27FC236}">
                  <a16:creationId xmlns:a16="http://schemas.microsoft.com/office/drawing/2014/main" id="{611F20CA-836B-408C-A60A-20DBC893FFAC}"/>
                </a:ext>
              </a:extLst>
            </p:cNvPr>
            <p:cNvSpPr/>
            <p:nvPr/>
          </p:nvSpPr>
          <p:spPr>
            <a:xfrm>
              <a:off x="17741494" y="8534401"/>
              <a:ext cx="2086618" cy="3473450"/>
            </a:xfrm>
            <a:prstGeom prst="rect">
              <a:avLst/>
            </a:prstGeom>
            <a:blipFill dpi="0" rotWithShape="1">
              <a:blip r:embed="rId3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900"/>
            </a:p>
          </p:txBody>
        </p:sp>
      </p:grpSp>
      <p:grpSp>
        <p:nvGrpSpPr>
          <p:cNvPr id="8" name="Grupo 5">
            <a:extLst>
              <a:ext uri="{FF2B5EF4-FFF2-40B4-BE49-F238E27FC236}">
                <a16:creationId xmlns:a16="http://schemas.microsoft.com/office/drawing/2014/main" id="{A86FB617-5F49-4B2D-B3F5-0C906F3391DD}"/>
              </a:ext>
            </a:extLst>
          </p:cNvPr>
          <p:cNvGrpSpPr>
            <a:grpSpLocks noChangeAspect="1"/>
          </p:cNvGrpSpPr>
          <p:nvPr/>
        </p:nvGrpSpPr>
        <p:grpSpPr>
          <a:xfrm rot="962515" flipH="1">
            <a:off x="7845056" y="2158110"/>
            <a:ext cx="1739167" cy="2829915"/>
            <a:chOff x="17290761" y="7748319"/>
            <a:chExt cx="3000784" cy="5376405"/>
          </a:xfrm>
          <a:effectLst>
            <a:outerShdw blurRad="279400" dist="177800" dir="5400000" algn="t" rotWithShape="0">
              <a:prstClr val="black">
                <a:alpha val="49000"/>
              </a:prstClr>
            </a:outerShdw>
          </a:effectLst>
        </p:grpSpPr>
        <p:pic>
          <p:nvPicPr>
            <p:cNvPr id="9" name="Picture 10" descr="http://app.imcreator.com/images/editor/iphone_for_editor.png">
              <a:extLst>
                <a:ext uri="{FF2B5EF4-FFF2-40B4-BE49-F238E27FC236}">
                  <a16:creationId xmlns:a16="http://schemas.microsoft.com/office/drawing/2014/main" id="{A729F4CF-7178-48A8-B23E-84E9777E98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90761" y="7748319"/>
              <a:ext cx="3000784" cy="53764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Rectángulo 7">
              <a:extLst>
                <a:ext uri="{FF2B5EF4-FFF2-40B4-BE49-F238E27FC236}">
                  <a16:creationId xmlns:a16="http://schemas.microsoft.com/office/drawing/2014/main" id="{AC05F30C-AB77-4FAF-B957-1517A6138E6F}"/>
                </a:ext>
              </a:extLst>
            </p:cNvPr>
            <p:cNvSpPr/>
            <p:nvPr/>
          </p:nvSpPr>
          <p:spPr>
            <a:xfrm>
              <a:off x="17741494" y="8534401"/>
              <a:ext cx="2086618" cy="3473450"/>
            </a:xfrm>
            <a:prstGeom prst="rect">
              <a:avLst/>
            </a:prstGeom>
            <a:blipFill dpi="0" rotWithShape="1">
              <a:blip r:embed="rId3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900"/>
            </a:p>
          </p:txBody>
        </p:sp>
      </p:grpSp>
      <p:grpSp>
        <p:nvGrpSpPr>
          <p:cNvPr id="11" name="37 Grupo">
            <a:extLst>
              <a:ext uri="{FF2B5EF4-FFF2-40B4-BE49-F238E27FC236}">
                <a16:creationId xmlns:a16="http://schemas.microsoft.com/office/drawing/2014/main" id="{6B205085-AA3D-49DA-BAC2-2E01152C64E5}"/>
              </a:ext>
            </a:extLst>
          </p:cNvPr>
          <p:cNvGrpSpPr/>
          <p:nvPr/>
        </p:nvGrpSpPr>
        <p:grpSpPr>
          <a:xfrm>
            <a:off x="5460776" y="1375858"/>
            <a:ext cx="1258742" cy="3673135"/>
            <a:chOff x="10922198" y="2752033"/>
            <a:chExt cx="2517776" cy="7347121"/>
          </a:xfrm>
        </p:grpSpPr>
        <p:cxnSp>
          <p:nvCxnSpPr>
            <p:cNvPr id="12" name="24 Conector recto">
              <a:extLst>
                <a:ext uri="{FF2B5EF4-FFF2-40B4-BE49-F238E27FC236}">
                  <a16:creationId xmlns:a16="http://schemas.microsoft.com/office/drawing/2014/main" id="{B6C05472-9758-42B6-AE85-252323C0C6A1}"/>
                </a:ext>
              </a:extLst>
            </p:cNvPr>
            <p:cNvCxnSpPr/>
            <p:nvPr/>
          </p:nvCxnSpPr>
          <p:spPr>
            <a:xfrm>
              <a:off x="12171450" y="5286586"/>
              <a:ext cx="0" cy="4812568"/>
            </a:xfrm>
            <a:prstGeom prst="lin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3" name="12 Elipse">
              <a:extLst>
                <a:ext uri="{FF2B5EF4-FFF2-40B4-BE49-F238E27FC236}">
                  <a16:creationId xmlns:a16="http://schemas.microsoft.com/office/drawing/2014/main" id="{FA9CA148-D01A-4BF7-84A9-007B4714E8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22198" y="2752033"/>
              <a:ext cx="2517776" cy="2517776"/>
            </a:xfrm>
            <a:prstGeom prst="ellips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SV" sz="3299" dirty="0">
                <a:solidFill>
                  <a:schemeClr val="tx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65FFB258-E542-443A-B64E-E57C505CEBC9}"/>
              </a:ext>
            </a:extLst>
          </p:cNvPr>
          <p:cNvSpPr txBox="1"/>
          <p:nvPr/>
        </p:nvSpPr>
        <p:spPr>
          <a:xfrm>
            <a:off x="5604918" y="1519485"/>
            <a:ext cx="9704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VS</a:t>
            </a:r>
            <a:endParaRPr lang="en-IN" sz="6000" dirty="0"/>
          </a:p>
        </p:txBody>
      </p:sp>
      <p:sp>
        <p:nvSpPr>
          <p:cNvPr id="1828" name="TextBox 1827">
            <a:extLst>
              <a:ext uri="{FF2B5EF4-FFF2-40B4-BE49-F238E27FC236}">
                <a16:creationId xmlns:a16="http://schemas.microsoft.com/office/drawing/2014/main" id="{59CA7B4D-DA05-47FA-85F0-6A678D48D3D1}"/>
              </a:ext>
            </a:extLst>
          </p:cNvPr>
          <p:cNvSpPr txBox="1"/>
          <p:nvPr/>
        </p:nvSpPr>
        <p:spPr>
          <a:xfrm>
            <a:off x="3739729" y="5399936"/>
            <a:ext cx="29561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Renk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Sayısı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5" name="TextBox 1834">
            <a:extLst>
              <a:ext uri="{FF2B5EF4-FFF2-40B4-BE49-F238E27FC236}">
                <a16:creationId xmlns:a16="http://schemas.microsoft.com/office/drawing/2014/main" id="{27B19124-E379-442A-ACFA-3E93B2596679}"/>
              </a:ext>
            </a:extLst>
          </p:cNvPr>
          <p:cNvSpPr txBox="1"/>
          <p:nvPr/>
        </p:nvSpPr>
        <p:spPr>
          <a:xfrm>
            <a:off x="7381324" y="5411911"/>
            <a:ext cx="29561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Renk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Sayısı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8" name="TextBox 1837">
            <a:extLst>
              <a:ext uri="{FF2B5EF4-FFF2-40B4-BE49-F238E27FC236}">
                <a16:creationId xmlns:a16="http://schemas.microsoft.com/office/drawing/2014/main" id="{601637D7-4271-47A3-B322-BDDC4DA39623}"/>
              </a:ext>
            </a:extLst>
          </p:cNvPr>
          <p:cNvSpPr txBox="1"/>
          <p:nvPr/>
        </p:nvSpPr>
        <p:spPr>
          <a:xfrm>
            <a:off x="2334852" y="1283409"/>
            <a:ext cx="22049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Product1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9" name="TextBox 1838">
            <a:extLst>
              <a:ext uri="{FF2B5EF4-FFF2-40B4-BE49-F238E27FC236}">
                <a16:creationId xmlns:a16="http://schemas.microsoft.com/office/drawing/2014/main" id="{7CD5D374-C1EF-49C7-9587-AAC641FA31FB}"/>
              </a:ext>
            </a:extLst>
          </p:cNvPr>
          <p:cNvSpPr txBox="1"/>
          <p:nvPr/>
        </p:nvSpPr>
        <p:spPr>
          <a:xfrm>
            <a:off x="7640479" y="1277888"/>
            <a:ext cx="22049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Product2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54" name="Rectangle 1853">
            <a:extLst>
              <a:ext uri="{FF2B5EF4-FFF2-40B4-BE49-F238E27FC236}">
                <a16:creationId xmlns:a16="http://schemas.microsoft.com/office/drawing/2014/main" id="{12D3239D-1081-491C-BC62-619CD86C39E7}"/>
              </a:ext>
            </a:extLst>
          </p:cNvPr>
          <p:cNvSpPr/>
          <p:nvPr/>
        </p:nvSpPr>
        <p:spPr>
          <a:xfrm>
            <a:off x="4097306" y="252122"/>
            <a:ext cx="39973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dirty="0">
                <a:ln w="0"/>
                <a:effectLst>
                  <a:reflection blurRad="6350" stA="53000" endA="300" endPos="35500" dir="5400000" sy="-90000" algn="bl" rotWithShape="0"/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SCREEN</a:t>
            </a:r>
          </a:p>
        </p:txBody>
      </p:sp>
      <p:sp>
        <p:nvSpPr>
          <p:cNvPr id="355" name="Rectangle 354">
            <a:extLst>
              <a:ext uri="{FF2B5EF4-FFF2-40B4-BE49-F238E27FC236}">
                <a16:creationId xmlns:a16="http://schemas.microsoft.com/office/drawing/2014/main" id="{CEFB962E-93A1-4497-98FF-9515C1D54170}"/>
              </a:ext>
            </a:extLst>
          </p:cNvPr>
          <p:cNvSpPr/>
          <p:nvPr/>
        </p:nvSpPr>
        <p:spPr>
          <a:xfrm>
            <a:off x="4086635" y="799632"/>
            <a:ext cx="3997389" cy="36933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  <a:tint val="66000"/>
                  <a:satMod val="160000"/>
                </a:schemeClr>
              </a:gs>
              <a:gs pos="50000">
                <a:schemeClr val="bg1">
                  <a:lumMod val="75000"/>
                  <a:tint val="44500"/>
                  <a:satMod val="160000"/>
                </a:schemeClr>
              </a:gs>
              <a:gs pos="100000">
                <a:schemeClr val="bg1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 wrap="square">
            <a:spAutoFit/>
          </a:bodyPr>
          <a:lstStyle/>
          <a:p>
            <a:pPr algn="ctr"/>
            <a:r>
              <a:rPr lang="en-I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Number of </a:t>
            </a:r>
            <a:r>
              <a:rPr lang="en-IN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Colors</a:t>
            </a:r>
            <a:endParaRPr lang="en-IN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356" name="24 Conector recto">
            <a:extLst>
              <a:ext uri="{FF2B5EF4-FFF2-40B4-BE49-F238E27FC236}">
                <a16:creationId xmlns:a16="http://schemas.microsoft.com/office/drawing/2014/main" id="{8CA5E3D6-92B8-4ED7-930D-C29A5A518DC9}"/>
              </a:ext>
            </a:extLst>
          </p:cNvPr>
          <p:cNvCxnSpPr/>
          <p:nvPr/>
        </p:nvCxnSpPr>
        <p:spPr>
          <a:xfrm>
            <a:off x="6085329" y="3863278"/>
            <a:ext cx="0" cy="2406005"/>
          </a:xfrm>
          <a:prstGeom prst="line">
            <a:avLst/>
          </a:pr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0734245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5">
            <a:extLst>
              <a:ext uri="{FF2B5EF4-FFF2-40B4-BE49-F238E27FC236}">
                <a16:creationId xmlns:a16="http://schemas.microsoft.com/office/drawing/2014/main" id="{6438A911-0195-4BA2-9B60-D09B6AE34D36}"/>
              </a:ext>
            </a:extLst>
          </p:cNvPr>
          <p:cNvGrpSpPr>
            <a:grpSpLocks noChangeAspect="1"/>
          </p:cNvGrpSpPr>
          <p:nvPr/>
        </p:nvGrpSpPr>
        <p:grpSpPr>
          <a:xfrm rot="20637485">
            <a:off x="2596071" y="2141857"/>
            <a:ext cx="1739167" cy="2829915"/>
            <a:chOff x="17290761" y="7748319"/>
            <a:chExt cx="3000784" cy="5376405"/>
          </a:xfrm>
          <a:effectLst>
            <a:outerShdw blurRad="279400" dist="177800" dir="5400000" algn="t" rotWithShape="0">
              <a:prstClr val="black">
                <a:alpha val="49000"/>
              </a:prstClr>
            </a:outerShdw>
          </a:effectLst>
        </p:grpSpPr>
        <p:pic>
          <p:nvPicPr>
            <p:cNvPr id="6" name="Picture 10" descr="http://app.imcreator.com/images/editor/iphone_for_editor.png">
              <a:extLst>
                <a:ext uri="{FF2B5EF4-FFF2-40B4-BE49-F238E27FC236}">
                  <a16:creationId xmlns:a16="http://schemas.microsoft.com/office/drawing/2014/main" id="{FFBEDA57-B1CA-4B5C-A571-4D53F4472A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90761" y="7748319"/>
              <a:ext cx="3000784" cy="53764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ángulo 7">
              <a:extLst>
                <a:ext uri="{FF2B5EF4-FFF2-40B4-BE49-F238E27FC236}">
                  <a16:creationId xmlns:a16="http://schemas.microsoft.com/office/drawing/2014/main" id="{611F20CA-836B-408C-A60A-20DBC893FFAC}"/>
                </a:ext>
              </a:extLst>
            </p:cNvPr>
            <p:cNvSpPr/>
            <p:nvPr/>
          </p:nvSpPr>
          <p:spPr>
            <a:xfrm>
              <a:off x="17741494" y="8534401"/>
              <a:ext cx="2086618" cy="3473450"/>
            </a:xfrm>
            <a:prstGeom prst="rect">
              <a:avLst/>
            </a:prstGeom>
            <a:blipFill dpi="0" rotWithShape="1">
              <a:blip r:embed="rId3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900"/>
            </a:p>
          </p:txBody>
        </p:sp>
      </p:grpSp>
      <p:grpSp>
        <p:nvGrpSpPr>
          <p:cNvPr id="8" name="Grupo 5">
            <a:extLst>
              <a:ext uri="{FF2B5EF4-FFF2-40B4-BE49-F238E27FC236}">
                <a16:creationId xmlns:a16="http://schemas.microsoft.com/office/drawing/2014/main" id="{A86FB617-5F49-4B2D-B3F5-0C906F3391DD}"/>
              </a:ext>
            </a:extLst>
          </p:cNvPr>
          <p:cNvGrpSpPr>
            <a:grpSpLocks noChangeAspect="1"/>
          </p:cNvGrpSpPr>
          <p:nvPr/>
        </p:nvGrpSpPr>
        <p:grpSpPr>
          <a:xfrm rot="962515" flipH="1">
            <a:off x="7845056" y="2158110"/>
            <a:ext cx="1739167" cy="2829915"/>
            <a:chOff x="17290761" y="7748319"/>
            <a:chExt cx="3000784" cy="5376405"/>
          </a:xfrm>
          <a:effectLst>
            <a:outerShdw blurRad="279400" dist="177800" dir="5400000" algn="t" rotWithShape="0">
              <a:prstClr val="black">
                <a:alpha val="49000"/>
              </a:prstClr>
            </a:outerShdw>
          </a:effectLst>
        </p:grpSpPr>
        <p:pic>
          <p:nvPicPr>
            <p:cNvPr id="9" name="Picture 10" descr="http://app.imcreator.com/images/editor/iphone_for_editor.png">
              <a:extLst>
                <a:ext uri="{FF2B5EF4-FFF2-40B4-BE49-F238E27FC236}">
                  <a16:creationId xmlns:a16="http://schemas.microsoft.com/office/drawing/2014/main" id="{A729F4CF-7178-48A8-B23E-84E9777E98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90761" y="7748319"/>
              <a:ext cx="3000784" cy="53764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Rectángulo 7">
              <a:extLst>
                <a:ext uri="{FF2B5EF4-FFF2-40B4-BE49-F238E27FC236}">
                  <a16:creationId xmlns:a16="http://schemas.microsoft.com/office/drawing/2014/main" id="{AC05F30C-AB77-4FAF-B957-1517A6138E6F}"/>
                </a:ext>
              </a:extLst>
            </p:cNvPr>
            <p:cNvSpPr/>
            <p:nvPr/>
          </p:nvSpPr>
          <p:spPr>
            <a:xfrm>
              <a:off x="17741494" y="8534401"/>
              <a:ext cx="2086618" cy="3473450"/>
            </a:xfrm>
            <a:prstGeom prst="rect">
              <a:avLst/>
            </a:prstGeom>
            <a:blipFill dpi="0" rotWithShape="1">
              <a:blip r:embed="rId3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900"/>
            </a:p>
          </p:txBody>
        </p:sp>
      </p:grpSp>
      <p:grpSp>
        <p:nvGrpSpPr>
          <p:cNvPr id="11" name="37 Grupo">
            <a:extLst>
              <a:ext uri="{FF2B5EF4-FFF2-40B4-BE49-F238E27FC236}">
                <a16:creationId xmlns:a16="http://schemas.microsoft.com/office/drawing/2014/main" id="{6B205085-AA3D-49DA-BAC2-2E01152C64E5}"/>
              </a:ext>
            </a:extLst>
          </p:cNvPr>
          <p:cNvGrpSpPr/>
          <p:nvPr/>
        </p:nvGrpSpPr>
        <p:grpSpPr>
          <a:xfrm>
            <a:off x="5460776" y="1375858"/>
            <a:ext cx="1258742" cy="3673135"/>
            <a:chOff x="10922198" y="2752033"/>
            <a:chExt cx="2517776" cy="7347121"/>
          </a:xfrm>
        </p:grpSpPr>
        <p:cxnSp>
          <p:nvCxnSpPr>
            <p:cNvPr id="12" name="24 Conector recto">
              <a:extLst>
                <a:ext uri="{FF2B5EF4-FFF2-40B4-BE49-F238E27FC236}">
                  <a16:creationId xmlns:a16="http://schemas.microsoft.com/office/drawing/2014/main" id="{B6C05472-9758-42B6-AE85-252323C0C6A1}"/>
                </a:ext>
              </a:extLst>
            </p:cNvPr>
            <p:cNvCxnSpPr/>
            <p:nvPr/>
          </p:nvCxnSpPr>
          <p:spPr>
            <a:xfrm>
              <a:off x="12171450" y="5286586"/>
              <a:ext cx="0" cy="4812568"/>
            </a:xfrm>
            <a:prstGeom prst="lin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3" name="12 Elipse">
              <a:extLst>
                <a:ext uri="{FF2B5EF4-FFF2-40B4-BE49-F238E27FC236}">
                  <a16:creationId xmlns:a16="http://schemas.microsoft.com/office/drawing/2014/main" id="{FA9CA148-D01A-4BF7-84A9-007B4714E8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22198" y="2752033"/>
              <a:ext cx="2517776" cy="2517776"/>
            </a:xfrm>
            <a:prstGeom prst="ellips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SV" sz="3299" dirty="0">
                <a:solidFill>
                  <a:schemeClr val="tx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65FFB258-E542-443A-B64E-E57C505CEBC9}"/>
              </a:ext>
            </a:extLst>
          </p:cNvPr>
          <p:cNvSpPr txBox="1"/>
          <p:nvPr/>
        </p:nvSpPr>
        <p:spPr>
          <a:xfrm>
            <a:off x="5604918" y="1519485"/>
            <a:ext cx="9704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VS</a:t>
            </a:r>
            <a:endParaRPr lang="en-IN" sz="6000" dirty="0"/>
          </a:p>
        </p:txBody>
      </p:sp>
      <p:sp>
        <p:nvSpPr>
          <p:cNvPr id="1828" name="TextBox 1827">
            <a:extLst>
              <a:ext uri="{FF2B5EF4-FFF2-40B4-BE49-F238E27FC236}">
                <a16:creationId xmlns:a16="http://schemas.microsoft.com/office/drawing/2014/main" id="{59CA7B4D-DA05-47FA-85F0-6A678D48D3D1}"/>
              </a:ext>
            </a:extLst>
          </p:cNvPr>
          <p:cNvSpPr txBox="1"/>
          <p:nvPr/>
        </p:nvSpPr>
        <p:spPr>
          <a:xfrm>
            <a:off x="3739729" y="5399936"/>
            <a:ext cx="41458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Ekran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/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Gövde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Oranı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5" name="TextBox 1834">
            <a:extLst>
              <a:ext uri="{FF2B5EF4-FFF2-40B4-BE49-F238E27FC236}">
                <a16:creationId xmlns:a16="http://schemas.microsoft.com/office/drawing/2014/main" id="{27B19124-E379-442A-ACFA-3E93B2596679}"/>
              </a:ext>
            </a:extLst>
          </p:cNvPr>
          <p:cNvSpPr txBox="1"/>
          <p:nvPr/>
        </p:nvSpPr>
        <p:spPr>
          <a:xfrm>
            <a:off x="7381324" y="5411911"/>
            <a:ext cx="41458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Ekran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/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Gövde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Oranı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8" name="TextBox 1837">
            <a:extLst>
              <a:ext uri="{FF2B5EF4-FFF2-40B4-BE49-F238E27FC236}">
                <a16:creationId xmlns:a16="http://schemas.microsoft.com/office/drawing/2014/main" id="{601637D7-4271-47A3-B322-BDDC4DA39623}"/>
              </a:ext>
            </a:extLst>
          </p:cNvPr>
          <p:cNvSpPr txBox="1"/>
          <p:nvPr/>
        </p:nvSpPr>
        <p:spPr>
          <a:xfrm>
            <a:off x="2334852" y="1283409"/>
            <a:ext cx="22049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Product1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9" name="TextBox 1838">
            <a:extLst>
              <a:ext uri="{FF2B5EF4-FFF2-40B4-BE49-F238E27FC236}">
                <a16:creationId xmlns:a16="http://schemas.microsoft.com/office/drawing/2014/main" id="{7CD5D374-C1EF-49C7-9587-AAC641FA31FB}"/>
              </a:ext>
            </a:extLst>
          </p:cNvPr>
          <p:cNvSpPr txBox="1"/>
          <p:nvPr/>
        </p:nvSpPr>
        <p:spPr>
          <a:xfrm>
            <a:off x="7640479" y="1277888"/>
            <a:ext cx="22049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Product2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54" name="Rectangle 1853">
            <a:extLst>
              <a:ext uri="{FF2B5EF4-FFF2-40B4-BE49-F238E27FC236}">
                <a16:creationId xmlns:a16="http://schemas.microsoft.com/office/drawing/2014/main" id="{12D3239D-1081-491C-BC62-619CD86C39E7}"/>
              </a:ext>
            </a:extLst>
          </p:cNvPr>
          <p:cNvSpPr/>
          <p:nvPr/>
        </p:nvSpPr>
        <p:spPr>
          <a:xfrm>
            <a:off x="4097306" y="252122"/>
            <a:ext cx="39973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dirty="0">
                <a:ln w="0"/>
                <a:effectLst>
                  <a:reflection blurRad="6350" stA="53000" endA="300" endPos="35500" dir="5400000" sy="-90000" algn="bl" rotWithShape="0"/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SCREEN</a:t>
            </a:r>
          </a:p>
        </p:txBody>
      </p:sp>
      <p:sp>
        <p:nvSpPr>
          <p:cNvPr id="355" name="Rectangle 354">
            <a:extLst>
              <a:ext uri="{FF2B5EF4-FFF2-40B4-BE49-F238E27FC236}">
                <a16:creationId xmlns:a16="http://schemas.microsoft.com/office/drawing/2014/main" id="{CEFB962E-93A1-4497-98FF-9515C1D54170}"/>
              </a:ext>
            </a:extLst>
          </p:cNvPr>
          <p:cNvSpPr/>
          <p:nvPr/>
        </p:nvSpPr>
        <p:spPr>
          <a:xfrm>
            <a:off x="4086635" y="799632"/>
            <a:ext cx="3997389" cy="36933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  <a:tint val="66000"/>
                  <a:satMod val="160000"/>
                </a:schemeClr>
              </a:gs>
              <a:gs pos="50000">
                <a:schemeClr val="bg1">
                  <a:lumMod val="75000"/>
                  <a:tint val="44500"/>
                  <a:satMod val="160000"/>
                </a:schemeClr>
              </a:gs>
              <a:gs pos="100000">
                <a:schemeClr val="bg1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 wrap="square">
            <a:spAutoFit/>
          </a:bodyPr>
          <a:lstStyle/>
          <a:p>
            <a:pPr algn="ctr"/>
            <a:r>
              <a:rPr lang="en-I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Screen to Body Ratio</a:t>
            </a:r>
          </a:p>
        </p:txBody>
      </p:sp>
      <p:cxnSp>
        <p:nvCxnSpPr>
          <p:cNvPr id="356" name="24 Conector recto">
            <a:extLst>
              <a:ext uri="{FF2B5EF4-FFF2-40B4-BE49-F238E27FC236}">
                <a16:creationId xmlns:a16="http://schemas.microsoft.com/office/drawing/2014/main" id="{8CA5E3D6-92B8-4ED7-930D-C29A5A518DC9}"/>
              </a:ext>
            </a:extLst>
          </p:cNvPr>
          <p:cNvCxnSpPr/>
          <p:nvPr/>
        </p:nvCxnSpPr>
        <p:spPr>
          <a:xfrm>
            <a:off x="6085329" y="3863278"/>
            <a:ext cx="0" cy="2406005"/>
          </a:xfrm>
          <a:prstGeom prst="line">
            <a:avLst/>
          </a:pr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6566594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868</TotalTime>
  <Words>844</Words>
  <Application>Microsoft Office PowerPoint</Application>
  <PresentationFormat>Widescreen</PresentationFormat>
  <Paragraphs>352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3" baseType="lpstr">
      <vt:lpstr>Arial</vt:lpstr>
      <vt:lpstr>Cambria</vt:lpstr>
      <vt:lpstr>Open Sans Extrabold</vt:lpstr>
      <vt:lpstr>Tw Cen MT</vt:lpstr>
      <vt:lpstr>Circuit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Gokhan Ertas</cp:lastModifiedBy>
  <cp:revision>441</cp:revision>
  <dcterms:created xsi:type="dcterms:W3CDTF">2019-06-13T03:48:42Z</dcterms:created>
  <dcterms:modified xsi:type="dcterms:W3CDTF">2022-01-30T12:31:51Z</dcterms:modified>
</cp:coreProperties>
</file>