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8" r:id="rId2"/>
    <p:sldId id="317" r:id="rId3"/>
    <p:sldId id="256" r:id="rId4"/>
    <p:sldId id="266" r:id="rId5"/>
    <p:sldId id="267" r:id="rId6"/>
    <p:sldId id="268" r:id="rId7"/>
    <p:sldId id="287" r:id="rId8"/>
    <p:sldId id="271" r:id="rId9"/>
    <p:sldId id="272" r:id="rId10"/>
    <p:sldId id="273" r:id="rId11"/>
    <p:sldId id="274" r:id="rId12"/>
    <p:sldId id="275" r:id="rId13"/>
    <p:sldId id="288" r:id="rId14"/>
    <p:sldId id="277" r:id="rId15"/>
    <p:sldId id="281" r:id="rId16"/>
    <p:sldId id="282" r:id="rId17"/>
    <p:sldId id="283" r:id="rId18"/>
    <p:sldId id="286" r:id="rId19"/>
    <p:sldId id="289" r:id="rId20"/>
    <p:sldId id="290" r:id="rId21"/>
    <p:sldId id="291" r:id="rId22"/>
    <p:sldId id="294" r:id="rId23"/>
    <p:sldId id="311" r:id="rId24"/>
    <p:sldId id="297" r:id="rId25"/>
    <p:sldId id="298" r:id="rId26"/>
    <p:sldId id="312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6" r:id="rId35"/>
    <p:sldId id="308" r:id="rId36"/>
    <p:sldId id="310" r:id="rId37"/>
    <p:sldId id="313" r:id="rId38"/>
    <p:sldId id="315" r:id="rId39"/>
    <p:sldId id="31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85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40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8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39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6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3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1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1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6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1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9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7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2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8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9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5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F06A-8CA9-49B5-9159-1F35D332CE3C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ECF5-BF00-4F93-BBF4-995A1D40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 descr="Product1">
            <a:extLst>
              <a:ext uri="{FF2B5EF4-FFF2-40B4-BE49-F238E27FC236}">
                <a16:creationId xmlns:a16="http://schemas.microsoft.com/office/drawing/2014/main" id="{611F20CA-836B-408C-A60A-20DBC893FFAC}"/>
              </a:ext>
            </a:extLst>
          </p:cNvPr>
          <p:cNvSpPr/>
          <p:nvPr/>
        </p:nvSpPr>
        <p:spPr>
          <a:xfrm rot="20637485">
            <a:off x="2833389" y="2560025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ángulo 7" descr="Product2">
            <a:extLst>
              <a:ext uri="{FF2B5EF4-FFF2-40B4-BE49-F238E27FC236}">
                <a16:creationId xmlns:a16="http://schemas.microsoft.com/office/drawing/2014/main" id="{AC05F30C-AB77-4FAF-B957-1517A6138E6F}"/>
              </a:ext>
            </a:extLst>
          </p:cNvPr>
          <p:cNvSpPr/>
          <p:nvPr/>
        </p:nvSpPr>
        <p:spPr>
          <a:xfrm rot="962515" flipH="1">
            <a:off x="8137563" y="2576278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509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77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Product1_Ekran_/_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Product2_Ekran_/_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Gövde_Oranı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to Body Ratio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30" y="3845990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566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9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Product2_Batarya_Kapasitesi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Capacity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01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02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53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740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Fast Charge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DDD2F-9606-4340-8DF6-6437AFBC1A8F}"/>
              </a:ext>
            </a:extLst>
          </p:cNvPr>
          <p:cNvSpPr txBox="1"/>
          <p:nvPr/>
        </p:nvSpPr>
        <p:spPr>
          <a:xfrm>
            <a:off x="3707664" y="5805132"/>
            <a:ext cx="462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Product1_Hızlı_Şarj_Gücü_(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06B25C-B65D-4246-B684-3B03086D41BD}"/>
              </a:ext>
            </a:extLst>
          </p:cNvPr>
          <p:cNvSpPr txBox="1"/>
          <p:nvPr/>
        </p:nvSpPr>
        <p:spPr>
          <a:xfrm>
            <a:off x="7411807" y="5827535"/>
            <a:ext cx="4623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Product2_Hızlı_Şarj_Gücü_(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Maks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98608-EF01-47B3-BBF7-D0AE690BE3E7}"/>
              </a:ext>
            </a:extLst>
          </p:cNvPr>
          <p:cNvSpPr txBox="1"/>
          <p:nvPr/>
        </p:nvSpPr>
        <p:spPr>
          <a:xfrm>
            <a:off x="3707664" y="6212544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F8EF5E-DFF9-4429-9155-88B0B786ED81}"/>
              </a:ext>
            </a:extLst>
          </p:cNvPr>
          <p:cNvSpPr txBox="1"/>
          <p:nvPr/>
        </p:nvSpPr>
        <p:spPr>
          <a:xfrm>
            <a:off x="7487907" y="6224519"/>
            <a:ext cx="486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3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Charging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217AEC-DC9C-4F2B-939B-09AA09A419C8}"/>
              </a:ext>
            </a:extLst>
          </p:cNvPr>
          <p:cNvSpPr txBox="1"/>
          <p:nvPr/>
        </p:nvSpPr>
        <p:spPr>
          <a:xfrm>
            <a:off x="3739729" y="5816006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66F8E-67A1-4C74-92E3-EDE8DBDCD446}"/>
              </a:ext>
            </a:extLst>
          </p:cNvPr>
          <p:cNvSpPr txBox="1"/>
          <p:nvPr/>
        </p:nvSpPr>
        <p:spPr>
          <a:xfrm>
            <a:off x="7381324" y="5816267"/>
            <a:ext cx="480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Product2_Kablosuz_Şarj_Özellikleri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0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0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Batarya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Battery 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92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3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07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Product2_Optik_Görüntü_Sabitleyici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Optical Image Stabilizer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625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06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Product2_Diyafram_Açıklığı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Aperture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3145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65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Product2_Odak_Uzaklığı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Focal Distance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08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7" descr="Product1">
            <a:extLst>
              <a:ext uri="{FF2B5EF4-FFF2-40B4-BE49-F238E27FC236}">
                <a16:creationId xmlns:a16="http://schemas.microsoft.com/office/drawing/2014/main" id="{611F20CA-836B-408C-A60A-20DBC893FFAC}"/>
              </a:ext>
            </a:extLst>
          </p:cNvPr>
          <p:cNvSpPr/>
          <p:nvPr/>
        </p:nvSpPr>
        <p:spPr>
          <a:xfrm rot="20637485">
            <a:off x="2833389" y="2560025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10" name="Rectángulo 7" descr="Product2">
            <a:extLst>
              <a:ext uri="{FF2B5EF4-FFF2-40B4-BE49-F238E27FC236}">
                <a16:creationId xmlns:a16="http://schemas.microsoft.com/office/drawing/2014/main" id="{AC05F30C-AB77-4FAF-B957-1517A6138E6F}"/>
              </a:ext>
            </a:extLst>
          </p:cNvPr>
          <p:cNvSpPr/>
          <p:nvPr/>
        </p:nvSpPr>
        <p:spPr>
          <a:xfrm rot="962515" flipH="1">
            <a:off x="8137563" y="2576278"/>
            <a:ext cx="1209343" cy="182827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0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Product1_Çıkış_Tarihi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3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Product2_Çıkış_Tarihi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LAUNCH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Announced / Status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7420AC-C78A-4DCE-9FB4-35570AC1747E}"/>
              </a:ext>
            </a:extLst>
          </p:cNvPr>
          <p:cNvSpPr txBox="1"/>
          <p:nvPr/>
        </p:nvSpPr>
        <p:spPr>
          <a:xfrm>
            <a:off x="3739729" y="5803614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9E5512-275F-4331-B9BD-1AC7034306AE}"/>
              </a:ext>
            </a:extLst>
          </p:cNvPr>
          <p:cNvSpPr txBox="1"/>
          <p:nvPr/>
        </p:nvSpPr>
        <p:spPr>
          <a:xfrm>
            <a:off x="7375874" y="5803613"/>
            <a:ext cx="388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_Duyurulma_Tarihi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0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605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Product2_Kamera_Sensör_Boyutu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 Sensor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5943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866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Product2_Video_Kayıt_Çözünürlüğü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Video Recording Resolution / FPS 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DAE4D6-9BE1-404B-BB28-14C6EF332115}"/>
              </a:ext>
            </a:extLst>
          </p:cNvPr>
          <p:cNvSpPr txBox="1"/>
          <p:nvPr/>
        </p:nvSpPr>
        <p:spPr>
          <a:xfrm>
            <a:off x="3739729" y="5830220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E1048-8276-465D-B252-667C4BD94384}"/>
              </a:ext>
            </a:extLst>
          </p:cNvPr>
          <p:cNvSpPr txBox="1"/>
          <p:nvPr/>
        </p:nvSpPr>
        <p:spPr>
          <a:xfrm>
            <a:off x="7456131" y="5807618"/>
            <a:ext cx="3855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Product2_Video_FPS_Değeri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12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Second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3739728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41881"/>
            <a:ext cx="5930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Product2_İkinci_Arka_Kamera_Çözünürlüğü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372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Third Rear Camera /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176E15-BB82-4313-A3DC-53D8714914FE}"/>
              </a:ext>
            </a:extLst>
          </p:cNvPr>
          <p:cNvSpPr txBox="1"/>
          <p:nvPr/>
        </p:nvSpPr>
        <p:spPr>
          <a:xfrm>
            <a:off x="3739728" y="584188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98EE5-2F55-4F2C-9234-3DF35257B52C}"/>
              </a:ext>
            </a:extLst>
          </p:cNvPr>
          <p:cNvSpPr txBox="1"/>
          <p:nvPr/>
        </p:nvSpPr>
        <p:spPr>
          <a:xfrm>
            <a:off x="7381324" y="5851741"/>
            <a:ext cx="617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Product2_Üçüncü_Arka_Kamera_Çözünürlüğü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CAMERA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Front Camera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9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Product2_Ön_Kamera_Video_Çözünürlüğü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60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Product2_Ön_Kamera_FPS_Değeri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3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Product1_Yonga_Seti_(Chipset)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Product2_Yonga_Seti_(Chipset)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Chipset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02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342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Product2_CPU_Çekirdeği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97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Product1_Ana_İşlemci_(CPU)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97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Product2_Ana_İşlemci_(CPU)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CPU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Product1_1._Yardımcı_İşlemci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Product2_1._Yardımcı_İşlemci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4AD7A-8E15-4849-A49C-5ED41966F44E}"/>
              </a:ext>
            </a:extLst>
          </p:cNvPr>
          <p:cNvSpPr txBox="1"/>
          <p:nvPr/>
        </p:nvSpPr>
        <p:spPr>
          <a:xfrm>
            <a:off x="3739729" y="6192456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40BDFF-AAEE-4D55-8631-59177D4971EE}"/>
              </a:ext>
            </a:extLst>
          </p:cNvPr>
          <p:cNvSpPr txBox="1"/>
          <p:nvPr/>
        </p:nvSpPr>
        <p:spPr>
          <a:xfrm>
            <a:off x="7381324" y="620443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Product2_2._Yardımcı_İşlemci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49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Product1_Grafik_İşlemcisi_(GPU)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49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Product2_Grafik_İşlemcisi_(GPU)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Graphics Processor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331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Product2_GPU_Frekansı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31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Product1_Bellek_(RAM)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10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Product2_Bellek_(RAM)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(RAM)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Product2_RAM_Tipi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3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Internal Storage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68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Product2_Dahili_Depolama_Biçimi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04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35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Product2_Ekran_Boyutu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Size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106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0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Memory Card Support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Product1_Hafıza_Kartı_Maks._Kapasitesi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455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Product2_Hafıza_Kartı_Maks._Kapasitesi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3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57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Product1_Diğer_Bellek_(RAM)_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57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Product2_Diğer_Bellek_(RAM)_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PLATFORM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Other Memory (RAM) / Options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806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Product2_Diğer_Hafıza_Seçenekleri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823472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4233" y="4826307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Product2_Boy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4990675" y="4813188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8638824" y="4835447"/>
            <a:ext cx="185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Product2_En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229811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0572" y="5232337"/>
            <a:ext cx="252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Product2_Kalınlık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7" y="5681192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77006" y="5678289"/>
            <a:ext cx="239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Product2_Ağırlık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41196-903C-46BF-BF5B-33DA79B5C108}"/>
              </a:ext>
            </a:extLst>
          </p:cNvPr>
          <p:cNvSpPr txBox="1"/>
          <p:nvPr/>
        </p:nvSpPr>
        <p:spPr>
          <a:xfrm>
            <a:off x="3736160" y="6082387"/>
            <a:ext cx="502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F64B4-99B6-4B6A-B32C-4DEA6D8E7718}"/>
              </a:ext>
            </a:extLst>
          </p:cNvPr>
          <p:cNvSpPr txBox="1"/>
          <p:nvPr/>
        </p:nvSpPr>
        <p:spPr>
          <a:xfrm>
            <a:off x="7377006" y="6086085"/>
            <a:ext cx="497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Kapak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59EF-E977-4C74-9EB9-C0C3002DCAFD}"/>
              </a:ext>
            </a:extLst>
          </p:cNvPr>
          <p:cNvSpPr txBox="1"/>
          <p:nvPr/>
        </p:nvSpPr>
        <p:spPr>
          <a:xfrm>
            <a:off x="3736160" y="6455073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EF908-F0DC-4E4B-BF6E-5F612DF7FB7C}"/>
              </a:ext>
            </a:extLst>
          </p:cNvPr>
          <p:cNvSpPr txBox="1"/>
          <p:nvPr/>
        </p:nvSpPr>
        <p:spPr>
          <a:xfrm>
            <a:off x="7384233" y="6458159"/>
            <a:ext cx="5175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Product2_Gövde_Malzemesi_(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Çerçeve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883106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489508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Product2_2G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Network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290788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302763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Product2_3G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698470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8" y="6088185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Product1_4.5G_Desteği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088184"/>
            <a:ext cx="3191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Product2_4.5G_Desteği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8E1C48-C679-445B-BEAD-095287B2CAEA}"/>
              </a:ext>
            </a:extLst>
          </p:cNvPr>
          <p:cNvSpPr txBox="1"/>
          <p:nvPr/>
        </p:nvSpPr>
        <p:spPr>
          <a:xfrm>
            <a:off x="3739727" y="6438252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5B9E2D-93C6-4A89-B3C7-E0BE4C9AF565}"/>
              </a:ext>
            </a:extLst>
          </p:cNvPr>
          <p:cNvSpPr txBox="1"/>
          <p:nvPr/>
        </p:nvSpPr>
        <p:spPr>
          <a:xfrm>
            <a:off x="7380572" y="6448551"/>
            <a:ext cx="186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Product1_5G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86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4992435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004410"/>
            <a:ext cx="350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SSYSTEM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400117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412092"/>
            <a:ext cx="487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Product2_İşletim_Sistemi_Versiyonu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8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81324" y="5807799"/>
            <a:ext cx="386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39728" y="6197514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80572" y="6197513"/>
            <a:ext cx="507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Product2_Kullanıcı_Arayüz_Versiyonu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 dirty="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7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99942" y="5062812"/>
            <a:ext cx="354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Product2_Wi-Fi_Kanalları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4261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Wireless Connections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08DFD0-B3E0-49A1-A1B5-C72CF57A4440}"/>
              </a:ext>
            </a:extLst>
          </p:cNvPr>
          <p:cNvSpPr txBox="1"/>
          <p:nvPr/>
        </p:nvSpPr>
        <p:spPr>
          <a:xfrm>
            <a:off x="3739727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0C402-8D5B-413D-8337-79D5B88A62E9}"/>
              </a:ext>
            </a:extLst>
          </p:cNvPr>
          <p:cNvSpPr txBox="1"/>
          <p:nvPr/>
        </p:nvSpPr>
        <p:spPr>
          <a:xfrm>
            <a:off x="7399942" y="5529248"/>
            <a:ext cx="2056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Product2_NFC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31E2A-C4E0-4702-B879-5F8929DB8F4F}"/>
              </a:ext>
            </a:extLst>
          </p:cNvPr>
          <p:cNvSpPr txBox="1"/>
          <p:nvPr/>
        </p:nvSpPr>
        <p:spPr>
          <a:xfrm>
            <a:off x="3752445" y="5960918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1964-3EBF-4BFF-88D3-4C43914D7833}"/>
              </a:ext>
            </a:extLst>
          </p:cNvPr>
          <p:cNvSpPr txBox="1"/>
          <p:nvPr/>
        </p:nvSpPr>
        <p:spPr>
          <a:xfrm>
            <a:off x="7399942" y="5960917"/>
            <a:ext cx="422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Product2_Bluetooth_Versiyonu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D438-5D21-46BD-A9FE-9D87C6B25ADF}"/>
              </a:ext>
            </a:extLst>
          </p:cNvPr>
          <p:cNvSpPr txBox="1"/>
          <p:nvPr/>
        </p:nvSpPr>
        <p:spPr>
          <a:xfrm>
            <a:off x="3739727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0E72C-0E9B-4F10-87C9-FFCD0A63C7E2}"/>
              </a:ext>
            </a:extLst>
          </p:cNvPr>
          <p:cNvSpPr txBox="1"/>
          <p:nvPr/>
        </p:nvSpPr>
        <p:spPr>
          <a:xfrm>
            <a:off x="7399942" y="6323924"/>
            <a:ext cx="273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Product2_Kızılötesi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232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Product2_Radyo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Multimedia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417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Product2_Hoparlör_Özellikleri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6203325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Product2_Ses_Çıkışı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101766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804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- 1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509448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Product1_Suya_Dayanıklılık_Seviyesi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4924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Product2_Suya_Dayanıklılık_Seviyesi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5905155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38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3739729" y="6298437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Product1_Toza_Dayanıklılık_Seviyesi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449429" y="6302724"/>
            <a:ext cx="4920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Product2_Toza_Dayanıklılık_Seviyesi</a:t>
            </a:r>
          </a:p>
        </p:txBody>
      </p:sp>
    </p:spTree>
    <p:extLst>
      <p:ext uri="{BB962C8B-B14F-4D97-AF65-F5344CB8AC3E}">
        <p14:creationId xmlns:p14="http://schemas.microsoft.com/office/powerpoint/2010/main" val="271650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1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807618"/>
            <a:ext cx="5680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819593"/>
            <a:ext cx="563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Product2_Parmak_izi_Okuyucu_Özellikleri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6203325"/>
            <a:ext cx="415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Product1_Bildirim_Işığı_(LED)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6204431"/>
            <a:ext cx="415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Product2_Bildirim_Işığı_(LED)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6CE6F-68B3-4836-8922-305B9B58DC8C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Body - 2</a:t>
            </a:r>
          </a:p>
        </p:txBody>
      </p:sp>
    </p:spTree>
    <p:extLst>
      <p:ext uri="{BB962C8B-B14F-4D97-AF65-F5344CB8AC3E}">
        <p14:creationId xmlns:p14="http://schemas.microsoft.com/office/powerpoint/2010/main" val="40682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101766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113741"/>
            <a:ext cx="347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Product2_USB_Versiyonu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Comms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43472E-B4A0-47CB-AFF2-88E2AD7A32C7}"/>
              </a:ext>
            </a:extLst>
          </p:cNvPr>
          <p:cNvSpPr txBox="1"/>
          <p:nvPr/>
        </p:nvSpPr>
        <p:spPr>
          <a:xfrm>
            <a:off x="3739729" y="5509448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Product1_USB_Bağlantı_Tipi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9EDCA-3A52-4C7B-9DF4-A0A39DB0A82E}"/>
              </a:ext>
            </a:extLst>
          </p:cNvPr>
          <p:cNvSpPr txBox="1"/>
          <p:nvPr/>
        </p:nvSpPr>
        <p:spPr>
          <a:xfrm>
            <a:off x="7381324" y="5521423"/>
            <a:ext cx="388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Product2_USB_Bağlantı_Tipi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D6BF-54F6-4538-8034-F7EE7B3D41DC}"/>
              </a:ext>
            </a:extLst>
          </p:cNvPr>
          <p:cNvSpPr txBox="1"/>
          <p:nvPr/>
        </p:nvSpPr>
        <p:spPr>
          <a:xfrm>
            <a:off x="3739729" y="5905155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67055C-FCA1-4B12-A103-D549DF5B412E}"/>
              </a:ext>
            </a:extLst>
          </p:cNvPr>
          <p:cNvSpPr txBox="1"/>
          <p:nvPr/>
        </p:nvSpPr>
        <p:spPr>
          <a:xfrm>
            <a:off x="7381324" y="5906261"/>
            <a:ext cx="2846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Product2_Hat_Sayısı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8C28E-9A81-4452-B7E6-3FE88B579940}"/>
              </a:ext>
            </a:extLst>
          </p:cNvPr>
          <p:cNvSpPr txBox="1"/>
          <p:nvPr/>
        </p:nvSpPr>
        <p:spPr>
          <a:xfrm>
            <a:off x="3739729" y="6298437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Product1_SIM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99FF3-A244-4132-9DAD-A76B0DC042D9}"/>
              </a:ext>
            </a:extLst>
          </p:cNvPr>
          <p:cNvSpPr txBox="1"/>
          <p:nvPr/>
        </p:nvSpPr>
        <p:spPr>
          <a:xfrm>
            <a:off x="7449429" y="6302724"/>
            <a:ext cx="201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Product2_SIM</a:t>
            </a:r>
          </a:p>
        </p:txBody>
      </p:sp>
    </p:spTree>
    <p:extLst>
      <p:ext uri="{BB962C8B-B14F-4D97-AF65-F5344CB8AC3E}">
        <p14:creationId xmlns:p14="http://schemas.microsoft.com/office/powerpoint/2010/main" val="350635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84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Product2_Ekran_Teknolojisi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Technology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657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Product2_Ekran_Çözünürlüğü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Resolution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451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79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Product2_Piksel_Yoğunluğu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Pixel Density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126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23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Product2_Ekran_Yenileme_Hızı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Refresh Rate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118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404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Product2_Ekran_Dayanıklılığı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 Durability</a:t>
            </a: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3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5">
            <a:extLst>
              <a:ext uri="{FF2B5EF4-FFF2-40B4-BE49-F238E27FC236}">
                <a16:creationId xmlns:a16="http://schemas.microsoft.com/office/drawing/2014/main" id="{6438A911-0195-4BA2-9B60-D09B6AE34D36}"/>
              </a:ext>
            </a:extLst>
          </p:cNvPr>
          <p:cNvGrpSpPr>
            <a:grpSpLocks noChangeAspect="1"/>
          </p:cNvGrpSpPr>
          <p:nvPr/>
        </p:nvGrpSpPr>
        <p:grpSpPr>
          <a:xfrm rot="20637485">
            <a:off x="2596071" y="2141857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6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FFBEDA57-B1CA-4B5C-A571-4D53F4472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7">
              <a:extLst>
                <a:ext uri="{FF2B5EF4-FFF2-40B4-BE49-F238E27FC236}">
                  <a16:creationId xmlns:a16="http://schemas.microsoft.com/office/drawing/2014/main" id="{611F20CA-836B-408C-A60A-20DBC893FFAC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8" name="Grupo 5">
            <a:extLst>
              <a:ext uri="{FF2B5EF4-FFF2-40B4-BE49-F238E27FC236}">
                <a16:creationId xmlns:a16="http://schemas.microsoft.com/office/drawing/2014/main" id="{A86FB617-5F49-4B2D-B3F5-0C906F3391DD}"/>
              </a:ext>
            </a:extLst>
          </p:cNvPr>
          <p:cNvGrpSpPr>
            <a:grpSpLocks noChangeAspect="1"/>
          </p:cNvGrpSpPr>
          <p:nvPr/>
        </p:nvGrpSpPr>
        <p:grpSpPr>
          <a:xfrm rot="962515" flipH="1">
            <a:off x="7845056" y="2158110"/>
            <a:ext cx="1739167" cy="2829915"/>
            <a:chOff x="17290761" y="7748319"/>
            <a:chExt cx="3000784" cy="5376405"/>
          </a:xfrm>
          <a:effectLst>
            <a:outerShdw blurRad="279400" dist="177800" dir="5400000" algn="t" rotWithShape="0">
              <a:prstClr val="black">
                <a:alpha val="49000"/>
              </a:prstClr>
            </a:outerShdw>
          </a:effectLst>
        </p:grpSpPr>
        <p:pic>
          <p:nvPicPr>
            <p:cNvPr id="9" name="Picture 10" descr="http://app.imcreator.com/images/editor/iphone_for_editor.png">
              <a:extLst>
                <a:ext uri="{FF2B5EF4-FFF2-40B4-BE49-F238E27FC236}">
                  <a16:creationId xmlns:a16="http://schemas.microsoft.com/office/drawing/2014/main" id="{A729F4CF-7178-48A8-B23E-84E9777E9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0761" y="7748319"/>
              <a:ext cx="3000784" cy="537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ángulo 7">
              <a:extLst>
                <a:ext uri="{FF2B5EF4-FFF2-40B4-BE49-F238E27FC236}">
                  <a16:creationId xmlns:a16="http://schemas.microsoft.com/office/drawing/2014/main" id="{AC05F30C-AB77-4FAF-B957-1517A6138E6F}"/>
                </a:ext>
              </a:extLst>
            </p:cNvPr>
            <p:cNvSpPr/>
            <p:nvPr/>
          </p:nvSpPr>
          <p:spPr>
            <a:xfrm>
              <a:off x="17741494" y="8534401"/>
              <a:ext cx="2086618" cy="3473450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900"/>
            </a:p>
          </p:txBody>
        </p:sp>
      </p:grpSp>
      <p:grpSp>
        <p:nvGrpSpPr>
          <p:cNvPr id="11" name="37 Grupo">
            <a:extLst>
              <a:ext uri="{FF2B5EF4-FFF2-40B4-BE49-F238E27FC236}">
                <a16:creationId xmlns:a16="http://schemas.microsoft.com/office/drawing/2014/main" id="{6B205085-AA3D-49DA-BAC2-2E01152C64E5}"/>
              </a:ext>
            </a:extLst>
          </p:cNvPr>
          <p:cNvGrpSpPr/>
          <p:nvPr/>
        </p:nvGrpSpPr>
        <p:grpSpPr>
          <a:xfrm>
            <a:off x="5460776" y="1375858"/>
            <a:ext cx="1258742" cy="3673135"/>
            <a:chOff x="10922198" y="2752033"/>
            <a:chExt cx="2517776" cy="7347121"/>
          </a:xfrm>
        </p:grpSpPr>
        <p:cxnSp>
          <p:nvCxnSpPr>
            <p:cNvPr id="12" name="24 Conector recto">
              <a:extLst>
                <a:ext uri="{FF2B5EF4-FFF2-40B4-BE49-F238E27FC236}">
                  <a16:creationId xmlns:a16="http://schemas.microsoft.com/office/drawing/2014/main" id="{B6C05472-9758-42B6-AE85-252323C0C6A1}"/>
                </a:ext>
              </a:extLst>
            </p:cNvPr>
            <p:cNvCxnSpPr/>
            <p:nvPr/>
          </p:nvCxnSpPr>
          <p:spPr>
            <a:xfrm>
              <a:off x="12171450" y="5286586"/>
              <a:ext cx="0" cy="4812568"/>
            </a:xfrm>
            <a:prstGeom prst="lin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" name="12 Elipse">
              <a:extLst>
                <a:ext uri="{FF2B5EF4-FFF2-40B4-BE49-F238E27FC236}">
                  <a16:creationId xmlns:a16="http://schemas.microsoft.com/office/drawing/2014/main" id="{FA9CA148-D01A-4BF7-84A9-007B4714E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2198" y="2752033"/>
              <a:ext cx="2517776" cy="2517776"/>
            </a:xfrm>
            <a:prstGeom prst="ellipse">
              <a:avLst/>
            </a:prstGeom>
            <a:noFill/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3299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5FFB258-E542-443A-B64E-E57C505CEBC9}"/>
              </a:ext>
            </a:extLst>
          </p:cNvPr>
          <p:cNvSpPr txBox="1"/>
          <p:nvPr/>
        </p:nvSpPr>
        <p:spPr>
          <a:xfrm>
            <a:off x="5604918" y="1519485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  <a:endParaRPr lang="en-IN" sz="6000" dirty="0"/>
          </a:p>
        </p:txBody>
      </p:sp>
      <p:sp>
        <p:nvSpPr>
          <p:cNvPr id="1828" name="TextBox 1827">
            <a:extLst>
              <a:ext uri="{FF2B5EF4-FFF2-40B4-BE49-F238E27FC236}">
                <a16:creationId xmlns:a16="http://schemas.microsoft.com/office/drawing/2014/main" id="{59CA7B4D-DA05-47FA-85F0-6A678D48D3D1}"/>
              </a:ext>
            </a:extLst>
          </p:cNvPr>
          <p:cNvSpPr txBox="1"/>
          <p:nvPr/>
        </p:nvSpPr>
        <p:spPr>
          <a:xfrm>
            <a:off x="3739729" y="5399936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Product1_Renk_Sayısı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5" name="TextBox 1834">
            <a:extLst>
              <a:ext uri="{FF2B5EF4-FFF2-40B4-BE49-F238E27FC236}">
                <a16:creationId xmlns:a16="http://schemas.microsoft.com/office/drawing/2014/main" id="{27B19124-E379-442A-ACFA-3E93B2596679}"/>
              </a:ext>
            </a:extLst>
          </p:cNvPr>
          <p:cNvSpPr txBox="1"/>
          <p:nvPr/>
        </p:nvSpPr>
        <p:spPr>
          <a:xfrm>
            <a:off x="7381324" y="5411911"/>
            <a:ext cx="3049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Product2_Renk_Sayısı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8" name="TextBox 1837">
            <a:extLst>
              <a:ext uri="{FF2B5EF4-FFF2-40B4-BE49-F238E27FC236}">
                <a16:creationId xmlns:a16="http://schemas.microsoft.com/office/drawing/2014/main" id="{601637D7-4271-47A3-B322-BDDC4DA39623}"/>
              </a:ext>
            </a:extLst>
          </p:cNvPr>
          <p:cNvSpPr txBox="1"/>
          <p:nvPr/>
        </p:nvSpPr>
        <p:spPr>
          <a:xfrm>
            <a:off x="2334852" y="1283409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Product1_Ürün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39" name="TextBox 1838">
            <a:extLst>
              <a:ext uri="{FF2B5EF4-FFF2-40B4-BE49-F238E27FC236}">
                <a16:creationId xmlns:a16="http://schemas.microsoft.com/office/drawing/2014/main" id="{7CD5D374-C1EF-49C7-9587-AAC641FA31FB}"/>
              </a:ext>
            </a:extLst>
          </p:cNvPr>
          <p:cNvSpPr txBox="1"/>
          <p:nvPr/>
        </p:nvSpPr>
        <p:spPr>
          <a:xfrm>
            <a:off x="7640479" y="1277888"/>
            <a:ext cx="3622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Product2_Ürün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54" name="Rectangle 1853">
            <a:extLst>
              <a:ext uri="{FF2B5EF4-FFF2-40B4-BE49-F238E27FC236}">
                <a16:creationId xmlns:a16="http://schemas.microsoft.com/office/drawing/2014/main" id="{12D3239D-1081-491C-BC62-619CD86C39E7}"/>
              </a:ext>
            </a:extLst>
          </p:cNvPr>
          <p:cNvSpPr/>
          <p:nvPr/>
        </p:nvSpPr>
        <p:spPr>
          <a:xfrm>
            <a:off x="4097306" y="252122"/>
            <a:ext cx="3997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SCREEN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EFB962E-93A1-4497-98FF-9515C1D54170}"/>
              </a:ext>
            </a:extLst>
          </p:cNvPr>
          <p:cNvSpPr/>
          <p:nvPr/>
        </p:nvSpPr>
        <p:spPr>
          <a:xfrm>
            <a:off x="4086635" y="799632"/>
            <a:ext cx="3997389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Number of </a:t>
            </a:r>
            <a:r>
              <a:rPr lang="en-IN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56" name="24 Conector recto">
            <a:extLst>
              <a:ext uri="{FF2B5EF4-FFF2-40B4-BE49-F238E27FC236}">
                <a16:creationId xmlns:a16="http://schemas.microsoft.com/office/drawing/2014/main" id="{8CA5E3D6-92B8-4ED7-930D-C29A5A518DC9}"/>
              </a:ext>
            </a:extLst>
          </p:cNvPr>
          <p:cNvCxnSpPr/>
          <p:nvPr/>
        </p:nvCxnSpPr>
        <p:spPr>
          <a:xfrm>
            <a:off x="6085329" y="3863278"/>
            <a:ext cx="0" cy="2406005"/>
          </a:xfrm>
          <a:prstGeom prst="line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73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899</TotalTime>
  <Words>1329</Words>
  <Application>Microsoft Office PowerPoint</Application>
  <PresentationFormat>Widescreen</PresentationFormat>
  <Paragraphs>355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</vt:lpstr>
      <vt:lpstr>Open Sans Extrabold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Gokhan Ertas</cp:lastModifiedBy>
  <cp:revision>694</cp:revision>
  <dcterms:created xsi:type="dcterms:W3CDTF">2019-06-13T03:48:42Z</dcterms:created>
  <dcterms:modified xsi:type="dcterms:W3CDTF">2022-02-05T18:13:02Z</dcterms:modified>
</cp:coreProperties>
</file>