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18" r:id="rId2"/>
    <p:sldId id="317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298" r:id="rId26"/>
    <p:sldId id="312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08" r:id="rId36"/>
    <p:sldId id="310" r:id="rId37"/>
    <p:sldId id="313" r:id="rId38"/>
    <p:sldId id="315" r:id="rId39"/>
    <p:sldId id="31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 descr="Product1">
            <a:extLst>
              <a:ext uri="{FF2B5EF4-FFF2-40B4-BE49-F238E27FC236}">
                <a16:creationId xmlns:a16="http://schemas.microsoft.com/office/drawing/2014/main" id="{611F20CA-836B-408C-A60A-20DBC893FFAC}"/>
              </a:ext>
            </a:extLst>
          </p:cNvPr>
          <p:cNvSpPr/>
          <p:nvPr/>
        </p:nvSpPr>
        <p:spPr>
          <a:xfrm rot="20637485">
            <a:off x="2068086" y="2560025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ángulo 7" descr="Product2">
            <a:extLst>
              <a:ext uri="{FF2B5EF4-FFF2-40B4-BE49-F238E27FC236}">
                <a16:creationId xmlns:a16="http://schemas.microsoft.com/office/drawing/2014/main" id="{AC05F30C-AB77-4FAF-B957-1517A6138E6F}"/>
              </a:ext>
            </a:extLst>
          </p:cNvPr>
          <p:cNvSpPr/>
          <p:nvPr/>
        </p:nvSpPr>
        <p:spPr>
          <a:xfrm rot="962515" flipH="1">
            <a:off x="8137563" y="2576278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56954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77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BD56E4-7F2D-4F7B-9DA4-3DA19459D10E}"/>
              </a:ext>
            </a:extLst>
          </p:cNvPr>
          <p:cNvSpPr txBox="1"/>
          <p:nvPr/>
        </p:nvSpPr>
        <p:spPr>
          <a:xfrm>
            <a:off x="976126" y="5411910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25137" y="5399936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40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1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32217" y="5411510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1332217" y="5805132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381324" y="5805131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7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05254" y="5399936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1205254" y="5816006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381324" y="5816267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4252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9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1209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1" y="5399936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75440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5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1270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9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 descr="Product1">
            <a:extLst>
              <a:ext uri="{FF2B5EF4-FFF2-40B4-BE49-F238E27FC236}">
                <a16:creationId xmlns:a16="http://schemas.microsoft.com/office/drawing/2014/main" id="{611F20CA-836B-408C-A60A-20DBC893FFAC}"/>
              </a:ext>
            </a:extLst>
          </p:cNvPr>
          <p:cNvSpPr/>
          <p:nvPr/>
        </p:nvSpPr>
        <p:spPr>
          <a:xfrm rot="20637485">
            <a:off x="1879233" y="2560025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ángulo 7" descr="Product2">
            <a:extLst>
              <a:ext uri="{FF2B5EF4-FFF2-40B4-BE49-F238E27FC236}">
                <a16:creationId xmlns:a16="http://schemas.microsoft.com/office/drawing/2014/main" id="{AC05F30C-AB77-4FAF-B957-1517A6138E6F}"/>
              </a:ext>
            </a:extLst>
          </p:cNvPr>
          <p:cNvSpPr/>
          <p:nvPr/>
        </p:nvSpPr>
        <p:spPr>
          <a:xfrm rot="962515" flipH="1">
            <a:off x="8137563" y="2576278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632638" y="5399936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8069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7420AC-C78A-4DCE-9FB4-35570AC1747E}"/>
              </a:ext>
            </a:extLst>
          </p:cNvPr>
          <p:cNvSpPr txBox="1"/>
          <p:nvPr/>
        </p:nvSpPr>
        <p:spPr>
          <a:xfrm>
            <a:off x="1632638" y="5803614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E5512-275F-4331-B9BD-1AC7034306AE}"/>
              </a:ext>
            </a:extLst>
          </p:cNvPr>
          <p:cNvSpPr txBox="1"/>
          <p:nvPr/>
        </p:nvSpPr>
        <p:spPr>
          <a:xfrm>
            <a:off x="7375874" y="5803613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404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3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6" y="5399936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1274826" y="5830220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381324" y="5807618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4" y="5399936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15193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2" y="5399936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45011" y="584188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174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64892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64892" y="580761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64892" y="619245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3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68" y="5399936"/>
            <a:ext cx="423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68" y="5807618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35068" y="6192456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3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4" y="5399936"/>
            <a:ext cx="397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7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4" y="580761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195314" y="6192456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8" y="5399936"/>
            <a:ext cx="449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49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8" y="5807618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20" y="5399936"/>
            <a:ext cx="331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1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20" y="5807618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2203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0" y="5399936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54340" y="5807618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01601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5" y="539993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55555" y="580761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Product1_Hafıza_Kartı_Maks._Kapasitesi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Product2_Hafıza_Kartı_Maks._Kapasitesi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6" y="5399936"/>
            <a:ext cx="57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Product1_Diğer_Bellek_(RAM)_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7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Product2_Diğer_Bellek_(RAM)_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6" y="5807618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1" y="482347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486017" y="4813188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38824" y="4835447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35070" y="522981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77006" y="522358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36383" y="5662463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0309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1231502" y="6063991"/>
            <a:ext cx="502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17996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1241713" y="6475641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44282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3197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14587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14587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314586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314586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Product1_4.5G_Desteği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Product2_4.5G_Desteği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1314585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73805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2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85372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185371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185371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1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99942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45011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99942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57729" y="5960918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99942" y="5960917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1245011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399942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5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75" y="5807618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35075" y="620332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6" y="5101766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- 1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55556" y="5509448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55556" y="5905155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55556" y="6298437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5491" y="6298437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7" y="539993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7" y="580761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15197" y="6203325"/>
            <a:ext cx="415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Product1_Bildirim_Işığı_(LED)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415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Product2_Bildirim_Işığı_(LED)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- 2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65500" y="5101766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65500" y="5509448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65500" y="5905155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65500" y="6298437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1324" y="6301032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12097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53735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7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84155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6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39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84769" y="5399936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31977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5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7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099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939</TotalTime>
  <Words>1317</Words>
  <Application>Microsoft Office PowerPoint</Application>
  <PresentationFormat>Widescreen</PresentationFormat>
  <Paragraphs>353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779</cp:revision>
  <dcterms:created xsi:type="dcterms:W3CDTF">2019-06-13T03:48:42Z</dcterms:created>
  <dcterms:modified xsi:type="dcterms:W3CDTF">2022-02-07T09:17:08Z</dcterms:modified>
</cp:coreProperties>
</file>