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298" r:id="rId26"/>
    <p:sldId id="312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08" r:id="rId36"/>
    <p:sldId id="310" r:id="rId37"/>
    <p:sldId id="319" r:id="rId38"/>
    <p:sldId id="313" r:id="rId39"/>
    <p:sldId id="315" r:id="rId40"/>
    <p:sldId id="31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2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1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BD56E4-7F2D-4F7B-9DA4-3DA19459D10E}"/>
              </a:ext>
            </a:extLst>
          </p:cNvPr>
          <p:cNvSpPr txBox="1"/>
          <p:nvPr/>
        </p:nvSpPr>
        <p:spPr>
          <a:xfrm>
            <a:off x="976126" y="5411910"/>
            <a:ext cx="418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Product1_Ekran__Gövde_Oranı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25137" y="5399936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40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1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32217" y="5411510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1332217" y="5805132"/>
            <a:ext cx="444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381324" y="5805131"/>
            <a:ext cx="438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Product2_Hızlı_Şarj_Gücü_Maks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7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05254" y="5399936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1205254" y="5816006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381324" y="5816267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4252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9" y="5399936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1209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1" y="5399936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75440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5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1270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9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1632638" y="523097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7381324" y="5242948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316EC-15E5-478F-ADC1-7BEDD41F5D97}"/>
              </a:ext>
            </a:extLst>
          </p:cNvPr>
          <p:cNvSpPr txBox="1"/>
          <p:nvPr/>
        </p:nvSpPr>
        <p:spPr>
          <a:xfrm>
            <a:off x="1632638" y="5634651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06742-D3F2-4106-A319-186E0DAB3737}"/>
              </a:ext>
            </a:extLst>
          </p:cNvPr>
          <p:cNvSpPr txBox="1"/>
          <p:nvPr/>
        </p:nvSpPr>
        <p:spPr>
          <a:xfrm>
            <a:off x="7375874" y="5634650"/>
            <a:ext cx="267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Product2_Çıkış_Yılı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404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24525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3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74826" y="5399936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1274826" y="5830220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381324" y="5807618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4" y="5399936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15193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2" y="5399936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1245011" y="584188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174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64892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64892" y="580761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64892" y="619245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3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68" y="5399936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0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Product2_Yonga_Seti_Chipset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68" y="5807618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235068" y="6192456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3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4" y="5399936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4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Product2_Ana_İşlemci_CPU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4" y="580761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1195314" y="6192456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8" y="5399936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6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Product2_Grafik_İşlemcisi_GPU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8" y="5807618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20" y="5399936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7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Product2_Bellek_RAM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20" y="5807618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2203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0" y="5399936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54340" y="5807618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5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801601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5" y="539993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55555" y="580761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95316" y="5399936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54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Product2_Diğer_Bellek_RAM_Seçenekleri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95316" y="5807618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2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1" y="482347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486017" y="4813188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38824" y="4835447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35070" y="522981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77006" y="522358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36383" y="5662463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0309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1231502" y="6063991"/>
            <a:ext cx="478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17996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Product2_Gövde_Malzemesi_Kapak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1241713" y="6475641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44282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Product2_Gövde_Malzemesi_Çerçeve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3197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14587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314587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314586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314586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1314585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73805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74AC6-C4C3-42EE-A69C-43DE4D2CA5C1}"/>
              </a:ext>
            </a:extLst>
          </p:cNvPr>
          <p:cNvSpPr txBox="1"/>
          <p:nvPr/>
        </p:nvSpPr>
        <p:spPr>
          <a:xfrm>
            <a:off x="831611" y="488310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EE4F7B-1073-4170-B64F-0AAF5B7E7A25}"/>
              </a:ext>
            </a:extLst>
          </p:cNvPr>
          <p:cNvSpPr txBox="1"/>
          <p:nvPr/>
        </p:nvSpPr>
        <p:spPr>
          <a:xfrm>
            <a:off x="831610" y="527282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D630C-E96E-45DB-A837-AA42374F81C3}"/>
              </a:ext>
            </a:extLst>
          </p:cNvPr>
          <p:cNvSpPr txBox="1"/>
          <p:nvPr/>
        </p:nvSpPr>
        <p:spPr>
          <a:xfrm>
            <a:off x="831609" y="5680503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FE571-53EE-401B-B643-45C9A797BACC}"/>
              </a:ext>
            </a:extLst>
          </p:cNvPr>
          <p:cNvSpPr txBox="1"/>
          <p:nvPr/>
        </p:nvSpPr>
        <p:spPr>
          <a:xfrm>
            <a:off x="586410" y="6070218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EC813-C099-4FD9-B675-C3207B2BE053}"/>
              </a:ext>
            </a:extLst>
          </p:cNvPr>
          <p:cNvSpPr txBox="1"/>
          <p:nvPr/>
        </p:nvSpPr>
        <p:spPr>
          <a:xfrm>
            <a:off x="831609" y="6438252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ABC27B-082E-40AA-BA61-27836F24CC07}"/>
              </a:ext>
            </a:extLst>
          </p:cNvPr>
          <p:cNvSpPr txBox="1"/>
          <p:nvPr/>
        </p:nvSpPr>
        <p:spPr>
          <a:xfrm>
            <a:off x="6883854" y="4895081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6CB8A-7229-4747-8057-44D67DC54CA6}"/>
              </a:ext>
            </a:extLst>
          </p:cNvPr>
          <p:cNvSpPr txBox="1"/>
          <p:nvPr/>
        </p:nvSpPr>
        <p:spPr>
          <a:xfrm>
            <a:off x="6883853" y="5284796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B6A57-24CD-48B3-94D7-129AE0C6AA42}"/>
              </a:ext>
            </a:extLst>
          </p:cNvPr>
          <p:cNvSpPr txBox="1"/>
          <p:nvPr/>
        </p:nvSpPr>
        <p:spPr>
          <a:xfrm>
            <a:off x="6883852" y="5692478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E27A9-5A89-4C17-8866-5FB1958B28ED}"/>
              </a:ext>
            </a:extLst>
          </p:cNvPr>
          <p:cNvSpPr txBox="1"/>
          <p:nvPr/>
        </p:nvSpPr>
        <p:spPr>
          <a:xfrm>
            <a:off x="6638653" y="6082193"/>
            <a:ext cx="11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0349F-4FF1-4763-98EA-3389E946EFF9}"/>
              </a:ext>
            </a:extLst>
          </p:cNvPr>
          <p:cNvSpPr txBox="1"/>
          <p:nvPr/>
        </p:nvSpPr>
        <p:spPr>
          <a:xfrm>
            <a:off x="6883852" y="645022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5G: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5246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85372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85372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185371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185371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45011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99942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1245011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99942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1245009" y="5926586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99942" y="5926586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1245011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399942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9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35075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35075" y="5807618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35075" y="620332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55556" y="5390003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01978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09660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17122-C407-4678-8CF9-AC783255E5C5}"/>
              </a:ext>
            </a:extLst>
          </p:cNvPr>
          <p:cNvSpPr txBox="1"/>
          <p:nvPr/>
        </p:nvSpPr>
        <p:spPr>
          <a:xfrm>
            <a:off x="1151389" y="581274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317555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 Resistance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55556" y="5318747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319853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55556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5491" y="5712029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82280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15197" y="539993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215197" y="580761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215197" y="6203325"/>
            <a:ext cx="391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Product1_Bildirim_Işığı_LED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391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Product2_Bildirim_Işığı_LED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12097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53735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7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165500" y="5101766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1165500" y="5509448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1165500" y="5905155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1165500" y="6298437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381324" y="6301032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0215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84155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72342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6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6239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284769" y="5399936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631977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354345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70758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1592218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1404037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099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970</TotalTime>
  <Words>1329</Words>
  <Application>Microsoft Office PowerPoint</Application>
  <PresentationFormat>Widescreen</PresentationFormat>
  <Paragraphs>368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 Light</vt:lpstr>
      <vt:lpstr>Cambria</vt:lpstr>
      <vt:lpstr>Open Sans Extrabold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836</cp:revision>
  <dcterms:created xsi:type="dcterms:W3CDTF">2019-06-13T03:48:42Z</dcterms:created>
  <dcterms:modified xsi:type="dcterms:W3CDTF">2022-02-07T14:45:15Z</dcterms:modified>
</cp:coreProperties>
</file>