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3" r:id="rId1"/>
  </p:sldMasterIdLst>
  <p:sldIdLst>
    <p:sldId id="321" r:id="rId2"/>
    <p:sldId id="320" r:id="rId3"/>
    <p:sldId id="256" r:id="rId4"/>
    <p:sldId id="266" r:id="rId5"/>
    <p:sldId id="267" r:id="rId6"/>
    <p:sldId id="268" r:id="rId7"/>
    <p:sldId id="287" r:id="rId8"/>
    <p:sldId id="271" r:id="rId9"/>
    <p:sldId id="272" r:id="rId10"/>
    <p:sldId id="273" r:id="rId11"/>
    <p:sldId id="274" r:id="rId12"/>
    <p:sldId id="275" r:id="rId13"/>
    <p:sldId id="288" r:id="rId14"/>
    <p:sldId id="277" r:id="rId15"/>
    <p:sldId id="281" r:id="rId16"/>
    <p:sldId id="282" r:id="rId17"/>
    <p:sldId id="283" r:id="rId18"/>
    <p:sldId id="286" r:id="rId19"/>
    <p:sldId id="289" r:id="rId20"/>
    <p:sldId id="290" r:id="rId21"/>
    <p:sldId id="291" r:id="rId22"/>
    <p:sldId id="294" r:id="rId23"/>
    <p:sldId id="311" r:id="rId24"/>
    <p:sldId id="297" r:id="rId25"/>
    <p:sldId id="298" r:id="rId26"/>
    <p:sldId id="312" r:id="rId27"/>
    <p:sldId id="300" r:id="rId28"/>
    <p:sldId id="301" r:id="rId29"/>
    <p:sldId id="302" r:id="rId30"/>
    <p:sldId id="303" r:id="rId31"/>
    <p:sldId id="304" r:id="rId32"/>
    <p:sldId id="305" r:id="rId33"/>
    <p:sldId id="307" r:id="rId34"/>
    <p:sldId id="306" r:id="rId35"/>
    <p:sldId id="308" r:id="rId36"/>
    <p:sldId id="310" r:id="rId37"/>
    <p:sldId id="319" r:id="rId38"/>
    <p:sldId id="313" r:id="rId39"/>
    <p:sldId id="315" r:id="rId40"/>
    <p:sldId id="31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7A0F06A-8CA9-49B5-9159-1F35D332CE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0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92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44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27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10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2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14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72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13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67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7A0F06A-8CA9-49B5-9159-1F35D332CE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188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7A0F06A-8CA9-49B5-9159-1F35D332CE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8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2345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6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9676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19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331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Product2_Ekran__Gövde_Oranı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to Body Ratio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30" y="3845990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1BD56E4-7F2D-4F7B-9DA4-3DA19459D10E}"/>
              </a:ext>
            </a:extLst>
          </p:cNvPr>
          <p:cNvSpPr txBox="1"/>
          <p:nvPr/>
        </p:nvSpPr>
        <p:spPr>
          <a:xfrm>
            <a:off x="976126" y="5411910"/>
            <a:ext cx="4181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Product1_Ekran__Gövde_Oranı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65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21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25137" y="5399936"/>
            <a:ext cx="3998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Product1_Batarya_Kapasitesi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998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Product2_Batarya_Kapasitesi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 Capacity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0018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62401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354341" y="5399936"/>
            <a:ext cx="202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202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0118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Charge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853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21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332217" y="5411510"/>
            <a:ext cx="2740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Product1_Hızlı_Şarj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2740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Product2_Hızlı_Şarj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Fast Charge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45DDD2F-9606-4340-8DF6-6437AFBC1A8F}"/>
              </a:ext>
            </a:extLst>
          </p:cNvPr>
          <p:cNvSpPr txBox="1"/>
          <p:nvPr/>
        </p:nvSpPr>
        <p:spPr>
          <a:xfrm>
            <a:off x="1332217" y="5805132"/>
            <a:ext cx="4443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Product1_Hızlı_Şarj_Gücü_Maks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06B25C-B65D-4246-B684-3B03086D41BD}"/>
              </a:ext>
            </a:extLst>
          </p:cNvPr>
          <p:cNvSpPr txBox="1"/>
          <p:nvPr/>
        </p:nvSpPr>
        <p:spPr>
          <a:xfrm>
            <a:off x="7381324" y="5805131"/>
            <a:ext cx="438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Product2_Hızlı_Şarj_Gücü_Maks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82279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05254" y="5399936"/>
            <a:ext cx="3338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Product1_Kablosuz_Şarj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338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Product2_Kablosuz_Şarj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2106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Wireless Charging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217AEC-DC9C-4F2B-939B-09AA09A419C8}"/>
              </a:ext>
            </a:extLst>
          </p:cNvPr>
          <p:cNvSpPr txBox="1"/>
          <p:nvPr/>
        </p:nvSpPr>
        <p:spPr>
          <a:xfrm>
            <a:off x="1205254" y="5816006"/>
            <a:ext cx="4801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Product1_Kablosuz_Şarj_Özellikleri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566F8E-67A1-4C74-92E3-EDE8DBDCD446}"/>
              </a:ext>
            </a:extLst>
          </p:cNvPr>
          <p:cNvSpPr txBox="1"/>
          <p:nvPr/>
        </p:nvSpPr>
        <p:spPr>
          <a:xfrm>
            <a:off x="7381324" y="5816267"/>
            <a:ext cx="4801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Product2_Kablosuz_Şarj_Özellikleri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8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4252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74829" y="5399936"/>
            <a:ext cx="399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Product1_Batarya_Özellikleri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99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Product2_Batarya_Özellikleri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8130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 Features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4921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12099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324521" y="5399936"/>
            <a:ext cx="433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33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5088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 Resolution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9073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175440" y="5399936"/>
            <a:ext cx="486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Product1_Optik_Görüntü_Sabitleyici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86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Product2_Optik_Görüntü_Sabitleyici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Optical Image Stabilizer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6251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234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195315" y="5399936"/>
            <a:ext cx="3806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Product1_Diyafram_Açıklığı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806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Product2_Diyafram_Açıklığı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 Aperture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3145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12705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185379" y="5399936"/>
            <a:ext cx="336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Product1_Odak_Uzaklığı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36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Product2_Odak_Uzaklığı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51486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Focal Distance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5088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2345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6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LAUNCH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Announced / Status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1440FD-2FB8-41F6-9FE4-C7CC0C45B7F3}"/>
              </a:ext>
            </a:extLst>
          </p:cNvPr>
          <p:cNvSpPr txBox="1"/>
          <p:nvPr/>
        </p:nvSpPr>
        <p:spPr>
          <a:xfrm>
            <a:off x="1632638" y="5230973"/>
            <a:ext cx="3880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Product1_Duyurulma_Tarihi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BF9EE7-D2B6-48E5-87D4-877962189924}"/>
              </a:ext>
            </a:extLst>
          </p:cNvPr>
          <p:cNvSpPr txBox="1"/>
          <p:nvPr/>
        </p:nvSpPr>
        <p:spPr>
          <a:xfrm>
            <a:off x="7381324" y="5242948"/>
            <a:ext cx="3880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Product2_Duyurulma_Tarihi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7316EC-15E5-478F-ADC1-7BEDD41F5D97}"/>
              </a:ext>
            </a:extLst>
          </p:cNvPr>
          <p:cNvSpPr txBox="1"/>
          <p:nvPr/>
        </p:nvSpPr>
        <p:spPr>
          <a:xfrm>
            <a:off x="1632638" y="5634651"/>
            <a:ext cx="2674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Product1_Çıkış_Yılı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06742-D3F2-4106-A319-186E0DAB3737}"/>
              </a:ext>
            </a:extLst>
          </p:cNvPr>
          <p:cNvSpPr txBox="1"/>
          <p:nvPr/>
        </p:nvSpPr>
        <p:spPr>
          <a:xfrm>
            <a:off x="7375874" y="5634650"/>
            <a:ext cx="2674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Product2_Çıkış_Yılı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57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62404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324525" y="5399936"/>
            <a:ext cx="4605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Product1_Kamera_Sensör_Boyutu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605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Product2_Kamera_Sensör_Boyutu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01185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 Sensor Size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5943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3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74826" y="5399936"/>
            <a:ext cx="4866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Product1_Video_Kayıt_Çözünürlüğü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866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Product2_Video_Kayıt_Çözünürlüğü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4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Video Recording Resolution / FPS 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BDAE4D6-9BE1-404B-BB28-14C6EF332115}"/>
              </a:ext>
            </a:extLst>
          </p:cNvPr>
          <p:cNvSpPr txBox="1"/>
          <p:nvPr/>
        </p:nvSpPr>
        <p:spPr>
          <a:xfrm>
            <a:off x="1274826" y="5830220"/>
            <a:ext cx="3855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Product1_Video_FPS_Değeri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AE1048-8276-465D-B252-667C4BD94384}"/>
              </a:ext>
            </a:extLst>
          </p:cNvPr>
          <p:cNvSpPr txBox="1"/>
          <p:nvPr/>
        </p:nvSpPr>
        <p:spPr>
          <a:xfrm>
            <a:off x="7381324" y="5807618"/>
            <a:ext cx="3855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Product2_Video_FPS_Değeri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48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15194" y="5399936"/>
            <a:ext cx="412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Product1_İkinci_Arka_Kamera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12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Product2_İkinci_Arka_Kamera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Second Rear Camera / Resolution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176E15-BB82-4313-A3DC-53D8714914FE}"/>
              </a:ext>
            </a:extLst>
          </p:cNvPr>
          <p:cNvSpPr txBox="1"/>
          <p:nvPr/>
        </p:nvSpPr>
        <p:spPr>
          <a:xfrm>
            <a:off x="1215193" y="5841881"/>
            <a:ext cx="5930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Product1_İkinci_Arka_Kamera_Çözünürlüğü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998EE5-2F55-4F2C-9234-3DF35257B52C}"/>
              </a:ext>
            </a:extLst>
          </p:cNvPr>
          <p:cNvSpPr txBox="1"/>
          <p:nvPr/>
        </p:nvSpPr>
        <p:spPr>
          <a:xfrm>
            <a:off x="7381324" y="5841881"/>
            <a:ext cx="5930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Product2_İkinci_Arka_Kamera_Çözünürlüğü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67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5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45012" y="5399936"/>
            <a:ext cx="4372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Product1_Üçüncü_Arka_Kamera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372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Product2_Üçüncü_Arka_Kamera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6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Third Rear Camera / Resolution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176E15-BB82-4313-A3DC-53D8714914FE}"/>
              </a:ext>
            </a:extLst>
          </p:cNvPr>
          <p:cNvSpPr txBox="1"/>
          <p:nvPr/>
        </p:nvSpPr>
        <p:spPr>
          <a:xfrm>
            <a:off x="1245011" y="5841881"/>
            <a:ext cx="6174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Product1_Üçüncü_Arka_Kamera_Çözünürlüğü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998EE5-2F55-4F2C-9234-3DF35257B52C}"/>
              </a:ext>
            </a:extLst>
          </p:cNvPr>
          <p:cNvSpPr txBox="1"/>
          <p:nvPr/>
        </p:nvSpPr>
        <p:spPr>
          <a:xfrm>
            <a:off x="7381324" y="5851741"/>
            <a:ext cx="6174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Product2_Üçüncü_Arka_Kamera_Çözünürlüğü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64892" y="5399936"/>
            <a:ext cx="4775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Product1_Ön_Kamera_Çözünürlüğü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775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Product2_Ön_Kamera_Çözünürlüğü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Front Camera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264892" y="5807618"/>
            <a:ext cx="569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Product1_Ön_Kamera_Video_Çözünürlüğü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569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Product2_Ön_Kamera_Video_Çözünürlüğü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4AD7A-8E15-4849-A49C-5ED41966F44E}"/>
              </a:ext>
            </a:extLst>
          </p:cNvPr>
          <p:cNvSpPr txBox="1"/>
          <p:nvPr/>
        </p:nvSpPr>
        <p:spPr>
          <a:xfrm>
            <a:off x="1264892" y="6192456"/>
            <a:ext cx="4608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Product1_Ön_Kamera_FPS_Değeri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40BDFF-AAEE-4D55-8631-59177D4971EE}"/>
              </a:ext>
            </a:extLst>
          </p:cNvPr>
          <p:cNvSpPr txBox="1"/>
          <p:nvPr/>
        </p:nvSpPr>
        <p:spPr>
          <a:xfrm>
            <a:off x="7381324" y="6204431"/>
            <a:ext cx="4608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Product2_Ön_Kamera_FPS_Değeri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49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2339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35068" y="5399936"/>
            <a:ext cx="4002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Product1_Yonga_Seti_Chipset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002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Product2_Yonga_Seti_Chipset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Chipset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235068" y="5807618"/>
            <a:ext cx="3302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Product1_CPU_Frekansı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3302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Product2_CPU_Frekansı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4AD7A-8E15-4849-A49C-5ED41966F44E}"/>
              </a:ext>
            </a:extLst>
          </p:cNvPr>
          <p:cNvSpPr txBox="1"/>
          <p:nvPr/>
        </p:nvSpPr>
        <p:spPr>
          <a:xfrm>
            <a:off x="1235068" y="6192456"/>
            <a:ext cx="3423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Product1_CPU_Çekirdeği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40BDFF-AAEE-4D55-8631-59177D4971EE}"/>
              </a:ext>
            </a:extLst>
          </p:cNvPr>
          <p:cNvSpPr txBox="1"/>
          <p:nvPr/>
        </p:nvSpPr>
        <p:spPr>
          <a:xfrm>
            <a:off x="7381324" y="6204431"/>
            <a:ext cx="3423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Product2_CPU_Çekirdeği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6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2343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195314" y="5399936"/>
            <a:ext cx="3743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Product1_Ana_İşlemci_CPU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743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Product2_Ana_İşlemci_CPU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4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CPU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195314" y="5807618"/>
            <a:ext cx="4075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Product1_1_Yardımcı_İşlemci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4075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Product2_1_Yardımcı_İşlemci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4AD7A-8E15-4849-A49C-5ED41966F44E}"/>
              </a:ext>
            </a:extLst>
          </p:cNvPr>
          <p:cNvSpPr txBox="1"/>
          <p:nvPr/>
        </p:nvSpPr>
        <p:spPr>
          <a:xfrm>
            <a:off x="1195314" y="6192456"/>
            <a:ext cx="4075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Product1_2_Yardımcı_İşlemci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40BDFF-AAEE-4D55-8631-59177D4971EE}"/>
              </a:ext>
            </a:extLst>
          </p:cNvPr>
          <p:cNvSpPr txBox="1"/>
          <p:nvPr/>
        </p:nvSpPr>
        <p:spPr>
          <a:xfrm>
            <a:off x="7381324" y="6204431"/>
            <a:ext cx="4075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Product2_2_Yardımcı_İşlemci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41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8228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15198" y="5399936"/>
            <a:ext cx="4260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Product1_Grafik_İşlemcisi_GPU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260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Product2_Grafik_İşlemcisi_GPU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2106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Graphics Processor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215198" y="5807618"/>
            <a:ext cx="3317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Product1_GPU_Frekansı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3317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Product2_GPU_Frekansı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25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195320" y="5399936"/>
            <a:ext cx="3076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Product1_Bellek_RAM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076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Product2_Bellek_RAM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Memory (RAM)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195320" y="5807618"/>
            <a:ext cx="278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Product1_RAM_Tipi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278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Product2_RAM_Tipi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78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2203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354340" y="5399936"/>
            <a:ext cx="373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Product1_Dahili_Depolama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73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Product2_Dahili_Depolama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6081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Internal Storage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354340" y="5807618"/>
            <a:ext cx="4681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Product1_Dahili_Depolama_Biçimi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4681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Product2_Dahili_Depolama_Biçimi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04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2345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801601" y="5399936"/>
            <a:ext cx="335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Product1_Ekran_Boyutu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35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Product2_Ekran_Boyutu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6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Size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1065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234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155555" y="5399936"/>
            <a:ext cx="4205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Product1_Hafıza_Kartı_Desteği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205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Product2_Hafıza_Kartı_Desteği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Memory Card Support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155555" y="5807618"/>
            <a:ext cx="5455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Product1_Hafıza_Kartı_Maks_Kapasitesi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5455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Product2_Hafıza_Kartı_Maks_Kapasitesi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83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82281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195316" y="5399936"/>
            <a:ext cx="5542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Product1_Diğer_Bellek_RAM_Seçenekleri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5542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Product2_Diğer_Bellek_RAM_Seçenekleri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2106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Other Memory (RAM) / Options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195316" y="5807618"/>
            <a:ext cx="480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Product1_Diğer_Hafıza_Seçenekleri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480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Product2_Diğer_Hafıza_Seçenekleri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77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2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35071" y="4823472"/>
            <a:ext cx="201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Product1_Boy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4233" y="4826307"/>
            <a:ext cx="201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Product2_Boy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DESIGN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Design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2486017" y="4813188"/>
            <a:ext cx="185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Product1_En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638824" y="4835447"/>
            <a:ext cx="185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Product2_En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08DFD0-B3E0-49A1-A1B5-C72CF57A4440}"/>
              </a:ext>
            </a:extLst>
          </p:cNvPr>
          <p:cNvSpPr txBox="1"/>
          <p:nvPr/>
        </p:nvSpPr>
        <p:spPr>
          <a:xfrm>
            <a:off x="1235070" y="5229811"/>
            <a:ext cx="252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Product1_Kalınlık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0C402-8D5B-413D-8337-79D5B88A62E9}"/>
              </a:ext>
            </a:extLst>
          </p:cNvPr>
          <p:cNvSpPr txBox="1"/>
          <p:nvPr/>
        </p:nvSpPr>
        <p:spPr>
          <a:xfrm>
            <a:off x="7377006" y="5223581"/>
            <a:ext cx="252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Product2_Kalınlık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631E2A-C4E0-4702-B879-5F8929DB8F4F}"/>
              </a:ext>
            </a:extLst>
          </p:cNvPr>
          <p:cNvSpPr txBox="1"/>
          <p:nvPr/>
        </p:nvSpPr>
        <p:spPr>
          <a:xfrm>
            <a:off x="1236383" y="5662463"/>
            <a:ext cx="239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Product1_Ağırlık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421964-3EBF-4BFF-88D3-4C43914D7833}"/>
              </a:ext>
            </a:extLst>
          </p:cNvPr>
          <p:cNvSpPr txBox="1"/>
          <p:nvPr/>
        </p:nvSpPr>
        <p:spPr>
          <a:xfrm>
            <a:off x="7377006" y="5603099"/>
            <a:ext cx="239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Product2_Ağırlık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641196-903C-46BF-BF5B-33DA79B5C108}"/>
              </a:ext>
            </a:extLst>
          </p:cNvPr>
          <p:cNvSpPr txBox="1"/>
          <p:nvPr/>
        </p:nvSpPr>
        <p:spPr>
          <a:xfrm>
            <a:off x="1231502" y="6063991"/>
            <a:ext cx="4786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Product1_Gövde_Malzemesi_Kapak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FF64B4-99B6-4B6A-B32C-4DEA6D8E7718}"/>
              </a:ext>
            </a:extLst>
          </p:cNvPr>
          <p:cNvSpPr txBox="1"/>
          <p:nvPr/>
        </p:nvSpPr>
        <p:spPr>
          <a:xfrm>
            <a:off x="7377006" y="6017996"/>
            <a:ext cx="497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Product2_Gövde_Malzemesi_Kapak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5C59EF-E977-4C74-9EB9-C0C3002DCAFD}"/>
              </a:ext>
            </a:extLst>
          </p:cNvPr>
          <p:cNvSpPr txBox="1"/>
          <p:nvPr/>
        </p:nvSpPr>
        <p:spPr>
          <a:xfrm>
            <a:off x="1241713" y="6475641"/>
            <a:ext cx="5175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Product1_Gövde_Malzemesi_Çerçeve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6EF908-F0DC-4E4B-BF6E-5F612DF7FB7C}"/>
              </a:ext>
            </a:extLst>
          </p:cNvPr>
          <p:cNvSpPr txBox="1"/>
          <p:nvPr/>
        </p:nvSpPr>
        <p:spPr>
          <a:xfrm>
            <a:off x="7384233" y="6444282"/>
            <a:ext cx="5175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Product2_Gövde_Malzemesi_Çerçeve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3197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314587" y="4883106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Product1_2G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4895081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Product2_2G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7075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4261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NETWORK CONNECTIONS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Network Connections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314587" y="5290788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Product1_3G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302763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Product2_3G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08DFD0-B3E0-49A1-A1B5-C72CF57A4440}"/>
              </a:ext>
            </a:extLst>
          </p:cNvPr>
          <p:cNvSpPr txBox="1"/>
          <p:nvPr/>
        </p:nvSpPr>
        <p:spPr>
          <a:xfrm>
            <a:off x="1314586" y="5698470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Product1_4G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0C402-8D5B-413D-8337-79D5B88A62E9}"/>
              </a:ext>
            </a:extLst>
          </p:cNvPr>
          <p:cNvSpPr txBox="1"/>
          <p:nvPr/>
        </p:nvSpPr>
        <p:spPr>
          <a:xfrm>
            <a:off x="7381324" y="5698470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Product2_4G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631E2A-C4E0-4702-B879-5F8929DB8F4F}"/>
              </a:ext>
            </a:extLst>
          </p:cNvPr>
          <p:cNvSpPr txBox="1"/>
          <p:nvPr/>
        </p:nvSpPr>
        <p:spPr>
          <a:xfrm>
            <a:off x="1314586" y="6088185"/>
            <a:ext cx="3191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Product1_45G_Desteği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421964-3EBF-4BFF-88D3-4C43914D7833}"/>
              </a:ext>
            </a:extLst>
          </p:cNvPr>
          <p:cNvSpPr txBox="1"/>
          <p:nvPr/>
        </p:nvSpPr>
        <p:spPr>
          <a:xfrm>
            <a:off x="7380572" y="6088184"/>
            <a:ext cx="3191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Product2_45G_Desteği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8E1C48-C679-445B-BEAD-095287B2CAEA}"/>
              </a:ext>
            </a:extLst>
          </p:cNvPr>
          <p:cNvSpPr txBox="1"/>
          <p:nvPr/>
        </p:nvSpPr>
        <p:spPr>
          <a:xfrm>
            <a:off x="1314585" y="6438252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Product1_5G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5B9E2D-93C6-4A89-B3C7-E0BE4C9AF565}"/>
              </a:ext>
            </a:extLst>
          </p:cNvPr>
          <p:cNvSpPr txBox="1"/>
          <p:nvPr/>
        </p:nvSpPr>
        <p:spPr>
          <a:xfrm>
            <a:off x="7380572" y="6448551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Product2_5G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C74AC6-C4C3-42EE-A69C-43DE4D2CA5C1}"/>
              </a:ext>
            </a:extLst>
          </p:cNvPr>
          <p:cNvSpPr txBox="1"/>
          <p:nvPr/>
        </p:nvSpPr>
        <p:spPr>
          <a:xfrm>
            <a:off x="831611" y="4883106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2G: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EE4F7B-1073-4170-B64F-0AAF5B7E7A25}"/>
              </a:ext>
            </a:extLst>
          </p:cNvPr>
          <p:cNvSpPr txBox="1"/>
          <p:nvPr/>
        </p:nvSpPr>
        <p:spPr>
          <a:xfrm>
            <a:off x="831610" y="5272821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3G: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DD630C-E96E-45DB-A837-AA42374F81C3}"/>
              </a:ext>
            </a:extLst>
          </p:cNvPr>
          <p:cNvSpPr txBox="1"/>
          <p:nvPr/>
        </p:nvSpPr>
        <p:spPr>
          <a:xfrm>
            <a:off x="831609" y="5680503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4G: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5FE571-53EE-401B-B643-45C9A797BACC}"/>
              </a:ext>
            </a:extLst>
          </p:cNvPr>
          <p:cNvSpPr txBox="1"/>
          <p:nvPr/>
        </p:nvSpPr>
        <p:spPr>
          <a:xfrm>
            <a:off x="586410" y="6070218"/>
            <a:ext cx="1101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4.5G: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1EC813-C099-4FD9-B675-C3207B2BE053}"/>
              </a:ext>
            </a:extLst>
          </p:cNvPr>
          <p:cNvSpPr txBox="1"/>
          <p:nvPr/>
        </p:nvSpPr>
        <p:spPr>
          <a:xfrm>
            <a:off x="831609" y="6438252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5G: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ABC27B-082E-40AA-BA61-27836F24CC07}"/>
              </a:ext>
            </a:extLst>
          </p:cNvPr>
          <p:cNvSpPr txBox="1"/>
          <p:nvPr/>
        </p:nvSpPr>
        <p:spPr>
          <a:xfrm>
            <a:off x="6883854" y="4895081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2G: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B6CB8A-7229-4747-8057-44D67DC54CA6}"/>
              </a:ext>
            </a:extLst>
          </p:cNvPr>
          <p:cNvSpPr txBox="1"/>
          <p:nvPr/>
        </p:nvSpPr>
        <p:spPr>
          <a:xfrm>
            <a:off x="6883853" y="5284796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3G: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EB6A57-24CD-48B3-94D7-129AE0C6AA42}"/>
              </a:ext>
            </a:extLst>
          </p:cNvPr>
          <p:cNvSpPr txBox="1"/>
          <p:nvPr/>
        </p:nvSpPr>
        <p:spPr>
          <a:xfrm>
            <a:off x="6883852" y="5692478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4G: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BE27A9-5A89-4C17-8866-5FB1958B28ED}"/>
              </a:ext>
            </a:extLst>
          </p:cNvPr>
          <p:cNvSpPr txBox="1"/>
          <p:nvPr/>
        </p:nvSpPr>
        <p:spPr>
          <a:xfrm>
            <a:off x="6638653" y="6082193"/>
            <a:ext cx="1101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4.5G: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B0349F-4FF1-4763-98EA-3389E946EFF9}"/>
              </a:ext>
            </a:extLst>
          </p:cNvPr>
          <p:cNvSpPr txBox="1"/>
          <p:nvPr/>
        </p:nvSpPr>
        <p:spPr>
          <a:xfrm>
            <a:off x="6883852" y="6450227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5G: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86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185372" y="4992435"/>
            <a:ext cx="3500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Product1_İşletim_Sistemi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004410"/>
            <a:ext cx="3500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Product2_İşletim_Sistemi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4261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OPERATING SSYSTEM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Operating System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185372" y="5400117"/>
            <a:ext cx="487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Product1_İşletim_Sistemi_Versiyonu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412092"/>
            <a:ext cx="487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Product2_İşletim_Sistemi_Versiyonu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08DFD0-B3E0-49A1-A1B5-C72CF57A4440}"/>
              </a:ext>
            </a:extLst>
          </p:cNvPr>
          <p:cNvSpPr txBox="1"/>
          <p:nvPr/>
        </p:nvSpPr>
        <p:spPr>
          <a:xfrm>
            <a:off x="1185371" y="5807799"/>
            <a:ext cx="3867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Product1_Kullanıcı_Arayüzü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0C402-8D5B-413D-8337-79D5B88A62E9}"/>
              </a:ext>
            </a:extLst>
          </p:cNvPr>
          <p:cNvSpPr txBox="1"/>
          <p:nvPr/>
        </p:nvSpPr>
        <p:spPr>
          <a:xfrm>
            <a:off x="7381324" y="5807799"/>
            <a:ext cx="3867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Product2_Kullanıcı_Arayüzü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631E2A-C4E0-4702-B879-5F8929DB8F4F}"/>
              </a:ext>
            </a:extLst>
          </p:cNvPr>
          <p:cNvSpPr txBox="1"/>
          <p:nvPr/>
        </p:nvSpPr>
        <p:spPr>
          <a:xfrm>
            <a:off x="1185371" y="6197514"/>
            <a:ext cx="5073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Product1_Kullanıcı_Arayüz_Versiyonu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421964-3EBF-4BFF-88D3-4C43914D7833}"/>
              </a:ext>
            </a:extLst>
          </p:cNvPr>
          <p:cNvSpPr txBox="1"/>
          <p:nvPr/>
        </p:nvSpPr>
        <p:spPr>
          <a:xfrm>
            <a:off x="7380572" y="6197513"/>
            <a:ext cx="5073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Product2_Kullanıcı_Arayüz_Versiyonu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81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0215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45011" y="5062812"/>
            <a:ext cx="3541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Product1_Wi-Fi_Kanalları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99942" y="5062812"/>
            <a:ext cx="3541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Product2_Wi-Fi_Kanalları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4093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4261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WIRELESS CONNECTIONS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Wireless Connections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08DFD0-B3E0-49A1-A1B5-C72CF57A4440}"/>
              </a:ext>
            </a:extLst>
          </p:cNvPr>
          <p:cNvSpPr txBox="1"/>
          <p:nvPr/>
        </p:nvSpPr>
        <p:spPr>
          <a:xfrm>
            <a:off x="1245011" y="5529248"/>
            <a:ext cx="2056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Product1_NFC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0C402-8D5B-413D-8337-79D5B88A62E9}"/>
              </a:ext>
            </a:extLst>
          </p:cNvPr>
          <p:cNvSpPr txBox="1"/>
          <p:nvPr/>
        </p:nvSpPr>
        <p:spPr>
          <a:xfrm>
            <a:off x="7399942" y="5529248"/>
            <a:ext cx="2056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Product2_NFC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631E2A-C4E0-4702-B879-5F8929DB8F4F}"/>
              </a:ext>
            </a:extLst>
          </p:cNvPr>
          <p:cNvSpPr txBox="1"/>
          <p:nvPr/>
        </p:nvSpPr>
        <p:spPr>
          <a:xfrm>
            <a:off x="1245009" y="5926586"/>
            <a:ext cx="4227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Product1_Bluetooth_Versiyonu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421964-3EBF-4BFF-88D3-4C43914D7833}"/>
              </a:ext>
            </a:extLst>
          </p:cNvPr>
          <p:cNvSpPr txBox="1"/>
          <p:nvPr/>
        </p:nvSpPr>
        <p:spPr>
          <a:xfrm>
            <a:off x="7399942" y="5926586"/>
            <a:ext cx="4227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Product2_Bluetooth_Versiyonu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27D438-5D21-46BD-A9FE-9D87C6B25ADF}"/>
              </a:ext>
            </a:extLst>
          </p:cNvPr>
          <p:cNvSpPr txBox="1"/>
          <p:nvPr/>
        </p:nvSpPr>
        <p:spPr>
          <a:xfrm>
            <a:off x="1245011" y="6323924"/>
            <a:ext cx="2731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Product1_Kızılötesi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F0E72C-0E9B-4F10-87C9-FFCD0A63C7E2}"/>
              </a:ext>
            </a:extLst>
          </p:cNvPr>
          <p:cNvSpPr txBox="1"/>
          <p:nvPr/>
        </p:nvSpPr>
        <p:spPr>
          <a:xfrm>
            <a:off x="7399942" y="6323924"/>
            <a:ext cx="2731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Product2_Kızılötesi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09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19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35075" y="5399936"/>
            <a:ext cx="2328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Product1_Radyo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2328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Product2_Radyo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MULTIMEDIA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Multimedia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235075" y="5807618"/>
            <a:ext cx="4170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Product1_Hoparlör_Özellikleri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4170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Product2_Hoparlör_Özellikleri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F5D6BF-54F6-4538-8034-F7EE7B3D41DC}"/>
              </a:ext>
            </a:extLst>
          </p:cNvPr>
          <p:cNvSpPr txBox="1"/>
          <p:nvPr/>
        </p:nvSpPr>
        <p:spPr>
          <a:xfrm>
            <a:off x="1235075" y="6203325"/>
            <a:ext cx="278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Product1_Ses_Çıkışı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67055C-FCA1-4B12-A103-D549DF5B412E}"/>
              </a:ext>
            </a:extLst>
          </p:cNvPr>
          <p:cNvSpPr txBox="1"/>
          <p:nvPr/>
        </p:nvSpPr>
        <p:spPr>
          <a:xfrm>
            <a:off x="7381324" y="6204431"/>
            <a:ext cx="278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Product2_Ses_Çıkışı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02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8228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155556" y="5390003"/>
            <a:ext cx="3804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Product1_Suya_Dayanıklılık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01978"/>
            <a:ext cx="3804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Product2_Suya_Dayanıklılık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2106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FEATURES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Water Resistance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09660"/>
            <a:ext cx="4924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Product2_Suya_Dayanıklılık_Seviyesi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E17122-C407-4678-8CF9-AC783255E5C5}"/>
              </a:ext>
            </a:extLst>
          </p:cNvPr>
          <p:cNvSpPr txBox="1"/>
          <p:nvPr/>
        </p:nvSpPr>
        <p:spPr>
          <a:xfrm>
            <a:off x="1151389" y="5812743"/>
            <a:ext cx="4924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Product1_Suya_Dayanıklılık_Seviyesi</a:t>
            </a:r>
          </a:p>
        </p:txBody>
      </p:sp>
    </p:spTree>
    <p:extLst>
      <p:ext uri="{BB962C8B-B14F-4D97-AF65-F5344CB8AC3E}">
        <p14:creationId xmlns:p14="http://schemas.microsoft.com/office/powerpoint/2010/main" val="317555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8228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2106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FEATURES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Dust Resistance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AF5D6BF-54F6-4538-8034-F7EE7B3D41DC}"/>
              </a:ext>
            </a:extLst>
          </p:cNvPr>
          <p:cNvSpPr txBox="1"/>
          <p:nvPr/>
        </p:nvSpPr>
        <p:spPr>
          <a:xfrm>
            <a:off x="1155556" y="5318747"/>
            <a:ext cx="380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Product1_Toza_Dayanıklılık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67055C-FCA1-4B12-A103-D549DF5B412E}"/>
              </a:ext>
            </a:extLst>
          </p:cNvPr>
          <p:cNvSpPr txBox="1"/>
          <p:nvPr/>
        </p:nvSpPr>
        <p:spPr>
          <a:xfrm>
            <a:off x="7381324" y="5319853"/>
            <a:ext cx="380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Product2_Toza_Dayanıklılık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98C28E-9A81-4452-B7E6-3FE88B579940}"/>
              </a:ext>
            </a:extLst>
          </p:cNvPr>
          <p:cNvSpPr txBox="1"/>
          <p:nvPr/>
        </p:nvSpPr>
        <p:spPr>
          <a:xfrm>
            <a:off x="1155556" y="5712029"/>
            <a:ext cx="4920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Product1_Toza_Dayanıklılık_Seviyesi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599FF3-A244-4132-9DAD-A76B0DC042D9}"/>
              </a:ext>
            </a:extLst>
          </p:cNvPr>
          <p:cNvSpPr txBox="1"/>
          <p:nvPr/>
        </p:nvSpPr>
        <p:spPr>
          <a:xfrm>
            <a:off x="7385491" y="5712029"/>
            <a:ext cx="4920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Product2_Toza_Dayanıklılık_Seviyesi</a:t>
            </a:r>
          </a:p>
        </p:txBody>
      </p:sp>
    </p:spTree>
    <p:extLst>
      <p:ext uri="{BB962C8B-B14F-4D97-AF65-F5344CB8AC3E}">
        <p14:creationId xmlns:p14="http://schemas.microsoft.com/office/powerpoint/2010/main" val="271650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8228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15197" y="5399936"/>
            <a:ext cx="4216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Product1_Parmak_izi_Okuyucu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216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Product2_Parmak_izi_Okuyucu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2106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FEATURES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215197" y="5807618"/>
            <a:ext cx="5680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Product1_Parmak_izi_Okuyucu_Özellikleri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5633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Product2_Parmak_izi_Okuyucu_Özellikleri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F5D6BF-54F6-4538-8034-F7EE7B3D41DC}"/>
              </a:ext>
            </a:extLst>
          </p:cNvPr>
          <p:cNvSpPr txBox="1"/>
          <p:nvPr/>
        </p:nvSpPr>
        <p:spPr>
          <a:xfrm>
            <a:off x="1215197" y="6203325"/>
            <a:ext cx="3918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Product1_Bildirim_Işığı_LED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67055C-FCA1-4B12-A103-D549DF5B412E}"/>
              </a:ext>
            </a:extLst>
          </p:cNvPr>
          <p:cNvSpPr txBox="1"/>
          <p:nvPr/>
        </p:nvSpPr>
        <p:spPr>
          <a:xfrm>
            <a:off x="7381324" y="6204431"/>
            <a:ext cx="3918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Product2_Bildirim_Işığı_LED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A6CE6F-68B3-4836-8922-305B9B58DC8C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406826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12097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453735" y="5399936"/>
            <a:ext cx="3843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Product1_Ekran_Teknolojisi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843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Product2_Ekran_Teknolojisi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50878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Technology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657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0215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165500" y="5101766"/>
            <a:ext cx="347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Product1_USB_Versiyonu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113741"/>
            <a:ext cx="347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Product2_USB_Versiyonu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4093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COMMS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Comms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165500" y="5509448"/>
            <a:ext cx="388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Product1_USB_Bağlantı_Tipi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521423"/>
            <a:ext cx="388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Product2_USB_Bağlantı_Tipi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F5D6BF-54F6-4538-8034-F7EE7B3D41DC}"/>
              </a:ext>
            </a:extLst>
          </p:cNvPr>
          <p:cNvSpPr txBox="1"/>
          <p:nvPr/>
        </p:nvSpPr>
        <p:spPr>
          <a:xfrm>
            <a:off x="1165500" y="5905155"/>
            <a:ext cx="2846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Product1_Hat_Sayısı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67055C-FCA1-4B12-A103-D549DF5B412E}"/>
              </a:ext>
            </a:extLst>
          </p:cNvPr>
          <p:cNvSpPr txBox="1"/>
          <p:nvPr/>
        </p:nvSpPr>
        <p:spPr>
          <a:xfrm>
            <a:off x="7381324" y="5906261"/>
            <a:ext cx="2846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Product2_Hat_Sayısı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98C28E-9A81-4452-B7E6-3FE88B579940}"/>
              </a:ext>
            </a:extLst>
          </p:cNvPr>
          <p:cNvSpPr txBox="1"/>
          <p:nvPr/>
        </p:nvSpPr>
        <p:spPr>
          <a:xfrm>
            <a:off x="1165500" y="6298437"/>
            <a:ext cx="2014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Product1_SIM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599FF3-A244-4132-9DAD-A76B0DC042D9}"/>
              </a:ext>
            </a:extLst>
          </p:cNvPr>
          <p:cNvSpPr txBox="1"/>
          <p:nvPr/>
        </p:nvSpPr>
        <p:spPr>
          <a:xfrm>
            <a:off x="7381324" y="6301032"/>
            <a:ext cx="2014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Product2_SIM</a:t>
            </a:r>
          </a:p>
        </p:txBody>
      </p:sp>
    </p:spTree>
    <p:extLst>
      <p:ext uri="{BB962C8B-B14F-4D97-AF65-F5344CB8AC3E}">
        <p14:creationId xmlns:p14="http://schemas.microsoft.com/office/powerpoint/2010/main" val="350635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0215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384155" y="5399936"/>
            <a:ext cx="409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Product1_Ekran_Çözünürlüğü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09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Product2_Ekran_Çözünürlüğü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4093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Resolution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451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234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404036" y="5399936"/>
            <a:ext cx="3792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Product1_Piksel_Yoğunluğu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792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Product2_Piksel_Yoğunluğu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Pixel Density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1265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6239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84769" y="5399936"/>
            <a:ext cx="4238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Product1_Ekran_Yenileme_Hızı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238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Product2_Ekran_Yenileme_Hızı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0117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Refresh Rate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1183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31977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354345" y="5399936"/>
            <a:ext cx="4046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Product1_Ekran_Dayanıklılığı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046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Product2_Ekran_Dayanıklılığı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70758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Durability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33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1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404037" y="5399936"/>
            <a:ext cx="3049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Product1_Renk_Sayısı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049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Product2_Renk_Sayısı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099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Number of </a:t>
            </a:r>
            <a:r>
              <a:rPr lang="en-I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Colors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7342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974</TotalTime>
  <Words>1329</Words>
  <Application>Microsoft Office PowerPoint</Application>
  <PresentationFormat>Widescreen</PresentationFormat>
  <Paragraphs>368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 Light</vt:lpstr>
      <vt:lpstr>Cambria</vt:lpstr>
      <vt:lpstr>Open Sans Extrabold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Gokhan Ertas</cp:lastModifiedBy>
  <cp:revision>859</cp:revision>
  <dcterms:created xsi:type="dcterms:W3CDTF">2019-06-13T03:48:42Z</dcterms:created>
  <dcterms:modified xsi:type="dcterms:W3CDTF">2022-02-07T14:50:38Z</dcterms:modified>
</cp:coreProperties>
</file>