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sldIdLst>
    <p:sldId id="321" r:id="rId2"/>
    <p:sldId id="320" r:id="rId3"/>
    <p:sldId id="256" r:id="rId4"/>
    <p:sldId id="266" r:id="rId5"/>
    <p:sldId id="267" r:id="rId6"/>
    <p:sldId id="268" r:id="rId7"/>
    <p:sldId id="287" r:id="rId8"/>
    <p:sldId id="271" r:id="rId9"/>
    <p:sldId id="272" r:id="rId10"/>
    <p:sldId id="273" r:id="rId11"/>
    <p:sldId id="274" r:id="rId12"/>
    <p:sldId id="275" r:id="rId13"/>
    <p:sldId id="288" r:id="rId14"/>
    <p:sldId id="277" r:id="rId15"/>
    <p:sldId id="281" r:id="rId16"/>
    <p:sldId id="282" r:id="rId17"/>
    <p:sldId id="283" r:id="rId18"/>
    <p:sldId id="286" r:id="rId19"/>
    <p:sldId id="289" r:id="rId20"/>
    <p:sldId id="290" r:id="rId21"/>
    <p:sldId id="291" r:id="rId22"/>
    <p:sldId id="294" r:id="rId23"/>
    <p:sldId id="311" r:id="rId24"/>
    <p:sldId id="297" r:id="rId25"/>
    <p:sldId id="298" r:id="rId26"/>
    <p:sldId id="312" r:id="rId27"/>
    <p:sldId id="300" r:id="rId28"/>
    <p:sldId id="301" r:id="rId29"/>
    <p:sldId id="302" r:id="rId30"/>
    <p:sldId id="303" r:id="rId31"/>
    <p:sldId id="304" r:id="rId32"/>
    <p:sldId id="305" r:id="rId33"/>
    <p:sldId id="307" r:id="rId34"/>
    <p:sldId id="306" r:id="rId35"/>
    <p:sldId id="308" r:id="rId36"/>
    <p:sldId id="310" r:id="rId37"/>
    <p:sldId id="319" r:id="rId38"/>
    <p:sldId id="313" r:id="rId39"/>
    <p:sldId id="315" r:id="rId40"/>
    <p:sldId id="31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2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4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27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10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14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2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1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7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88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0583" y="2819802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997626" y="2819802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967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898159" y="5411911"/>
            <a:ext cx="433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Product2_Ekran__Gövde_Oranı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to Body Ratio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30" y="3845990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54631B-E7AB-4914-A40A-B0FAE3A55148}"/>
              </a:ext>
            </a:extLst>
          </p:cNvPr>
          <p:cNvSpPr txBox="1"/>
          <p:nvPr/>
        </p:nvSpPr>
        <p:spPr>
          <a:xfrm>
            <a:off x="1753566" y="5411911"/>
            <a:ext cx="418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Product1_Ekran__Gövde_Oranı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702209" y="5419814"/>
            <a:ext cx="399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Product1_Batarya_Kapasitesi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858396" y="5431789"/>
            <a:ext cx="399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Product2_Batarya_Kapasitesi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Capacity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01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54341" y="5399936"/>
            <a:ext cx="202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202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Charge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53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868926" y="5411510"/>
            <a:ext cx="2740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918033" y="5411911"/>
            <a:ext cx="2740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Fast Charge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5DDD2F-9606-4340-8DF6-6437AFBC1A8F}"/>
              </a:ext>
            </a:extLst>
          </p:cNvPr>
          <p:cNvSpPr txBox="1"/>
          <p:nvPr/>
        </p:nvSpPr>
        <p:spPr>
          <a:xfrm>
            <a:off x="1868926" y="5805132"/>
            <a:ext cx="444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Product1_Hızlı_Şarj_Gücü_Maks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06B25C-B65D-4246-B684-3B03086D41BD}"/>
              </a:ext>
            </a:extLst>
          </p:cNvPr>
          <p:cNvSpPr txBox="1"/>
          <p:nvPr/>
        </p:nvSpPr>
        <p:spPr>
          <a:xfrm>
            <a:off x="7918033" y="5805131"/>
            <a:ext cx="438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Product2_Hızlı_Şarj_Gücü_Maks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7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761844" y="5399936"/>
            <a:ext cx="333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Product1_Kablosuz_Şarj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937914" y="5411911"/>
            <a:ext cx="333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Product2_Kablosuz_Şarj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Charging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217AEC-DC9C-4F2B-939B-09AA09A419C8}"/>
              </a:ext>
            </a:extLst>
          </p:cNvPr>
          <p:cNvSpPr txBox="1"/>
          <p:nvPr/>
        </p:nvSpPr>
        <p:spPr>
          <a:xfrm>
            <a:off x="1761844" y="5816006"/>
            <a:ext cx="480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Product1_Kablosuz_Şarj_Özellikleri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66F8E-67A1-4C74-92E3-EDE8DBDCD446}"/>
              </a:ext>
            </a:extLst>
          </p:cNvPr>
          <p:cNvSpPr txBox="1"/>
          <p:nvPr/>
        </p:nvSpPr>
        <p:spPr>
          <a:xfrm>
            <a:off x="7937914" y="5816267"/>
            <a:ext cx="480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Product2_Kablosuz_Şarj_Özellikleri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425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74829" y="5399936"/>
            <a:ext cx="399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Product1_Batarya_Özellikleri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99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Product2_Batarya_Özellikleri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813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Features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92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1209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791654" y="5409875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848457" y="5421850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5088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907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861236" y="5399936"/>
            <a:ext cx="486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Product1_Optik_Görüntü_Sabitleyici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947852" y="5411911"/>
            <a:ext cx="486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Product2_Optik_Görüntü_Sabitleyici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Optical Image Stabilizer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625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871175" y="5399936"/>
            <a:ext cx="380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Product1_Diyafram_Açıklığı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957794" y="5411911"/>
            <a:ext cx="380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Product2_Diyafram_Açıklığı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Aperture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3145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1270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891058" y="5399936"/>
            <a:ext cx="33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Product1_Odak_Uzaklığı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87003" y="5411911"/>
            <a:ext cx="33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Product2_Odak_Uzaklığı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5148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Focal Distance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508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LAUNCH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Announced / Status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1440FD-2FB8-41F6-9FE4-C7CC0C45B7F3}"/>
              </a:ext>
            </a:extLst>
          </p:cNvPr>
          <p:cNvSpPr txBox="1"/>
          <p:nvPr/>
        </p:nvSpPr>
        <p:spPr>
          <a:xfrm>
            <a:off x="1632638" y="5230973"/>
            <a:ext cx="388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Product1_Duyurulma_Tarihi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F9EE7-D2B6-48E5-87D4-877962189924}"/>
              </a:ext>
            </a:extLst>
          </p:cNvPr>
          <p:cNvSpPr txBox="1"/>
          <p:nvPr/>
        </p:nvSpPr>
        <p:spPr>
          <a:xfrm>
            <a:off x="7381324" y="5242948"/>
            <a:ext cx="388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Product2_Duyurulma_Tarihi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7316EC-15E5-478F-ADC1-7BEDD41F5D97}"/>
              </a:ext>
            </a:extLst>
          </p:cNvPr>
          <p:cNvSpPr txBox="1"/>
          <p:nvPr/>
        </p:nvSpPr>
        <p:spPr>
          <a:xfrm>
            <a:off x="1632638" y="5634651"/>
            <a:ext cx="267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Product1_Çıkış_Yılı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06742-D3F2-4106-A319-186E0DAB3737}"/>
              </a:ext>
            </a:extLst>
          </p:cNvPr>
          <p:cNvSpPr txBox="1"/>
          <p:nvPr/>
        </p:nvSpPr>
        <p:spPr>
          <a:xfrm>
            <a:off x="7375874" y="5634650"/>
            <a:ext cx="267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Product2_Çıkış_Yılı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7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4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24525" y="5399936"/>
            <a:ext cx="460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Product1_Kamera_Sensör_Boyutu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60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Product2_Kamera_Sensör_Boyutu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5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Sensor Size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594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3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702208" y="5399936"/>
            <a:ext cx="486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Product1_Video_Kayıt_Çözünürlüğü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808706" y="5411911"/>
            <a:ext cx="486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Product2_Video_Kayıt_Çözünürlüğü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Video Recording Resolution / FPS 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DAE4D6-9BE1-404B-BB28-14C6EF332115}"/>
              </a:ext>
            </a:extLst>
          </p:cNvPr>
          <p:cNvSpPr txBox="1"/>
          <p:nvPr/>
        </p:nvSpPr>
        <p:spPr>
          <a:xfrm>
            <a:off x="1702208" y="5830220"/>
            <a:ext cx="385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Product1_Video_FPS_Değeri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E1048-8276-465D-B252-667C4BD94384}"/>
              </a:ext>
            </a:extLst>
          </p:cNvPr>
          <p:cNvSpPr txBox="1"/>
          <p:nvPr/>
        </p:nvSpPr>
        <p:spPr>
          <a:xfrm>
            <a:off x="7808706" y="5807618"/>
            <a:ext cx="385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Product2_Video_FPS_Değeri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891048" y="5399936"/>
            <a:ext cx="412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Product1_İkinci_Arka_Kamera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57178" y="5411911"/>
            <a:ext cx="412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Product2_İkinci_Arka_Kamera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Second Rear Camera /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1891047" y="5841881"/>
            <a:ext cx="59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Product1_İkinci_Arka_Kamera_Çözünürlüğü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8057178" y="5841881"/>
            <a:ext cx="59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Product2_İkinci_Arka_Kamera_Çözünürlüğü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741967" y="5399936"/>
            <a:ext cx="437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Product1_Üçüncü_Arka_Kamera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878279" y="5411911"/>
            <a:ext cx="437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Product2_Üçüncü_Arka_Kamera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Third Rear Camera /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1741966" y="5841881"/>
            <a:ext cx="617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Product1_Üçüncü_Arka_Kamera_Çözünürlüğü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7878279" y="5851741"/>
            <a:ext cx="617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Product2_Üçüncü_Arka_Kamera_Çözünürlüğü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910934" y="5399936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27366" y="5411911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Front Camera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910934" y="5807618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Product1_Ön_Kamera_Video_Çözünürlüğü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027366" y="5819593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Product2_Ön_Kamera_Video_Çözünürlüğü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1910934" y="6192456"/>
            <a:ext cx="460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8027366" y="6204431"/>
            <a:ext cx="460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3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722083" y="5399936"/>
            <a:ext cx="400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Product1_Yonga_Seti_Chipset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868339" y="5411911"/>
            <a:ext cx="400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Product2_Yonga_Seti_Chipset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Chipset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722083" y="5807618"/>
            <a:ext cx="330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Product1_CPU_Frekansı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868339" y="5819593"/>
            <a:ext cx="330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Product2_CPU_Frekansı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1722083" y="6192456"/>
            <a:ext cx="342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Product1_CPU_Çekirdeği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7868339" y="6204431"/>
            <a:ext cx="342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Product2_CPU_Çekirdeği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3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632634" y="5399936"/>
            <a:ext cx="374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Product1_Ana_İşlemci_CPU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818644" y="5411911"/>
            <a:ext cx="374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Product2_Ana_İşlemci_CPU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CPU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632634" y="5807618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Product1_1_Yardımcı_İşlemci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818644" y="5819593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Product2_1_Yardımcı_İşlemci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1632634" y="6192456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7818644" y="6204431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632636" y="5399936"/>
            <a:ext cx="426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Product1_Grafik_İşlemcisi_GPU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798762" y="5411911"/>
            <a:ext cx="426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Product2_Grafik_İşlemcisi_GPU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Graphics Processor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632636" y="5807618"/>
            <a:ext cx="331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798762" y="5819593"/>
            <a:ext cx="331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5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712151" y="5399936"/>
            <a:ext cx="307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Product1_Bellek_RAM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898155" y="5411911"/>
            <a:ext cx="307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Product2_Bellek_RAM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Memory (RAM)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712151" y="5807618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Product1_RAM_Tipi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898155" y="5819593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Product2_RAM_Tipi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2203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851293" y="5399936"/>
            <a:ext cx="373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Product1_Dahili_Depolama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878277" y="5411911"/>
            <a:ext cx="373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Product2_Dahili_Depolama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6081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Internal Storage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851293" y="5807618"/>
            <a:ext cx="468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Product1_Dahili_Depolama_Biçimi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878277" y="5819593"/>
            <a:ext cx="468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Product2_Dahili_Depolama_Biçimi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248861" y="5399936"/>
            <a:ext cx="335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828584" y="5411911"/>
            <a:ext cx="335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Size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106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851293" y="5399936"/>
            <a:ext cx="4205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Product1_Hafıza_Kartı_Desteği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987611" y="5411911"/>
            <a:ext cx="4205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Product2_Hafıza_Kartı_Desteği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Memory Card Support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851293" y="5807618"/>
            <a:ext cx="545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Product1_Hafıza_Kartı_Maks_Kapasitesi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987611" y="5819593"/>
            <a:ext cx="545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Product2_Hafıza_Kartı_Maks_Kapasitesi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3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95316" y="5399936"/>
            <a:ext cx="554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Product1_Diğer_Bellek_RAM_Seçenekleri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554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Product2_Diğer_Bellek_RAM_Seçenekleri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Other Memory (RAM) / Options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95316" y="5807618"/>
            <a:ext cx="480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Product1_Diğer_Hafıza_Seçenekleri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80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Product2_Diğer_Hafıza_Seçenekleri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35071" y="4823472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4233" y="4826307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031482" y="4837629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9180396" y="4837629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1235070" y="5229811"/>
            <a:ext cx="252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Product1_Kalınlık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77006" y="5223581"/>
            <a:ext cx="252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Product2_Kalınlık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1236383" y="5662463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77006" y="5603099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41196-903C-46BF-BF5B-33DA79B5C108}"/>
              </a:ext>
            </a:extLst>
          </p:cNvPr>
          <p:cNvSpPr txBox="1"/>
          <p:nvPr/>
        </p:nvSpPr>
        <p:spPr>
          <a:xfrm>
            <a:off x="1231502" y="6063991"/>
            <a:ext cx="4786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Product1_Gövde_Malzemesi_Kapak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F64B4-99B6-4B6A-B32C-4DEA6D8E7718}"/>
              </a:ext>
            </a:extLst>
          </p:cNvPr>
          <p:cNvSpPr txBox="1"/>
          <p:nvPr/>
        </p:nvSpPr>
        <p:spPr>
          <a:xfrm>
            <a:off x="7377006" y="6017996"/>
            <a:ext cx="497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Product2_Gövde_Malzemesi_Kapak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5C59EF-E977-4C74-9EB9-C0C3002DCAFD}"/>
              </a:ext>
            </a:extLst>
          </p:cNvPr>
          <p:cNvSpPr txBox="1"/>
          <p:nvPr/>
        </p:nvSpPr>
        <p:spPr>
          <a:xfrm>
            <a:off x="1241713" y="6475641"/>
            <a:ext cx="517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Product1_Gövde_Malzemesi_Çerçeve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EF908-F0DC-4E4B-BF6E-5F612DF7FB7C}"/>
              </a:ext>
            </a:extLst>
          </p:cNvPr>
          <p:cNvSpPr txBox="1"/>
          <p:nvPr/>
        </p:nvSpPr>
        <p:spPr>
          <a:xfrm>
            <a:off x="7384233" y="6444282"/>
            <a:ext cx="517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Product2_Gövde_Malzemesi_Çerçeve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89A4C8-D702-41A3-8191-7A3B1DAA0B06}"/>
              </a:ext>
            </a:extLst>
          </p:cNvPr>
          <p:cNvSpPr txBox="1"/>
          <p:nvPr/>
        </p:nvSpPr>
        <p:spPr>
          <a:xfrm>
            <a:off x="8881082" y="4835447"/>
            <a:ext cx="36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EE6CA7-CFFC-4C7E-9E15-23DA26F9CBEC}"/>
              </a:ext>
            </a:extLst>
          </p:cNvPr>
          <p:cNvSpPr txBox="1"/>
          <p:nvPr/>
        </p:nvSpPr>
        <p:spPr>
          <a:xfrm>
            <a:off x="2706308" y="4826307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3197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308495" y="4883106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375232" y="4895081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7075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NETWORK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Network Connections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308495" y="5290788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Product1_3G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375232" y="5302763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Product2_3G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2308494" y="5698470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Product1_4G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8375232" y="5698470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Product2_4G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2308494" y="6088185"/>
            <a:ext cx="319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Product1_45G_Desteği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8374480" y="6088184"/>
            <a:ext cx="319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Product2_45G_Desteği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8E1C48-C679-445B-BEAD-095287B2CAEA}"/>
              </a:ext>
            </a:extLst>
          </p:cNvPr>
          <p:cNvSpPr txBox="1"/>
          <p:nvPr/>
        </p:nvSpPr>
        <p:spPr>
          <a:xfrm>
            <a:off x="2308493" y="6438252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Product1_5G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5B9E2D-93C6-4A89-B3C7-E0BE4C9AF565}"/>
              </a:ext>
            </a:extLst>
          </p:cNvPr>
          <p:cNvSpPr txBox="1"/>
          <p:nvPr/>
        </p:nvSpPr>
        <p:spPr>
          <a:xfrm>
            <a:off x="8374480" y="6448551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Product2_5G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C74AC6-C4C3-42EE-A69C-43DE4D2CA5C1}"/>
              </a:ext>
            </a:extLst>
          </p:cNvPr>
          <p:cNvSpPr txBox="1"/>
          <p:nvPr/>
        </p:nvSpPr>
        <p:spPr>
          <a:xfrm>
            <a:off x="1825519" y="488310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2G: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E4F7B-1073-4170-B64F-0AAF5B7E7A25}"/>
              </a:ext>
            </a:extLst>
          </p:cNvPr>
          <p:cNvSpPr txBox="1"/>
          <p:nvPr/>
        </p:nvSpPr>
        <p:spPr>
          <a:xfrm>
            <a:off x="1825518" y="5272821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3G: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DD630C-E96E-45DB-A837-AA42374F81C3}"/>
              </a:ext>
            </a:extLst>
          </p:cNvPr>
          <p:cNvSpPr txBox="1"/>
          <p:nvPr/>
        </p:nvSpPr>
        <p:spPr>
          <a:xfrm>
            <a:off x="1825517" y="5680503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5FE571-53EE-401B-B643-45C9A797BACC}"/>
              </a:ext>
            </a:extLst>
          </p:cNvPr>
          <p:cNvSpPr txBox="1"/>
          <p:nvPr/>
        </p:nvSpPr>
        <p:spPr>
          <a:xfrm>
            <a:off x="1580318" y="6070218"/>
            <a:ext cx="11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4.5G: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1EC813-C099-4FD9-B675-C3207B2BE053}"/>
              </a:ext>
            </a:extLst>
          </p:cNvPr>
          <p:cNvSpPr txBox="1"/>
          <p:nvPr/>
        </p:nvSpPr>
        <p:spPr>
          <a:xfrm>
            <a:off x="1825517" y="6438252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ABC27B-082E-40AA-BA61-27836F24CC07}"/>
              </a:ext>
            </a:extLst>
          </p:cNvPr>
          <p:cNvSpPr txBox="1"/>
          <p:nvPr/>
        </p:nvSpPr>
        <p:spPr>
          <a:xfrm>
            <a:off x="7877762" y="4895081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2G: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6CB8A-7229-4747-8057-44D67DC54CA6}"/>
              </a:ext>
            </a:extLst>
          </p:cNvPr>
          <p:cNvSpPr txBox="1"/>
          <p:nvPr/>
        </p:nvSpPr>
        <p:spPr>
          <a:xfrm>
            <a:off x="7877761" y="528479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3G: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EB6A57-24CD-48B3-94D7-129AE0C6AA42}"/>
              </a:ext>
            </a:extLst>
          </p:cNvPr>
          <p:cNvSpPr txBox="1"/>
          <p:nvPr/>
        </p:nvSpPr>
        <p:spPr>
          <a:xfrm>
            <a:off x="7877760" y="5692478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BE27A9-5A89-4C17-8866-5FB1958B28ED}"/>
              </a:ext>
            </a:extLst>
          </p:cNvPr>
          <p:cNvSpPr txBox="1"/>
          <p:nvPr/>
        </p:nvSpPr>
        <p:spPr>
          <a:xfrm>
            <a:off x="7632561" y="6082193"/>
            <a:ext cx="11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4.5G: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0349F-4FF1-4763-98EA-3389E946EFF9}"/>
              </a:ext>
            </a:extLst>
          </p:cNvPr>
          <p:cNvSpPr txBox="1"/>
          <p:nvPr/>
        </p:nvSpPr>
        <p:spPr>
          <a:xfrm>
            <a:off x="7877760" y="6450227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881110" y="4992435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Product1_İşletim_Sistemi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77062" y="5004410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Product2_İşletim_Sistemi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OPERATING SSYSTEM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Operating System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881110" y="5400117"/>
            <a:ext cx="487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Product1_İşletim_Sistemi_Versiyonu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077062" y="5412092"/>
            <a:ext cx="487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Product2_İşletim_Sistemi_Versiyonu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1881109" y="5807799"/>
            <a:ext cx="386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Product1_Kullanıcı_Arayüzü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8077062" y="5807799"/>
            <a:ext cx="386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Product2_Kullanıcı_Arayüzü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1881109" y="6197514"/>
            <a:ext cx="507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Product1_Kullanıcı_Arayüz_Versiyonu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8076310" y="6197513"/>
            <a:ext cx="507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Product2_Kullanıcı_Arayüz_Versiyonu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84157" y="5062812"/>
            <a:ext cx="354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Product1_Wi-Fi_Kanalları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539088" y="5062812"/>
            <a:ext cx="354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Product2_Wi-Fi_Kanalları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1384154" y="5492314"/>
            <a:ext cx="205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Product1_NFC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539088" y="5492313"/>
            <a:ext cx="205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Product2_NFC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1384153" y="5898698"/>
            <a:ext cx="422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Product1_Bluetooth_Versiyonu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539088" y="5898699"/>
            <a:ext cx="422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Product2_Bluetooth_Versiyonu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27D438-5D21-46BD-A9FE-9D87C6B25ADF}"/>
              </a:ext>
            </a:extLst>
          </p:cNvPr>
          <p:cNvSpPr txBox="1"/>
          <p:nvPr/>
        </p:nvSpPr>
        <p:spPr>
          <a:xfrm>
            <a:off x="1384152" y="6298577"/>
            <a:ext cx="273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Product1_Kızılötesi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0E72C-0E9B-4F10-87C9-FFCD0A63C7E2}"/>
              </a:ext>
            </a:extLst>
          </p:cNvPr>
          <p:cNvSpPr txBox="1"/>
          <p:nvPr/>
        </p:nvSpPr>
        <p:spPr>
          <a:xfrm>
            <a:off x="7539088" y="6298577"/>
            <a:ext cx="273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Product2_Kızılötesi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9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841356" y="5399936"/>
            <a:ext cx="232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Product1_Radyo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987605" y="5411911"/>
            <a:ext cx="232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Product2_Radyo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841356" y="5807618"/>
            <a:ext cx="4170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Product1_Hoparlör_Özellikleri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987605" y="5819593"/>
            <a:ext cx="4170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Product2_Hoparlör_Özellikleri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1841356" y="6203325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Product1_Ses_Çıkışı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987605" y="6204431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Product2_Ses_Çıkışı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970564" y="5390003"/>
            <a:ext cx="380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Product1_Suya_Dayanıklılık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96332" y="5401978"/>
            <a:ext cx="380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Product2_Suya_Dayanıklılık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Water Resistance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96332" y="5809660"/>
            <a:ext cx="492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Product2_Suya_Dayanıklılık_Seviyesi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E17122-C407-4678-8CF9-AC783255E5C5}"/>
              </a:ext>
            </a:extLst>
          </p:cNvPr>
          <p:cNvSpPr txBox="1"/>
          <p:nvPr/>
        </p:nvSpPr>
        <p:spPr>
          <a:xfrm>
            <a:off x="1966397" y="5812743"/>
            <a:ext cx="492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Product1_Suya_Dayanıklılık_Seviyesi</a:t>
            </a:r>
          </a:p>
        </p:txBody>
      </p:sp>
    </p:spTree>
    <p:extLst>
      <p:ext uri="{BB962C8B-B14F-4D97-AF65-F5344CB8AC3E}">
        <p14:creationId xmlns:p14="http://schemas.microsoft.com/office/powerpoint/2010/main" val="31755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Dust Resistance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1940745" y="5318747"/>
            <a:ext cx="380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Product1_Toza_Dayanıklılık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8166513" y="5319853"/>
            <a:ext cx="380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Product2_Toza_Dayanıklılık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8C28E-9A81-4452-B7E6-3FE88B579940}"/>
              </a:ext>
            </a:extLst>
          </p:cNvPr>
          <p:cNvSpPr txBox="1"/>
          <p:nvPr/>
        </p:nvSpPr>
        <p:spPr>
          <a:xfrm>
            <a:off x="1940745" y="5712029"/>
            <a:ext cx="492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Product1_Toza_Dayanıklılık_Seviyesi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99FF3-A244-4132-9DAD-A76B0DC042D9}"/>
              </a:ext>
            </a:extLst>
          </p:cNvPr>
          <p:cNvSpPr txBox="1"/>
          <p:nvPr/>
        </p:nvSpPr>
        <p:spPr>
          <a:xfrm>
            <a:off x="8170680" y="5712029"/>
            <a:ext cx="492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Product2_Toza_Dayanıklılık_Seviyesi</a:t>
            </a:r>
          </a:p>
        </p:txBody>
      </p:sp>
    </p:spTree>
    <p:extLst>
      <p:ext uri="{BB962C8B-B14F-4D97-AF65-F5344CB8AC3E}">
        <p14:creationId xmlns:p14="http://schemas.microsoft.com/office/powerpoint/2010/main" val="27165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821483" y="5399936"/>
            <a:ext cx="4216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Product1_Parmak_izi_Okuyucu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987610" y="5411911"/>
            <a:ext cx="4216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Product2_Parmak_izi_Okuyucu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821483" y="5807618"/>
            <a:ext cx="5680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Product1_Parmak_izi_Okuyucu_Özellikleri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987610" y="5819593"/>
            <a:ext cx="5633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Product2_Parmak_izi_Okuyucu_Özellikleri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A6CE6F-68B3-4836-8922-305B9B58DC8C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40682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12097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010321" y="5399936"/>
            <a:ext cx="384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Product1_Ekran_Teknolojisi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937910" y="5411911"/>
            <a:ext cx="384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Product2_Ekran_Teknolojisi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50878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Technology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65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831417" y="5101766"/>
            <a:ext cx="347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Product1_USB_Versiyonu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47241" y="5113741"/>
            <a:ext cx="347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Product2_USB_Versiyonu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831417" y="5509448"/>
            <a:ext cx="388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Product1_USB_Bağlantı_Tipi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047241" y="5521423"/>
            <a:ext cx="388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Product2_USB_Bağlantı_Tipi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1831417" y="5905155"/>
            <a:ext cx="284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Product1_Hat_Sayısı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8047241" y="5906261"/>
            <a:ext cx="284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Product2_Hat_Sayısı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8C28E-9A81-4452-B7E6-3FE88B579940}"/>
              </a:ext>
            </a:extLst>
          </p:cNvPr>
          <p:cNvSpPr txBox="1"/>
          <p:nvPr/>
        </p:nvSpPr>
        <p:spPr>
          <a:xfrm>
            <a:off x="1831417" y="6298437"/>
            <a:ext cx="201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Product1_SIM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99FF3-A244-4132-9DAD-A76B0DC042D9}"/>
              </a:ext>
            </a:extLst>
          </p:cNvPr>
          <p:cNvSpPr txBox="1"/>
          <p:nvPr/>
        </p:nvSpPr>
        <p:spPr>
          <a:xfrm>
            <a:off x="8047241" y="6301032"/>
            <a:ext cx="201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Product2_SIM</a:t>
            </a:r>
          </a:p>
        </p:txBody>
      </p:sp>
    </p:spTree>
    <p:extLst>
      <p:ext uri="{BB962C8B-B14F-4D97-AF65-F5344CB8AC3E}">
        <p14:creationId xmlns:p14="http://schemas.microsoft.com/office/powerpoint/2010/main" val="350635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84155" y="5399936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5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781719" y="5399936"/>
            <a:ext cx="379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Product1_Piksel_Yoğunluğu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759007" y="5411911"/>
            <a:ext cx="379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Product2_Piksel_Yoğunluğu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Pixel Density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126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39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781722" y="5419814"/>
            <a:ext cx="423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Product1_Ekran_Yenileme_Hızı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878277" y="5431789"/>
            <a:ext cx="423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Product2_Ekran_Yenileme_Hızı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7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Refresh Rate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118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31977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54345" y="5399936"/>
            <a:ext cx="404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Product1_Ekran_Dayanıklılığı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04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Product2_Ekran_Dayanıklılığı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70758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Durability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33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84505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811540" y="5399936"/>
            <a:ext cx="304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Product1_Renk_Sayısı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788827" y="5411911"/>
            <a:ext cx="304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Product2_Renk_Sayısı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099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Number of </a:t>
            </a:r>
            <a:r>
              <a:rPr lang="en-I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Colors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734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1021</TotalTime>
  <Words>1317</Words>
  <Application>Microsoft Office PowerPoint</Application>
  <PresentationFormat>Widescreen</PresentationFormat>
  <Paragraphs>368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 Light</vt:lpstr>
      <vt:lpstr>Cambria</vt:lpstr>
      <vt:lpstr>Open Sans Extrabold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Gokhan Ertas</cp:lastModifiedBy>
  <cp:revision>934</cp:revision>
  <dcterms:created xsi:type="dcterms:W3CDTF">2019-06-13T03:48:42Z</dcterms:created>
  <dcterms:modified xsi:type="dcterms:W3CDTF">2022-02-12T19:35:59Z</dcterms:modified>
</cp:coreProperties>
</file>