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321" r:id="rId2"/>
    <p:sldId id="320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322" r:id="rId26"/>
    <p:sldId id="298" r:id="rId27"/>
    <p:sldId id="312" r:id="rId28"/>
    <p:sldId id="300" r:id="rId29"/>
    <p:sldId id="301" r:id="rId30"/>
    <p:sldId id="302" r:id="rId31"/>
    <p:sldId id="303" r:id="rId32"/>
    <p:sldId id="304" r:id="rId33"/>
    <p:sldId id="305" r:id="rId34"/>
    <p:sldId id="323" r:id="rId35"/>
    <p:sldId id="324" r:id="rId36"/>
    <p:sldId id="307" r:id="rId37"/>
    <p:sldId id="306" r:id="rId38"/>
    <p:sldId id="308" r:id="rId39"/>
    <p:sldId id="325" r:id="rId40"/>
    <p:sldId id="326" r:id="rId41"/>
    <p:sldId id="327" r:id="rId42"/>
    <p:sldId id="310" r:id="rId43"/>
    <p:sldId id="328" r:id="rId44"/>
    <p:sldId id="329" r:id="rId45"/>
    <p:sldId id="319" r:id="rId46"/>
    <p:sldId id="313" r:id="rId47"/>
    <p:sldId id="315" r:id="rId48"/>
    <p:sldId id="316" r:id="rId49"/>
    <p:sldId id="33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8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7795" y="1630354"/>
            <a:ext cx="3073666" cy="50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338550" y="1695635"/>
            <a:ext cx="3098063" cy="50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Elipse">
            <a:extLst>
              <a:ext uri="{FF2B5EF4-FFF2-40B4-BE49-F238E27FC236}">
                <a16:creationId xmlns:a16="http://schemas.microsoft.com/office/drawing/2014/main" id="{FA9CA148-D01A-4BF7-84A9-007B4714E8B8}"/>
              </a:ext>
            </a:extLst>
          </p:cNvPr>
          <p:cNvSpPr>
            <a:spLocks noChangeAspect="1"/>
          </p:cNvSpPr>
          <p:nvPr/>
        </p:nvSpPr>
        <p:spPr>
          <a:xfrm>
            <a:off x="4948057" y="2227498"/>
            <a:ext cx="2088888" cy="208888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299" dirty="0">
              <a:solidFill>
                <a:schemeClr val="tx2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390895" y="2610222"/>
            <a:ext cx="1566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VS</a:t>
            </a:r>
            <a:endParaRPr lang="en-IN" sz="8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838361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6805598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9" y="5411911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54631B-E7AB-4914-A40A-B0FAE3A55148}"/>
              </a:ext>
            </a:extLst>
          </p:cNvPr>
          <p:cNvSpPr txBox="1"/>
          <p:nvPr/>
        </p:nvSpPr>
        <p:spPr>
          <a:xfrm>
            <a:off x="2628209" y="5411911"/>
            <a:ext cx="418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7" y="5419814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46" y="5431789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3" y="5399936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7" y="5411911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94477" y="5163035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16813" y="5262826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2594477" y="5556657"/>
            <a:ext cx="444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8116813" y="5656046"/>
            <a:ext cx="438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7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2" y="5181278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12" y="5193253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2556972" y="5597348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8216212" y="5597609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425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37707" y="5399936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37306" y="5411911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409875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6993" y="5421850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47033" y="5399936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50" y="5411911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399936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86392" y="5411911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50837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94979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30540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87367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76696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Announcement  / Release Date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75390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1440FD-2FB8-41F6-9FE4-C7CC0C45B7F3}"/>
              </a:ext>
            </a:extLst>
          </p:cNvPr>
          <p:cNvSpPr txBox="1"/>
          <p:nvPr/>
        </p:nvSpPr>
        <p:spPr>
          <a:xfrm>
            <a:off x="2527158" y="5181278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F9EE7-D2B6-48E5-87D4-877962189924}"/>
              </a:ext>
            </a:extLst>
          </p:cNvPr>
          <p:cNvSpPr txBox="1"/>
          <p:nvPr/>
        </p:nvSpPr>
        <p:spPr>
          <a:xfrm>
            <a:off x="8106877" y="5193253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316EC-15E5-478F-ADC1-7BEDD41F5D97}"/>
              </a:ext>
            </a:extLst>
          </p:cNvPr>
          <p:cNvSpPr txBox="1"/>
          <p:nvPr/>
        </p:nvSpPr>
        <p:spPr>
          <a:xfrm>
            <a:off x="2527158" y="5584956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06742-D3F2-4106-A319-186E0DAB3737}"/>
              </a:ext>
            </a:extLst>
          </p:cNvPr>
          <p:cNvSpPr txBox="1"/>
          <p:nvPr/>
        </p:nvSpPr>
        <p:spPr>
          <a:xfrm>
            <a:off x="8101427" y="5584955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2" y="5191217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06879" y="5203192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621501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598899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67" y="5211095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57178" y="5223070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653040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653040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86796" y="5211095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26754" y="5223070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86795" y="5653040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126754" y="5662900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86187" y="53999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7" y="5411911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 Video Resolution / FPS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66917" y="524109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86390" y="5253068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2566917" y="5625931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186390" y="5637906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3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16604" y="4952674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96327" y="4964649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16604" y="5360356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27" y="5372331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2616604" y="5745194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196327" y="5757169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12" y="5062008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6" y="5073983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17212" y="5469690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56576" y="5481665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2517212" y="5854528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156576" y="5866503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7" y="5191217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3" y="5203192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26547" y="5598899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16203" y="5610874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96726" y="5181278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315594" y="5193253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96726" y="5588960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15594" y="5600935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90593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3473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3" y="5399936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7" y="5411911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4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70296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27123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16452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15146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2203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46416" y="5230973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86386" y="5242948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46416" y="5638655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86386" y="5650630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37090" y="5201156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96330" y="5213131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37090" y="5608838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0" y="5620813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06673" y="5191217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96332" y="5203192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06673" y="5598899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2" y="5610874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0" y="545957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9115" y="546241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Height X Width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4353381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10015278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9A4C8-D702-41A3-8191-7A3B1DAA0B06}"/>
              </a:ext>
            </a:extLst>
          </p:cNvPr>
          <p:cNvSpPr txBox="1"/>
          <p:nvPr/>
        </p:nvSpPr>
        <p:spPr>
          <a:xfrm>
            <a:off x="9715964" y="5471552"/>
            <a:ext cx="3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E6CA7-CFFC-4C7E-9E15-23DA26F9CBEC}"/>
              </a:ext>
            </a:extLst>
          </p:cNvPr>
          <p:cNvSpPr txBox="1"/>
          <p:nvPr/>
        </p:nvSpPr>
        <p:spPr>
          <a:xfrm>
            <a:off x="4028207" y="546241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Thickness / Weight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586788" y="5170177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172135" y="5163947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588101" y="560282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172135" y="5602828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Cover / Frame Material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2632912" y="5219169"/>
            <a:ext cx="478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8261581" y="5173174"/>
            <a:ext cx="497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2643123" y="5630819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8268808" y="5599460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103622" y="4883106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653524" y="489508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103622" y="5290788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653524" y="5302763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103621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653524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103621" y="6088185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652772" y="6088184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3103620" y="6438252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8652772" y="644855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74AC6-C4C3-42EE-A69C-43DE4D2CA5C1}"/>
              </a:ext>
            </a:extLst>
          </p:cNvPr>
          <p:cNvSpPr txBox="1"/>
          <p:nvPr/>
        </p:nvSpPr>
        <p:spPr>
          <a:xfrm>
            <a:off x="2620646" y="488310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E4F7B-1073-4170-B64F-0AAF5B7E7A25}"/>
              </a:ext>
            </a:extLst>
          </p:cNvPr>
          <p:cNvSpPr txBox="1"/>
          <p:nvPr/>
        </p:nvSpPr>
        <p:spPr>
          <a:xfrm>
            <a:off x="2620645" y="527282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D630C-E96E-45DB-A837-AA42374F81C3}"/>
              </a:ext>
            </a:extLst>
          </p:cNvPr>
          <p:cNvSpPr txBox="1"/>
          <p:nvPr/>
        </p:nvSpPr>
        <p:spPr>
          <a:xfrm>
            <a:off x="2620644" y="5680503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FE571-53EE-401B-B643-45C9A797BACC}"/>
              </a:ext>
            </a:extLst>
          </p:cNvPr>
          <p:cNvSpPr txBox="1"/>
          <p:nvPr/>
        </p:nvSpPr>
        <p:spPr>
          <a:xfrm>
            <a:off x="2375445" y="6070218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1EC813-C099-4FD9-B675-C3207B2BE053}"/>
              </a:ext>
            </a:extLst>
          </p:cNvPr>
          <p:cNvSpPr txBox="1"/>
          <p:nvPr/>
        </p:nvSpPr>
        <p:spPr>
          <a:xfrm>
            <a:off x="2620644" y="643825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ABC27B-082E-40AA-BA61-27836F24CC07}"/>
              </a:ext>
            </a:extLst>
          </p:cNvPr>
          <p:cNvSpPr txBox="1"/>
          <p:nvPr/>
        </p:nvSpPr>
        <p:spPr>
          <a:xfrm>
            <a:off x="8156054" y="489508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6CB8A-7229-4747-8057-44D67DC54CA6}"/>
              </a:ext>
            </a:extLst>
          </p:cNvPr>
          <p:cNvSpPr txBox="1"/>
          <p:nvPr/>
        </p:nvSpPr>
        <p:spPr>
          <a:xfrm>
            <a:off x="8156053" y="528479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B6A57-24CD-48B3-94D7-129AE0C6AA42}"/>
              </a:ext>
            </a:extLst>
          </p:cNvPr>
          <p:cNvSpPr txBox="1"/>
          <p:nvPr/>
        </p:nvSpPr>
        <p:spPr>
          <a:xfrm>
            <a:off x="8156052" y="569247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E27A9-5A89-4C17-8866-5FB1958B28ED}"/>
              </a:ext>
            </a:extLst>
          </p:cNvPr>
          <p:cNvSpPr txBox="1"/>
          <p:nvPr/>
        </p:nvSpPr>
        <p:spPr>
          <a:xfrm>
            <a:off x="7910853" y="6082193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0349F-4FF1-4763-98EA-3389E946EFF9}"/>
              </a:ext>
            </a:extLst>
          </p:cNvPr>
          <p:cNvSpPr txBox="1"/>
          <p:nvPr/>
        </p:nvSpPr>
        <p:spPr>
          <a:xfrm>
            <a:off x="8156052" y="645022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47028" y="4992435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75842" y="500441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47028" y="5400117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75842" y="5412092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547027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275842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547027" y="6197514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275090" y="6197513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706060" y="5390799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34825" y="5390799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Wi-Fi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NFC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656362" y="5492314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314341" y="5492313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6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500532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4467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16602" y="5399936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29" y="5411911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4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80235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37062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26391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25085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Bluetooth Version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626535" y="5391803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264641" y="5391804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Infrared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2626541" y="533448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8274588" y="533448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66299" y="5399936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46020" y="5411911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Radio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Speaker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26541" y="5380235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36080" y="5392210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Audio Output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2616601" y="5368441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285776" y="5369547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1" y="5260796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325539" y="5272771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Water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25539" y="5680453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Product2_Suya_Dayanıklılık_Seviyesi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17122-C407-4678-8CF9-AC783255E5C5}"/>
              </a:ext>
            </a:extLst>
          </p:cNvPr>
          <p:cNvSpPr txBox="1"/>
          <p:nvPr/>
        </p:nvSpPr>
        <p:spPr>
          <a:xfrm>
            <a:off x="2552804" y="5683536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3175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Dust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2556969" y="5288930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166513" y="5290036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2556969" y="5682212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Product1_Toza_Dayanıklılık_Seviyesi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8170680" y="5682212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2" y="5201156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36085" y="5213131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66912" y="5608838"/>
            <a:ext cx="568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36085" y="5620813"/>
            <a:ext cx="563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6CE6F-68B3-4836-8922-305B9B58DC8C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Fingerprint Sensor </a:t>
            </a: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3" y="5161400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325533" y="5173375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USB Version / Cables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26543" y="5569082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Product1_USB_Bağlantı_Tipi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25533" y="5581057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Product2_USB_Bağlantı_Tipi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SIM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2646424" y="5199476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236087" y="5200582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2646424" y="5592758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8236087" y="5595353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Product2_SIM</a:t>
            </a:r>
          </a:p>
        </p:txBody>
      </p:sp>
    </p:spTree>
    <p:extLst>
      <p:ext uri="{BB962C8B-B14F-4D97-AF65-F5344CB8AC3E}">
        <p14:creationId xmlns:p14="http://schemas.microsoft.com/office/powerpoint/2010/main" val="29087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2479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2" y="5399936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6" y="5411911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0" y="5399936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39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57580" y="5419814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0" y="5431789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2479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6" y="5399936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9" y="5411911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6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70715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1485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5" y="5399936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5" y="5411911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8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50418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07245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96574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95268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1112</TotalTime>
  <Words>1420</Words>
  <Application>Microsoft Office PowerPoint</Application>
  <PresentationFormat>Widescreen</PresentationFormat>
  <Paragraphs>413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 Light</vt:lpstr>
      <vt:lpstr>Cambria</vt:lpstr>
      <vt:lpstr>Open Sans Extrabold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1138</cp:revision>
  <dcterms:created xsi:type="dcterms:W3CDTF">2019-06-13T03:48:42Z</dcterms:created>
  <dcterms:modified xsi:type="dcterms:W3CDTF">2022-02-18T07:12:17Z</dcterms:modified>
</cp:coreProperties>
</file>