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sldIdLst>
    <p:sldId id="321" r:id="rId2"/>
    <p:sldId id="320" r:id="rId3"/>
    <p:sldId id="256" r:id="rId4"/>
    <p:sldId id="266" r:id="rId5"/>
    <p:sldId id="267" r:id="rId6"/>
    <p:sldId id="268" r:id="rId7"/>
    <p:sldId id="287" r:id="rId8"/>
    <p:sldId id="271" r:id="rId9"/>
    <p:sldId id="272" r:id="rId10"/>
    <p:sldId id="273" r:id="rId11"/>
    <p:sldId id="274" r:id="rId12"/>
    <p:sldId id="275" r:id="rId13"/>
    <p:sldId id="288" r:id="rId14"/>
    <p:sldId id="277" r:id="rId15"/>
    <p:sldId id="281" r:id="rId16"/>
    <p:sldId id="282" r:id="rId17"/>
    <p:sldId id="283" r:id="rId18"/>
    <p:sldId id="286" r:id="rId19"/>
    <p:sldId id="289" r:id="rId20"/>
    <p:sldId id="290" r:id="rId21"/>
    <p:sldId id="291" r:id="rId22"/>
    <p:sldId id="294" r:id="rId23"/>
    <p:sldId id="311" r:id="rId24"/>
    <p:sldId id="297" r:id="rId25"/>
    <p:sldId id="322" r:id="rId26"/>
    <p:sldId id="298" r:id="rId27"/>
    <p:sldId id="312" r:id="rId28"/>
    <p:sldId id="300" r:id="rId29"/>
    <p:sldId id="301" r:id="rId30"/>
    <p:sldId id="302" r:id="rId31"/>
    <p:sldId id="303" r:id="rId32"/>
    <p:sldId id="304" r:id="rId33"/>
    <p:sldId id="305" r:id="rId34"/>
    <p:sldId id="323" r:id="rId35"/>
    <p:sldId id="324" r:id="rId36"/>
    <p:sldId id="307" r:id="rId37"/>
    <p:sldId id="306" r:id="rId38"/>
    <p:sldId id="308" r:id="rId39"/>
    <p:sldId id="325" r:id="rId40"/>
    <p:sldId id="326" r:id="rId41"/>
    <p:sldId id="327" r:id="rId42"/>
    <p:sldId id="310" r:id="rId43"/>
    <p:sldId id="328" r:id="rId44"/>
    <p:sldId id="329" r:id="rId45"/>
    <p:sldId id="319" r:id="rId46"/>
    <p:sldId id="313" r:id="rId47"/>
    <p:sldId id="315" r:id="rId48"/>
    <p:sldId id="316" r:id="rId49"/>
    <p:sldId id="33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2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27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10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4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2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7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88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7795" y="1630354"/>
            <a:ext cx="3073666" cy="50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338550" y="1695635"/>
            <a:ext cx="3098063" cy="504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Elipse">
            <a:extLst>
              <a:ext uri="{FF2B5EF4-FFF2-40B4-BE49-F238E27FC236}">
                <a16:creationId xmlns:a16="http://schemas.microsoft.com/office/drawing/2014/main" id="{FA9CA148-D01A-4BF7-84A9-007B4714E8B8}"/>
              </a:ext>
            </a:extLst>
          </p:cNvPr>
          <p:cNvSpPr>
            <a:spLocks noChangeAspect="1"/>
          </p:cNvSpPr>
          <p:nvPr/>
        </p:nvSpPr>
        <p:spPr>
          <a:xfrm>
            <a:off x="4948057" y="2227498"/>
            <a:ext cx="2088888" cy="208888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3299" dirty="0">
              <a:solidFill>
                <a:schemeClr val="tx2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390895" y="2610222"/>
            <a:ext cx="1566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VS</a:t>
            </a:r>
            <a:endParaRPr lang="en-IN" sz="8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838361" y="648221"/>
            <a:ext cx="4335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6805598" y="648221"/>
            <a:ext cx="4335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6209" y="5411911"/>
            <a:ext cx="433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Product2_Ekran__Gövde_Oranı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to Body Ratio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30" y="3845990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54631B-E7AB-4914-A40A-B0FAE3A55148}"/>
              </a:ext>
            </a:extLst>
          </p:cNvPr>
          <p:cNvSpPr txBox="1"/>
          <p:nvPr/>
        </p:nvSpPr>
        <p:spPr>
          <a:xfrm>
            <a:off x="2628209" y="5411911"/>
            <a:ext cx="418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Product1_Ekran__Gövde_Oranı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7" y="5419814"/>
            <a:ext cx="399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Product1_Batarya_Kapasitesi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76446" y="5431789"/>
            <a:ext cx="399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Product2_Batarya_Kapasitesi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Capacity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01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3" y="5399936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56577" y="5411911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53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94477" y="5163035"/>
            <a:ext cx="274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16813" y="5262826"/>
            <a:ext cx="274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Fast 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5DDD2F-9606-4340-8DF6-6437AFBC1A8F}"/>
              </a:ext>
            </a:extLst>
          </p:cNvPr>
          <p:cNvSpPr txBox="1"/>
          <p:nvPr/>
        </p:nvSpPr>
        <p:spPr>
          <a:xfrm>
            <a:off x="2594477" y="5556657"/>
            <a:ext cx="444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Product1_Hızlı_Şarj_Gücü_Maks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6B25C-B65D-4246-B684-3B03086D41BD}"/>
              </a:ext>
            </a:extLst>
          </p:cNvPr>
          <p:cNvSpPr txBox="1"/>
          <p:nvPr/>
        </p:nvSpPr>
        <p:spPr>
          <a:xfrm>
            <a:off x="8116813" y="5656046"/>
            <a:ext cx="438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Product2_Hızlı_Şarj_Gücü_Maks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7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2" y="5181278"/>
            <a:ext cx="333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6212" y="5193253"/>
            <a:ext cx="333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Charging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217AEC-DC9C-4F2B-939B-09AA09A419C8}"/>
              </a:ext>
            </a:extLst>
          </p:cNvPr>
          <p:cNvSpPr txBox="1"/>
          <p:nvPr/>
        </p:nvSpPr>
        <p:spPr>
          <a:xfrm>
            <a:off x="2556972" y="5597348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66F8E-67A1-4C74-92E3-EDE8DBDCD446}"/>
              </a:ext>
            </a:extLst>
          </p:cNvPr>
          <p:cNvSpPr txBox="1"/>
          <p:nvPr/>
        </p:nvSpPr>
        <p:spPr>
          <a:xfrm>
            <a:off x="8216212" y="5597609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425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437707" y="5399936"/>
            <a:ext cx="399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Product1_Batarya_Özellikleri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37306" y="5411911"/>
            <a:ext cx="399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Product2_Batarya_Özellikleri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813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92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1209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0" y="5409875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86993" y="5421850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5088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07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47033" y="5399936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Product1_Optik_Görüntü_Sabitleyici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76450" y="5411911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Product2_Optik_Görüntü_Sabitleyici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Optical Image Stabilizer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625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0" y="5399936"/>
            <a:ext cx="380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Product1_Diyafram_Açıklığı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86392" y="5411911"/>
            <a:ext cx="380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Product2_Diyafram_Açıklığı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Aperture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314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1270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17222" y="5399936"/>
            <a:ext cx="33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Product1_Odak_Uzaklığı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66515" y="5411911"/>
            <a:ext cx="33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Product2_Odak_Uzaklığı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5148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Focal Distance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08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50837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94979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7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30540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87367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LAUNCH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76696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Announcement  / Release Date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75390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1440FD-2FB8-41F6-9FE4-C7CC0C45B7F3}"/>
              </a:ext>
            </a:extLst>
          </p:cNvPr>
          <p:cNvSpPr txBox="1"/>
          <p:nvPr/>
        </p:nvSpPr>
        <p:spPr>
          <a:xfrm>
            <a:off x="2527158" y="5181278"/>
            <a:ext cx="388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Product1_Duyurulma_Tarihi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F9EE7-D2B6-48E5-87D4-877962189924}"/>
              </a:ext>
            </a:extLst>
          </p:cNvPr>
          <p:cNvSpPr txBox="1"/>
          <p:nvPr/>
        </p:nvSpPr>
        <p:spPr>
          <a:xfrm>
            <a:off x="8106877" y="5193253"/>
            <a:ext cx="388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Product2_Duyurulma_Tarihi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316EC-15E5-478F-ADC1-7BEDD41F5D97}"/>
              </a:ext>
            </a:extLst>
          </p:cNvPr>
          <p:cNvSpPr txBox="1"/>
          <p:nvPr/>
        </p:nvSpPr>
        <p:spPr>
          <a:xfrm>
            <a:off x="2527158" y="5584956"/>
            <a:ext cx="267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Product1_Çıkış_Yılı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06742-D3F2-4106-A319-186E0DAB3737}"/>
              </a:ext>
            </a:extLst>
          </p:cNvPr>
          <p:cNvSpPr txBox="1"/>
          <p:nvPr/>
        </p:nvSpPr>
        <p:spPr>
          <a:xfrm>
            <a:off x="8101427" y="5584955"/>
            <a:ext cx="267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Product2_Çıkış_Yılı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7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4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5" y="5399936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Product1_Kamera_Sensör_Boyutu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06275" y="5411911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Product2_Kamera_Sensör_Boyutu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5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Sensor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594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76852" y="5191217"/>
            <a:ext cx="486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Product1_Video_Kayıt_Çözünürlüğü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06879" y="5203192"/>
            <a:ext cx="486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Product2_Video_Kayıt_Çözünürlüğü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Video Recording Resolution / FPS 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AE4D6-9BE1-404B-BB28-14C6EF332115}"/>
              </a:ext>
            </a:extLst>
          </p:cNvPr>
          <p:cNvSpPr txBox="1"/>
          <p:nvPr/>
        </p:nvSpPr>
        <p:spPr>
          <a:xfrm>
            <a:off x="2576852" y="5621501"/>
            <a:ext cx="38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Product1_Video_FPS_Değeri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E1048-8276-465D-B252-667C4BD94384}"/>
              </a:ext>
            </a:extLst>
          </p:cNvPr>
          <p:cNvSpPr txBox="1"/>
          <p:nvPr/>
        </p:nvSpPr>
        <p:spPr>
          <a:xfrm>
            <a:off x="8106879" y="5598899"/>
            <a:ext cx="38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Product2_Video_FPS_Değeri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67" y="5211095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Product1_İkinci_Arka_Kamera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57178" y="5223070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Product2_İkinci_Arka_Kamera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Second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2556966" y="5653040"/>
            <a:ext cx="59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Product1_İkinci_Arka_Kamera_Çözünürlüğü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8057178" y="5653040"/>
            <a:ext cx="59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Product2_İkinci_Arka_Kamera_Çözünürlüğü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86796" y="5211095"/>
            <a:ext cx="437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Product1_Üçüncü_Arka_Kamera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26754" y="5223070"/>
            <a:ext cx="437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Product2_Üçüncü_Arka_Kamera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Third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2586795" y="5653040"/>
            <a:ext cx="617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Product1_Üçüncü_Arka_Kamera_Çözünürlüğü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8126754" y="5662900"/>
            <a:ext cx="617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Product2_Üçüncü_Arka_Kamera_Çözünürlüğü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86187" y="5399936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6207" y="5411911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Front Camera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984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Front Camera Video Resolution / FPS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66917" y="5241093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Product1_Ön_Kamera_Video_Çözünürlüğü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86390" y="5253068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Product2_Ön_Kamera_Video_Çözünürlüğü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2566917" y="5625931"/>
            <a:ext cx="460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8186390" y="5637906"/>
            <a:ext cx="460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3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16604" y="4952674"/>
            <a:ext cx="400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Product1_Yonga_Seti_Chipset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96327" y="4964649"/>
            <a:ext cx="400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Product2_Yonga_Seti_Chipset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Chipset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16604" y="5360356"/>
            <a:ext cx="33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Product1_CPU_Frekansı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96327" y="5372331"/>
            <a:ext cx="33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Product2_CPU_Frekansı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2616604" y="5745194"/>
            <a:ext cx="342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Product1_CPU_Çekirdeği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8196327" y="5757169"/>
            <a:ext cx="342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Product2_CPU_Çekirdeği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17212" y="5062008"/>
            <a:ext cx="374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Product1_Ana_İşlemci_CPU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56576" y="5073983"/>
            <a:ext cx="374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Product2_Ana_İşlemci_CPU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CPU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17212" y="5469690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56576" y="5481665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2517212" y="5854528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8156576" y="5866503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7" y="5191217"/>
            <a:ext cx="426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Product1_Grafik_İşlemcisi_GPU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6203" y="5203192"/>
            <a:ext cx="426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Product2_Grafik_İşlemcisi_GPU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Graphics Processor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26547" y="5598899"/>
            <a:ext cx="331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216203" y="5610874"/>
            <a:ext cx="331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96726" y="5181278"/>
            <a:ext cx="307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Product1_Bellek_RAM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315594" y="5193253"/>
            <a:ext cx="307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Product2_Bellek_RAM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(RAM)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96726" y="5588960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Product1_RAM_Tipi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315594" y="5600935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Product2_RAM_Tipi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90593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3473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3" y="5399936"/>
            <a:ext cx="335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96937" y="5411911"/>
            <a:ext cx="335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43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70296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27123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16452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15146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1065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2203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46416" y="5230973"/>
            <a:ext cx="373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Product1_Dahili_Depolama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86386" y="5242948"/>
            <a:ext cx="373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Product2_Dahili_Depolama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6081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Internal Storage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46416" y="5638655"/>
            <a:ext cx="468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Product1_Dahili_Depolama_Biçimi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86386" y="5650630"/>
            <a:ext cx="468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Product2_Dahili_Depolama_Biçimi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37090" y="5201156"/>
            <a:ext cx="420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Product1_Hafıza_Kartı_Desteği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96330" y="5213131"/>
            <a:ext cx="420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Product2_Hafıza_Kartı_Desteği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Card Support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37090" y="5608838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Product1_Hafıza_Kartı_Maks_Kapasitesi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96330" y="5620813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Product2_Hafıza_Kartı_Maks_Kapasitesi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3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06673" y="5191217"/>
            <a:ext cx="554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Product1_Diğer_Bellek_RAM_Seçenekleri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96332" y="5203192"/>
            <a:ext cx="554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Product2_Diğer_Bellek_RAM_Seçenekleri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Other Memory (RAM) / Options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06673" y="5598899"/>
            <a:ext cx="480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Product1_Diğer_Hafıza_Seçenekleri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96332" y="5610874"/>
            <a:ext cx="480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Product2_Diğer_Hafıza_Seçenekleri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0" y="5459577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9115" y="5462412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Height X Width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4353381" y="5473734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10015278" y="5473734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89A4C8-D702-41A3-8191-7A3B1DAA0B06}"/>
              </a:ext>
            </a:extLst>
          </p:cNvPr>
          <p:cNvSpPr txBox="1"/>
          <p:nvPr/>
        </p:nvSpPr>
        <p:spPr>
          <a:xfrm>
            <a:off x="9715964" y="5471552"/>
            <a:ext cx="36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EE6CA7-CFFC-4C7E-9E15-23DA26F9CBEC}"/>
              </a:ext>
            </a:extLst>
          </p:cNvPr>
          <p:cNvSpPr txBox="1"/>
          <p:nvPr/>
        </p:nvSpPr>
        <p:spPr>
          <a:xfrm>
            <a:off x="4028207" y="546241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Thickness / Weight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2586788" y="5170177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8172135" y="5163947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2588101" y="5602829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8172135" y="5602828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6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Cover / Frame Material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641196-903C-46BF-BF5B-33DA79B5C108}"/>
              </a:ext>
            </a:extLst>
          </p:cNvPr>
          <p:cNvSpPr txBox="1"/>
          <p:nvPr/>
        </p:nvSpPr>
        <p:spPr>
          <a:xfrm>
            <a:off x="2632912" y="5219169"/>
            <a:ext cx="478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Product1_Gövde_Malzemesi_Kapak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F64B4-99B6-4B6A-B32C-4DEA6D8E7718}"/>
              </a:ext>
            </a:extLst>
          </p:cNvPr>
          <p:cNvSpPr txBox="1"/>
          <p:nvPr/>
        </p:nvSpPr>
        <p:spPr>
          <a:xfrm>
            <a:off x="8261581" y="5173174"/>
            <a:ext cx="497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Product2_Gövde_Malzemesi_Kapak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C59EF-E977-4C74-9EB9-C0C3002DCAFD}"/>
              </a:ext>
            </a:extLst>
          </p:cNvPr>
          <p:cNvSpPr txBox="1"/>
          <p:nvPr/>
        </p:nvSpPr>
        <p:spPr>
          <a:xfrm>
            <a:off x="2643123" y="5630819"/>
            <a:ext cx="517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Product1_Gövde_Malzemesi_Çerçeve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EF908-F0DC-4E4B-BF6E-5F612DF7FB7C}"/>
              </a:ext>
            </a:extLst>
          </p:cNvPr>
          <p:cNvSpPr txBox="1"/>
          <p:nvPr/>
        </p:nvSpPr>
        <p:spPr>
          <a:xfrm>
            <a:off x="8268808" y="5599460"/>
            <a:ext cx="517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Product2_Gövde_Malzemesi_Çerçeve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3197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103622" y="4883106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653524" y="4895081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7075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103622" y="5290788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653524" y="5302763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3103621" y="5698470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8653524" y="5698470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3103621" y="6088185"/>
            <a:ext cx="31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Product1_45G_Desteği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8652772" y="6088184"/>
            <a:ext cx="31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Product2_45G_Desteği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8E1C48-C679-445B-BEAD-095287B2CAEA}"/>
              </a:ext>
            </a:extLst>
          </p:cNvPr>
          <p:cNvSpPr txBox="1"/>
          <p:nvPr/>
        </p:nvSpPr>
        <p:spPr>
          <a:xfrm>
            <a:off x="3103620" y="6438252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B9E2D-93C6-4A89-B3C7-E0BE4C9AF565}"/>
              </a:ext>
            </a:extLst>
          </p:cNvPr>
          <p:cNvSpPr txBox="1"/>
          <p:nvPr/>
        </p:nvSpPr>
        <p:spPr>
          <a:xfrm>
            <a:off x="8652772" y="6448551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C74AC6-C4C3-42EE-A69C-43DE4D2CA5C1}"/>
              </a:ext>
            </a:extLst>
          </p:cNvPr>
          <p:cNvSpPr txBox="1"/>
          <p:nvPr/>
        </p:nvSpPr>
        <p:spPr>
          <a:xfrm>
            <a:off x="2620646" y="488310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E4F7B-1073-4170-B64F-0AAF5B7E7A25}"/>
              </a:ext>
            </a:extLst>
          </p:cNvPr>
          <p:cNvSpPr txBox="1"/>
          <p:nvPr/>
        </p:nvSpPr>
        <p:spPr>
          <a:xfrm>
            <a:off x="2620645" y="5272821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3G: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DD630C-E96E-45DB-A837-AA42374F81C3}"/>
              </a:ext>
            </a:extLst>
          </p:cNvPr>
          <p:cNvSpPr txBox="1"/>
          <p:nvPr/>
        </p:nvSpPr>
        <p:spPr>
          <a:xfrm>
            <a:off x="2620644" y="5680503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5FE571-53EE-401B-B643-45C9A797BACC}"/>
              </a:ext>
            </a:extLst>
          </p:cNvPr>
          <p:cNvSpPr txBox="1"/>
          <p:nvPr/>
        </p:nvSpPr>
        <p:spPr>
          <a:xfrm>
            <a:off x="2375445" y="6070218"/>
            <a:ext cx="11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4.5G: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1EC813-C099-4FD9-B675-C3207B2BE053}"/>
              </a:ext>
            </a:extLst>
          </p:cNvPr>
          <p:cNvSpPr txBox="1"/>
          <p:nvPr/>
        </p:nvSpPr>
        <p:spPr>
          <a:xfrm>
            <a:off x="2620644" y="6438252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ABC27B-082E-40AA-BA61-27836F24CC07}"/>
              </a:ext>
            </a:extLst>
          </p:cNvPr>
          <p:cNvSpPr txBox="1"/>
          <p:nvPr/>
        </p:nvSpPr>
        <p:spPr>
          <a:xfrm>
            <a:off x="8156054" y="4895081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6CB8A-7229-4747-8057-44D67DC54CA6}"/>
              </a:ext>
            </a:extLst>
          </p:cNvPr>
          <p:cNvSpPr txBox="1"/>
          <p:nvPr/>
        </p:nvSpPr>
        <p:spPr>
          <a:xfrm>
            <a:off x="8156053" y="528479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3G: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EB6A57-24CD-48B3-94D7-129AE0C6AA42}"/>
              </a:ext>
            </a:extLst>
          </p:cNvPr>
          <p:cNvSpPr txBox="1"/>
          <p:nvPr/>
        </p:nvSpPr>
        <p:spPr>
          <a:xfrm>
            <a:off x="8156052" y="5692478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BE27A9-5A89-4C17-8866-5FB1958B28ED}"/>
              </a:ext>
            </a:extLst>
          </p:cNvPr>
          <p:cNvSpPr txBox="1"/>
          <p:nvPr/>
        </p:nvSpPr>
        <p:spPr>
          <a:xfrm>
            <a:off x="7910853" y="6082193"/>
            <a:ext cx="11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4.5G: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0349F-4FF1-4763-98EA-3389E946EFF9}"/>
              </a:ext>
            </a:extLst>
          </p:cNvPr>
          <p:cNvSpPr txBox="1"/>
          <p:nvPr/>
        </p:nvSpPr>
        <p:spPr>
          <a:xfrm>
            <a:off x="8156052" y="6450227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47028" y="4992435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Product1_İşletim_Sistemi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75842" y="5004410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Product2_İşletim_Sistemi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SSYSTEM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System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47028" y="5400117"/>
            <a:ext cx="48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Product1_İşletim_Sistemi_Versiyonu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275842" y="5412092"/>
            <a:ext cx="48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Product2_İşletim_Sistemi_Versiyonu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2547027" y="5807799"/>
            <a:ext cx="38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Product1_Kullanıcı_Arayüzü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8275842" y="5807799"/>
            <a:ext cx="38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Product2_Kullanıcı_Arayüzü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2547027" y="6197514"/>
            <a:ext cx="507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Product1_Kullanıcı_Arayüz_Versiyonu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8275090" y="6197513"/>
            <a:ext cx="507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Product2_Kullanıcı_Arayüz_Versiyonu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706060" y="5390799"/>
            <a:ext cx="35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Product1_Wi-Fi_Kanalları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34825" y="5390799"/>
            <a:ext cx="35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Product2_Wi-Fi_Kanalları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Wi-Fi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309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NFC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2656362" y="5492314"/>
            <a:ext cx="20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8314341" y="5492313"/>
            <a:ext cx="20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6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12097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500532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4467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16602" y="5399936"/>
            <a:ext cx="384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29" y="5411911"/>
            <a:ext cx="384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90634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80235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37062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26391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Technology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25085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65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Bluetooth Version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2626535" y="5391803"/>
            <a:ext cx="42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Product1_Bluetooth_Versiyonu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8264641" y="5391804"/>
            <a:ext cx="42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Product2_Bluetooth_Versiyonu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Infrared 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27D438-5D21-46BD-A9FE-9D87C6B25ADF}"/>
              </a:ext>
            </a:extLst>
          </p:cNvPr>
          <p:cNvSpPr txBox="1"/>
          <p:nvPr/>
        </p:nvSpPr>
        <p:spPr>
          <a:xfrm>
            <a:off x="2626541" y="5334484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0E72C-0E9B-4F10-87C9-FFCD0A63C7E2}"/>
              </a:ext>
            </a:extLst>
          </p:cNvPr>
          <p:cNvSpPr txBox="1"/>
          <p:nvPr/>
        </p:nvSpPr>
        <p:spPr>
          <a:xfrm>
            <a:off x="8274588" y="5334484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6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66299" y="5399936"/>
            <a:ext cx="232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46020" y="5411911"/>
            <a:ext cx="232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Radio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200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Speaker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26541" y="5380235"/>
            <a:ext cx="417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Product1_Hoparlör_Özellikleri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236080" y="5392210"/>
            <a:ext cx="417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Product2_Hoparlör_Özellikleri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5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Audio Output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2616601" y="5368441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Product1_Ses_Çıkışı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8285776" y="5369547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Product2_Ses_Çıkışı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1" y="5260796"/>
            <a:ext cx="38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Product1_Suya_Dayanıklılık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325539" y="5272771"/>
            <a:ext cx="38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Product2_Suya_Dayanıklılık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Water Resistance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325539" y="5680453"/>
            <a:ext cx="492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Product2_Suya_Dayanıklılık_Seviyesi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17122-C407-4678-8CF9-AC783255E5C5}"/>
              </a:ext>
            </a:extLst>
          </p:cNvPr>
          <p:cNvSpPr txBox="1"/>
          <p:nvPr/>
        </p:nvSpPr>
        <p:spPr>
          <a:xfrm>
            <a:off x="2552804" y="5683536"/>
            <a:ext cx="492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Product1_Suya_Dayanıklılık_Seviyesi</a:t>
            </a:r>
          </a:p>
        </p:txBody>
      </p:sp>
    </p:spTree>
    <p:extLst>
      <p:ext uri="{BB962C8B-B14F-4D97-AF65-F5344CB8AC3E}">
        <p14:creationId xmlns:p14="http://schemas.microsoft.com/office/powerpoint/2010/main" val="31755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Dust Resistance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2556969" y="5288930"/>
            <a:ext cx="38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8166513" y="5290036"/>
            <a:ext cx="38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2556969" y="5682212"/>
            <a:ext cx="492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Product1_Toza_Dayanıklılık_Seviyesi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8170680" y="5682212"/>
            <a:ext cx="492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Product2_Toza_Dayanıklılık_Seviyesi</a:t>
            </a:r>
          </a:p>
        </p:txBody>
      </p:sp>
    </p:spTree>
    <p:extLst>
      <p:ext uri="{BB962C8B-B14F-4D97-AF65-F5344CB8AC3E}">
        <p14:creationId xmlns:p14="http://schemas.microsoft.com/office/powerpoint/2010/main" val="27165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2" y="5201156"/>
            <a:ext cx="421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Product1_Parmak_izi_Okuyucu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36085" y="5213131"/>
            <a:ext cx="421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Product2_Parmak_izi_Okuyucu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66912" y="5608838"/>
            <a:ext cx="5680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Product1_Parmak_izi_Okuyucu_Özellikleri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236085" y="5620813"/>
            <a:ext cx="5633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Product2_Parmak_izi_Okuyucu_Özellikleri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A6CE6F-68B3-4836-8922-305B9B58DC8C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Fingerprint Sensor </a:t>
            </a:r>
          </a:p>
        </p:txBody>
      </p:sp>
    </p:spTree>
    <p:extLst>
      <p:ext uri="{BB962C8B-B14F-4D97-AF65-F5344CB8AC3E}">
        <p14:creationId xmlns:p14="http://schemas.microsoft.com/office/powerpoint/2010/main" val="40682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3" y="5161400"/>
            <a:ext cx="347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Product1_USB_Versiyonu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325533" y="5173375"/>
            <a:ext cx="347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Product2_USB_Versiyonu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USB Version / Cables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26543" y="5569082"/>
            <a:ext cx="38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Product1_USB_Bağlantı_Tipi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325533" y="5581057"/>
            <a:ext cx="38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Product2_USB_Bağlantı_Tipi</a:t>
            </a:r>
          </a:p>
        </p:txBody>
      </p:sp>
    </p:spTree>
    <p:extLst>
      <p:ext uri="{BB962C8B-B14F-4D97-AF65-F5344CB8AC3E}">
        <p14:creationId xmlns:p14="http://schemas.microsoft.com/office/powerpoint/2010/main" val="35063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SIM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2646424" y="5199476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Product1_Hat_Sayısı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8236087" y="5200582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Product2_Hat_Sayısı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2646424" y="5592758"/>
            <a:ext cx="20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Product1_SIM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8236087" y="5595353"/>
            <a:ext cx="20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Product2_SIM</a:t>
            </a:r>
          </a:p>
        </p:txBody>
      </p:sp>
    </p:spTree>
    <p:extLst>
      <p:ext uri="{BB962C8B-B14F-4D97-AF65-F5344CB8AC3E}">
        <p14:creationId xmlns:p14="http://schemas.microsoft.com/office/powerpoint/2010/main" val="29087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80654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2479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2" y="5399936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36" y="5411911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60817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60357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17184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06513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05207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5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76850" y="5399936"/>
            <a:ext cx="3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Product1_Piksel_Yoğunluğu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66515" y="5411911"/>
            <a:ext cx="3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Product2_Piksel_Yoğunluğu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3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Pixel Density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126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39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457580" y="5419814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Product1_Ekran_Yenileme_Hızı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56570" y="5431789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Product2_Ekran_Yenileme_Hızı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79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Refresh Rate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118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31977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80654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2479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6" y="5399936"/>
            <a:ext cx="404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96939" y="5411911"/>
            <a:ext cx="404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90636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60357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17184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06513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Durability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05207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3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70715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1485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5" y="5399936"/>
            <a:ext cx="304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Product1_Renk_Sayısı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35" y="5411911"/>
            <a:ext cx="304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Product2_Renk_Sayısı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8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50418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07245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96574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Number of </a:t>
            </a:r>
            <a:r>
              <a:rPr lang="en-I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Colors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95268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34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1112</TotalTime>
  <Words>1420</Words>
  <Application>Microsoft Office PowerPoint</Application>
  <PresentationFormat>Widescreen</PresentationFormat>
  <Paragraphs>413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 Light</vt:lpstr>
      <vt:lpstr>Cambria</vt:lpstr>
      <vt:lpstr>Open Sans Extrabold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Gokhan Ertas</cp:lastModifiedBy>
  <cp:revision>1139</cp:revision>
  <dcterms:created xsi:type="dcterms:W3CDTF">2019-06-13T03:48:42Z</dcterms:created>
  <dcterms:modified xsi:type="dcterms:W3CDTF">2022-02-19T19:01:57Z</dcterms:modified>
</cp:coreProperties>
</file>