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5" r:id="rId1"/>
  </p:sldMasterIdLst>
  <p:sldIdLst>
    <p:sldId id="321" r:id="rId2"/>
    <p:sldId id="256" r:id="rId3"/>
    <p:sldId id="266" r:id="rId4"/>
    <p:sldId id="267" r:id="rId5"/>
    <p:sldId id="268" r:id="rId6"/>
    <p:sldId id="287" r:id="rId7"/>
    <p:sldId id="271" r:id="rId8"/>
    <p:sldId id="272" r:id="rId9"/>
    <p:sldId id="273" r:id="rId10"/>
    <p:sldId id="274" r:id="rId11"/>
    <p:sldId id="275" r:id="rId12"/>
    <p:sldId id="288" r:id="rId13"/>
    <p:sldId id="277" r:id="rId14"/>
    <p:sldId id="281" r:id="rId15"/>
    <p:sldId id="282" r:id="rId16"/>
    <p:sldId id="283" r:id="rId17"/>
    <p:sldId id="286" r:id="rId18"/>
    <p:sldId id="289" r:id="rId19"/>
    <p:sldId id="290" r:id="rId20"/>
    <p:sldId id="291" r:id="rId21"/>
    <p:sldId id="294" r:id="rId22"/>
    <p:sldId id="325" r:id="rId23"/>
    <p:sldId id="328" r:id="rId24"/>
    <p:sldId id="326" r:id="rId25"/>
    <p:sldId id="327" r:id="rId26"/>
    <p:sldId id="329" r:id="rId27"/>
    <p:sldId id="330" r:id="rId28"/>
    <p:sldId id="331" r:id="rId29"/>
    <p:sldId id="332" r:id="rId30"/>
    <p:sldId id="324" r:id="rId31"/>
    <p:sldId id="305" r:id="rId32"/>
    <p:sldId id="32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73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06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512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243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175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185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197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82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83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1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1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8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6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1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7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671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  <p:sldLayoutId id="2147484198" r:id="rId13"/>
    <p:sldLayoutId id="2147484199" r:id="rId14"/>
    <p:sldLayoutId id="2147484200" r:id="rId15"/>
    <p:sldLayoutId id="2147484201" r:id="rId16"/>
    <p:sldLayoutId id="21474842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7795" y="1630354"/>
            <a:ext cx="3073666" cy="50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338550" y="1695635"/>
            <a:ext cx="3098063" cy="504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Elipse">
            <a:extLst>
              <a:ext uri="{FF2B5EF4-FFF2-40B4-BE49-F238E27FC236}">
                <a16:creationId xmlns:a16="http://schemas.microsoft.com/office/drawing/2014/main" id="{FA9CA148-D01A-4BF7-84A9-007B4714E8B8}"/>
              </a:ext>
            </a:extLst>
          </p:cNvPr>
          <p:cNvSpPr>
            <a:spLocks noChangeAspect="1"/>
          </p:cNvSpPr>
          <p:nvPr/>
        </p:nvSpPr>
        <p:spPr>
          <a:xfrm>
            <a:off x="4948057" y="2227498"/>
            <a:ext cx="2088888" cy="208888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3299" dirty="0">
              <a:solidFill>
                <a:schemeClr val="tx2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390895" y="2610222"/>
            <a:ext cx="1566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VS</a:t>
            </a:r>
            <a:endParaRPr lang="en-IN" sz="8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838361" y="648221"/>
            <a:ext cx="4335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6805598" y="648221"/>
            <a:ext cx="4335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495589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27157" y="5419814"/>
            <a:ext cx="357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76446" y="5431789"/>
            <a:ext cx="357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Quick Charge Output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01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3" y="5399936"/>
            <a:ext cx="438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56577" y="5411911"/>
            <a:ext cx="438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Fast Charge Output Current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53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  <a:p>
            <a:pPr algn="ctr"/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Quick Charge Input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5DDD2F-9606-4340-8DF6-6437AFBC1A8F}"/>
              </a:ext>
            </a:extLst>
          </p:cNvPr>
          <p:cNvSpPr txBox="1"/>
          <p:nvPr/>
        </p:nvSpPr>
        <p:spPr>
          <a:xfrm>
            <a:off x="2594477" y="5437389"/>
            <a:ext cx="3556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Product1_Hızlı_Şarj_Girişi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6B25C-B65D-4246-B684-3B03086D41BD}"/>
              </a:ext>
            </a:extLst>
          </p:cNvPr>
          <p:cNvSpPr txBox="1"/>
          <p:nvPr/>
        </p:nvSpPr>
        <p:spPr>
          <a:xfrm>
            <a:off x="8084024" y="5437388"/>
            <a:ext cx="3556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Product2_Hızlı_Şarj_Girişi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7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Fast Charge Input Current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217AEC-DC9C-4F2B-939B-09AA09A419C8}"/>
              </a:ext>
            </a:extLst>
          </p:cNvPr>
          <p:cNvSpPr txBox="1"/>
          <p:nvPr/>
        </p:nvSpPr>
        <p:spPr>
          <a:xfrm>
            <a:off x="2556972" y="5328995"/>
            <a:ext cx="436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Product1_Hızlı_Şarj_Giriş_Akımı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66F8E-67A1-4C74-92E3-EDE8DBDCD446}"/>
              </a:ext>
            </a:extLst>
          </p:cNvPr>
          <p:cNvSpPr txBox="1"/>
          <p:nvPr/>
        </p:nvSpPr>
        <p:spPr>
          <a:xfrm>
            <a:off x="8216212" y="5329256"/>
            <a:ext cx="436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Product2_Hızlı_Şarj_Giriş_Akımı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425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528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437707" y="5399936"/>
            <a:ext cx="39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Product1_Giriş_Bağlantı_Tipi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37306" y="5411911"/>
            <a:ext cx="39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Product2_Giriş_Bağlantı_Tipi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813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Charging Port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92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1209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2540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26540" y="5409875"/>
            <a:ext cx="336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Product1_Giriş_Gerilimi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86993" y="5421850"/>
            <a:ext cx="336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Product2_Giriş_Gerilimi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5088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Input Voltage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907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47033" y="5399936"/>
            <a:ext cx="308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Product1_Giriş_Akımı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76450" y="5411911"/>
            <a:ext cx="3136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Product2_Giriş_Akımı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Input Current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625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2540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26540" y="5399936"/>
            <a:ext cx="303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Product1_Çıkış_Adedi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86392" y="5411911"/>
            <a:ext cx="303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Product2_Çıkış_Adedi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Number of Outputs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3145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1270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2540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17222" y="5399936"/>
            <a:ext cx="432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Product1_1._Çıkış_Bağlantı_Tipi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66515" y="5411911"/>
            <a:ext cx="432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Product2_1._Çıkış_Bağlantı_Tipi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5148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1. Output Port Type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508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4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5" y="5399936"/>
            <a:ext cx="366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Product1_1._Çıkış_Gerilimi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06275" y="5411911"/>
            <a:ext cx="366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Product2_1._Çıkış_Gerilimi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5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1. Output Voltage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594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90593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55223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27153" y="5399936"/>
            <a:ext cx="264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Product1_Kapasite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96937" y="5411911"/>
            <a:ext cx="264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Product2_Kapasite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43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70296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27123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16452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Capacity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15146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106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528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1. Output Current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DAE4D6-9BE1-404B-BB28-14C6EF332115}"/>
              </a:ext>
            </a:extLst>
          </p:cNvPr>
          <p:cNvSpPr txBox="1"/>
          <p:nvPr/>
        </p:nvSpPr>
        <p:spPr>
          <a:xfrm>
            <a:off x="2576852" y="5363087"/>
            <a:ext cx="338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Product1_1._Çıkış_Akımı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E1048-8276-465D-B252-667C4BD94384}"/>
              </a:ext>
            </a:extLst>
          </p:cNvPr>
          <p:cNvSpPr txBox="1"/>
          <p:nvPr/>
        </p:nvSpPr>
        <p:spPr>
          <a:xfrm>
            <a:off x="8106879" y="5340485"/>
            <a:ext cx="338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Product2_1._Çıkış_Akımı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1. Output Cable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2556966" y="5325050"/>
            <a:ext cx="367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Product1_1._Çıkış_Kablosu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8057178" y="5325050"/>
            <a:ext cx="367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Product2_1._Çıkış_Kablosu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1270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2540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17222" y="5399936"/>
            <a:ext cx="432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Product1_2._Çıkış_Bağlantı_Tipi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66515" y="5411911"/>
            <a:ext cx="432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Product2_2._Çıkış_Bağlantı_Tipi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5148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2. Output Port Type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8450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4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5" y="5399936"/>
            <a:ext cx="366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Product1_2._Çıkış_Gerilimi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06275" y="5411911"/>
            <a:ext cx="366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Product2_2._Çıkış_Gerilimi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5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2. Output Voltage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9629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528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2. Output Current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DAE4D6-9BE1-404B-BB28-14C6EF332115}"/>
              </a:ext>
            </a:extLst>
          </p:cNvPr>
          <p:cNvSpPr txBox="1"/>
          <p:nvPr/>
        </p:nvSpPr>
        <p:spPr>
          <a:xfrm>
            <a:off x="2576852" y="5363087"/>
            <a:ext cx="338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Product1_2._Çıkış_Akımı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E1048-8276-465D-B252-667C4BD94384}"/>
              </a:ext>
            </a:extLst>
          </p:cNvPr>
          <p:cNvSpPr txBox="1"/>
          <p:nvPr/>
        </p:nvSpPr>
        <p:spPr>
          <a:xfrm>
            <a:off x="8106879" y="5340485"/>
            <a:ext cx="338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Product2_2._Çıkış_Akımı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3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2. Output Cable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2556966" y="5325050"/>
            <a:ext cx="367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Product1_2._Çıkış_Kablosu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8057178" y="5325050"/>
            <a:ext cx="367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Product2_2._Çıkış_Kablosu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7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1270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2540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17222" y="5399936"/>
            <a:ext cx="432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Product1_3._Çıkış_Bağlantı_Tipi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66515" y="5411911"/>
            <a:ext cx="432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Product2_3._Çıkış_Bağlantı_Tipi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5148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3. Output Port Type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352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4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5" y="5399936"/>
            <a:ext cx="366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Product1_3._Çıkış_Gerilimi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06275" y="5411911"/>
            <a:ext cx="366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Product2_3._Çıkış_Gerilimi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5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3. Output Voltage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6782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528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3. Output Current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DAE4D6-9BE1-404B-BB28-14C6EF332115}"/>
              </a:ext>
            </a:extLst>
          </p:cNvPr>
          <p:cNvSpPr txBox="1"/>
          <p:nvPr/>
        </p:nvSpPr>
        <p:spPr>
          <a:xfrm>
            <a:off x="2576852" y="5363087"/>
            <a:ext cx="338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Product1_3._Çıkış_Akımı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E1048-8276-465D-B252-667C4BD94384}"/>
              </a:ext>
            </a:extLst>
          </p:cNvPr>
          <p:cNvSpPr txBox="1"/>
          <p:nvPr/>
        </p:nvSpPr>
        <p:spPr>
          <a:xfrm>
            <a:off x="8106879" y="5340485"/>
            <a:ext cx="338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Product2_3._Çıkış_Akımı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3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PORTS</a:t>
            </a:r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3. Output Cable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2556966" y="5325050"/>
            <a:ext cx="367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Product1_3._Çıkış_Kablosu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8057178" y="5325050"/>
            <a:ext cx="367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Product2_3._Çıkış_Kablosu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9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12097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500532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65162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16602" y="5399936"/>
            <a:ext cx="35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Product1_Şarj_Etme_Gücü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46629" y="5411911"/>
            <a:ext cx="35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Product2_Şarj_Etme_Gücü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90634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80235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37062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26391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Charging Power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25085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65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Cover Material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641196-903C-46BF-BF5B-33DA79B5C108}"/>
              </a:ext>
            </a:extLst>
          </p:cNvPr>
          <p:cNvSpPr txBox="1"/>
          <p:nvPr/>
        </p:nvSpPr>
        <p:spPr>
          <a:xfrm>
            <a:off x="2632912" y="5368254"/>
            <a:ext cx="3843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F64B4-99B6-4B6A-B32C-4DEA6D8E7718}"/>
              </a:ext>
            </a:extLst>
          </p:cNvPr>
          <p:cNvSpPr txBox="1"/>
          <p:nvPr/>
        </p:nvSpPr>
        <p:spPr>
          <a:xfrm>
            <a:off x="8261581" y="5322259"/>
            <a:ext cx="3843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0" y="5459577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9115" y="5462412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Height X Width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4353381" y="5473734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10055034" y="5473734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89A4C8-D702-41A3-8191-7A3B1DAA0B06}"/>
              </a:ext>
            </a:extLst>
          </p:cNvPr>
          <p:cNvSpPr txBox="1"/>
          <p:nvPr/>
        </p:nvSpPr>
        <p:spPr>
          <a:xfrm>
            <a:off x="9715964" y="5471552"/>
            <a:ext cx="36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EE6CA7-CFFC-4C7E-9E15-23DA26F9CBEC}"/>
              </a:ext>
            </a:extLst>
          </p:cNvPr>
          <p:cNvSpPr txBox="1"/>
          <p:nvPr/>
        </p:nvSpPr>
        <p:spPr>
          <a:xfrm>
            <a:off x="4028207" y="546241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0552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Depth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2586788" y="5359018"/>
            <a:ext cx="264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Product1_Derinlik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8172135" y="5352788"/>
            <a:ext cx="264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Product2_Derinlik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6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80654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55223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27152" y="5399936"/>
            <a:ext cx="249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Product1_Pil_Tipi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46636" y="5411911"/>
            <a:ext cx="249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Product2_Pil_Tipi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60817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60357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17184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06513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Type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05207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5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76850" y="5399936"/>
            <a:ext cx="540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Product1_Dolum_Süresi_(Quick Charge)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66515" y="5411911"/>
            <a:ext cx="540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Product2_Dolum_Süresi_(Quick Charge)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3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  <a:p>
            <a:pPr algn="ctr"/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Cooldown (Quick Charge)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126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39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2540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457580" y="5419814"/>
            <a:ext cx="38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Product1_El_Feneri_Özelliği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56570" y="5431789"/>
            <a:ext cx="38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Product2_El_Feneri_Özelliği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79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Flashlight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118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31977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80654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2479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6" y="5399936"/>
            <a:ext cx="4471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Product1_Güneş_Enerjisi_(Solar)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96939" y="5411911"/>
            <a:ext cx="4471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Product2_Güneş_Enerjisi_(Solar)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90636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60357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17184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06513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Solar Energy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05207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3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70715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528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5" y="5399936"/>
            <a:ext cx="4041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Product1_Doluluk_Göstergesi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46635" y="5411911"/>
            <a:ext cx="4041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Product2_Doluluk_Göstergesi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8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50418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107245" y="252122"/>
            <a:ext cx="39973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  <a:p>
            <a:pPr algn="ctr"/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96574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Capacity Gauge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95268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734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5467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6209" y="5411911"/>
            <a:ext cx="331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Product2_Gösterge_Tipi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FEATURES</a:t>
            </a:r>
          </a:p>
          <a:p>
            <a:pPr algn="ctr"/>
            <a:endParaRPr lang="en-IN" sz="2800" dirty="0">
              <a:ln w="0"/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Display Type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30" y="3845990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54631B-E7AB-4914-A40A-B0FAE3A55148}"/>
              </a:ext>
            </a:extLst>
          </p:cNvPr>
          <p:cNvSpPr txBox="1"/>
          <p:nvPr/>
        </p:nvSpPr>
        <p:spPr>
          <a:xfrm>
            <a:off x="2628209" y="5411911"/>
            <a:ext cx="331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Product1_Gösterge_Tipi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1237</TotalTime>
  <Words>732</Words>
  <Application>Microsoft Office PowerPoint</Application>
  <PresentationFormat>Widescreen</PresentationFormat>
  <Paragraphs>224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Cambria</vt:lpstr>
      <vt:lpstr>Century Gothic</vt:lpstr>
      <vt:lpstr>Open Sans Extrabold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Gokhan Ertas</cp:lastModifiedBy>
  <cp:revision>1318</cp:revision>
  <dcterms:created xsi:type="dcterms:W3CDTF">2019-06-13T03:48:42Z</dcterms:created>
  <dcterms:modified xsi:type="dcterms:W3CDTF">2022-03-01T15:02:35Z</dcterms:modified>
</cp:coreProperties>
</file>