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5" r:id="rId1"/>
  </p:sldMasterIdLst>
  <p:sldIdLst>
    <p:sldId id="321" r:id="rId2"/>
    <p:sldId id="256" r:id="rId3"/>
    <p:sldId id="266" r:id="rId4"/>
    <p:sldId id="267" r:id="rId5"/>
    <p:sldId id="268" r:id="rId6"/>
    <p:sldId id="287" r:id="rId7"/>
    <p:sldId id="271" r:id="rId8"/>
    <p:sldId id="272" r:id="rId9"/>
    <p:sldId id="273" r:id="rId10"/>
    <p:sldId id="274" r:id="rId11"/>
    <p:sldId id="275" r:id="rId12"/>
    <p:sldId id="288" r:id="rId13"/>
    <p:sldId id="277" r:id="rId14"/>
    <p:sldId id="281" r:id="rId15"/>
    <p:sldId id="282" r:id="rId16"/>
    <p:sldId id="283" r:id="rId17"/>
    <p:sldId id="286" r:id="rId18"/>
    <p:sldId id="289" r:id="rId19"/>
    <p:sldId id="290" r:id="rId20"/>
    <p:sldId id="291" r:id="rId21"/>
    <p:sldId id="294" r:id="rId22"/>
    <p:sldId id="325" r:id="rId23"/>
    <p:sldId id="328" r:id="rId24"/>
    <p:sldId id="326" r:id="rId25"/>
    <p:sldId id="327" r:id="rId26"/>
    <p:sldId id="329" r:id="rId27"/>
    <p:sldId id="330" r:id="rId28"/>
    <p:sldId id="331" r:id="rId29"/>
    <p:sldId id="332" r:id="rId30"/>
    <p:sldId id="324" r:id="rId31"/>
    <p:sldId id="305" r:id="rId32"/>
    <p:sldId id="32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6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1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24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7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8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9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82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1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1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7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71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7795" y="1630354"/>
            <a:ext cx="3073666" cy="50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338550" y="1695635"/>
            <a:ext cx="3098063" cy="50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Elipse">
            <a:extLst>
              <a:ext uri="{FF2B5EF4-FFF2-40B4-BE49-F238E27FC236}">
                <a16:creationId xmlns:a16="http://schemas.microsoft.com/office/drawing/2014/main" id="{FA9CA148-D01A-4BF7-84A9-007B4714E8B8}"/>
              </a:ext>
            </a:extLst>
          </p:cNvPr>
          <p:cNvSpPr>
            <a:spLocks noChangeAspect="1"/>
          </p:cNvSpPr>
          <p:nvPr/>
        </p:nvSpPr>
        <p:spPr>
          <a:xfrm>
            <a:off x="4948057" y="2227498"/>
            <a:ext cx="2088888" cy="208888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3299" dirty="0">
              <a:solidFill>
                <a:schemeClr val="tx2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390895" y="2610222"/>
            <a:ext cx="1566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VS</a:t>
            </a:r>
            <a:endParaRPr lang="en-IN" sz="8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838361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6805598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495589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7" y="5419814"/>
            <a:ext cx="357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46" y="5431789"/>
            <a:ext cx="357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Quick Charge Output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3" y="5399936"/>
            <a:ext cx="438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7" y="5411911"/>
            <a:ext cx="438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 Output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  <a:p>
            <a:pPr algn="ctr"/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Quick Charge Input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2594477" y="5437389"/>
            <a:ext cx="355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Product1_Hızlı_Şarj_Girişi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8084024" y="5437388"/>
            <a:ext cx="355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Product2_Hızlı_Şarj_Girişi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7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 Input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2556972" y="5328995"/>
            <a:ext cx="43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Product1_Hızlı_Şarj_Giriş_Akımı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8216212" y="5329256"/>
            <a:ext cx="43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Product2_Hızlı_Şarj_Giriş_Akımı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425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37707" y="5399936"/>
            <a:ext cx="39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Product1_Giriş_Bağlantı_Tipi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37306" y="5411911"/>
            <a:ext cx="39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Product2_Giriş_Bağlantı_Tipi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813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Charging 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409875"/>
            <a:ext cx="33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Product1_Giriş_Gerilimi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86993" y="5421850"/>
            <a:ext cx="33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Product2_Giriş_Gerilimi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8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Input Voltage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47033" y="5399936"/>
            <a:ext cx="308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Product1_Giriş_Akımı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50" y="5411911"/>
            <a:ext cx="313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Product2_Giriş_Akımı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399936"/>
            <a:ext cx="303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Product1_Çıkış_Adedi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86392" y="5411911"/>
            <a:ext cx="303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Product2_Çıkış_Adedi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Outputs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22" y="5399936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Output Port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5" y="5399936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06275" y="5411911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Output Voltage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90593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55223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3" y="5399936"/>
            <a:ext cx="264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Product1_Kapasite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7" y="5411911"/>
            <a:ext cx="264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Product2_Kapasite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4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70296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27123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16452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15146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Output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2576852" y="5363087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8106879" y="5340485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Output Cable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56966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057178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22" y="5399936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Output Port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45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5" y="5399936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06275" y="5411911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Output Voltage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9629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Output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2576852" y="5363087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8106879" y="5340485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Output Cable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56966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057178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7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22" y="5399936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Output Port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5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5" y="5399936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06275" y="5411911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Output Voltage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678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Output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2576852" y="5363087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8106879" y="5340485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Output Cable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56966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057178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500532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65162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16602" y="5399936"/>
            <a:ext cx="35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Product1_Şarj_Etme_Gücü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29" y="5411911"/>
            <a:ext cx="35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Product2_Şarj_Etme_Gücü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4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80235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37062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26391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Charging Power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25085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Cover Material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2632912" y="5368254"/>
            <a:ext cx="384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8261581" y="5322259"/>
            <a:ext cx="384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0" y="5459577"/>
            <a:ext cx="27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Product1_Yükseklik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9115" y="5462412"/>
            <a:ext cx="27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Product2_Yükseklik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Height X Width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4353381" y="5473734"/>
            <a:ext cx="256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Product1_Genişlik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9846315" y="5473734"/>
            <a:ext cx="256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Product2_Genişlik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9A4C8-D702-41A3-8191-7A3B1DAA0B06}"/>
              </a:ext>
            </a:extLst>
          </p:cNvPr>
          <p:cNvSpPr txBox="1"/>
          <p:nvPr/>
        </p:nvSpPr>
        <p:spPr>
          <a:xfrm>
            <a:off x="9507245" y="5471552"/>
            <a:ext cx="3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EE6CA7-CFFC-4C7E-9E15-23DA26F9CBEC}"/>
              </a:ext>
            </a:extLst>
          </p:cNvPr>
          <p:cNvSpPr txBox="1"/>
          <p:nvPr/>
        </p:nvSpPr>
        <p:spPr>
          <a:xfrm>
            <a:off x="4028207" y="546241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0552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Depth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2586788" y="5359018"/>
            <a:ext cx="264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Product1_Derinlik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172135" y="5352788"/>
            <a:ext cx="264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Product2_Derinlik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55223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2" y="5399936"/>
            <a:ext cx="24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Product1_Pil_Tipi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6" y="5411911"/>
            <a:ext cx="24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Product2_Pil_Tipi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7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17184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76850" y="5399936"/>
            <a:ext cx="5170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Product1_Dolum_Süresi_Quick_Charge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5170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Product2_Dolum_Süresi_Quick_Charge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  <a:p>
            <a:pPr algn="ctr"/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Cooldown (Quick Charge)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39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57580" y="5419814"/>
            <a:ext cx="38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Product1_El_Feneri_Özelliği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0" y="5431789"/>
            <a:ext cx="38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Product2_El_Feneri_Özelliği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79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Flashlight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2479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6" y="5399936"/>
            <a:ext cx="423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Product1_Güneş_Enerjisi_Solar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9" y="5411911"/>
            <a:ext cx="423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Product2_Güneş_Enerjisi_Solar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6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17184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Solar Energy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70715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5" y="5399936"/>
            <a:ext cx="404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Product1_Doluluk_Göstergesi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5" y="5411911"/>
            <a:ext cx="404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Product2_Doluluk_Göstergesi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8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50418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07245" y="252122"/>
            <a:ext cx="3997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  <a:p>
            <a:pPr algn="ctr"/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96574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Capacity Gauge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95268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9" y="5411911"/>
            <a:ext cx="331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Product2_Gösterge_Tipi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  <a:p>
            <a:pPr algn="ctr"/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Display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54631B-E7AB-4914-A40A-B0FAE3A55148}"/>
              </a:ext>
            </a:extLst>
          </p:cNvPr>
          <p:cNvSpPr txBox="1"/>
          <p:nvPr/>
        </p:nvSpPr>
        <p:spPr>
          <a:xfrm>
            <a:off x="2628209" y="5411911"/>
            <a:ext cx="331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Product1_Gösterge_Tipi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1240</TotalTime>
  <Words>730</Words>
  <Application>Microsoft Office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</vt:lpstr>
      <vt:lpstr>Century Gothic</vt:lpstr>
      <vt:lpstr>Open Sans Extrabold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1356</cp:revision>
  <dcterms:created xsi:type="dcterms:W3CDTF">2019-06-13T03:48:42Z</dcterms:created>
  <dcterms:modified xsi:type="dcterms:W3CDTF">2022-03-01T15:26:13Z</dcterms:modified>
</cp:coreProperties>
</file>