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EC65-CE35-461B-AF65-4F0483891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6167-24E6-4CB5-B5E8-A9C890C0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AC2E-314E-4044-978F-14DA0F09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424A-629B-479A-BC85-6D8F0C00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E0EC-E606-4A0B-B4FB-2363E899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3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FE8C-AB1B-4825-976F-B86BB39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D1603-DB0A-4788-A5EF-3D01120C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4A5F-441D-4257-B319-9FF59224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22DE-3E3F-4306-AE44-0643992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C3CE-D27F-43F3-B555-051392F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FA5D5-0489-4DAE-BE75-9AB4DD1C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37270-B2F9-4977-A1DB-4BC62D25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22A2-040F-4756-B634-C112AE7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7EDF-B563-4487-AE05-45FF6EAA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F7A5-E0B4-4597-AA72-80197412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DF9-B93A-4D16-9B85-A436ED76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B5AE-DC8B-4B98-8AF7-224A7B6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A971-72E9-454E-A124-5109BEF0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AE6F-AA68-46D8-AEF7-34E75F94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9028-CDBC-48C6-A66C-49498AC2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240-BC2E-497C-8AAA-3AF0808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089CB-0193-42A9-8A8B-70796982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1DBC-059B-4DC3-A3EE-836E6F53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CE65-D221-4B3E-BB23-0FE83CA4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4D9B-7D29-4C21-A007-CA0C0AC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87F8-3C4F-4F8A-B629-BC531C69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0976-7E6F-4018-829D-01549D10D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A3912-C881-44A7-852C-A3EA7663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CC9C-CC40-4716-A007-1BFDB92E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5BA8-FCA1-42BB-A58D-FEE357E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FFE3-9B30-4369-974E-36F9AE32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E53A-9684-41F5-A521-6110CCC2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80F5C-FA18-4340-9BA3-A7C55590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A3F0-282C-42F4-880A-C8ECEBAF2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4082C-F149-45D7-8880-7CA19C52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36D7-A772-4F98-A20E-9060D84B1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13A86-3543-4762-AA71-C7F9A37E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EC213-CDE0-4C79-B97D-FDE3978D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CCBB6-E276-4046-BA9B-1B6E64A5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22FC-3D1F-4A7B-B496-3141BA6F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CDE50-5EA4-4F45-877E-05505344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8F49-C869-4766-B03D-62D31F3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EE52-DF70-4ABB-84A2-32625CB9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D2AC1-464D-4F11-B49B-B1779C32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B2CAE-E3D0-4BE1-B54F-9D41815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0A85-CC7A-46F1-8A0A-ACD9B16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6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3B2C-3B66-4D5A-886F-14D81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CAEC-7895-4B57-919A-F85DE965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873D0-B323-4E3E-88EA-DAED6FF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6776-BF38-4FF5-B2BC-DD4B57B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7B44-25AF-44F6-9A49-3B291C90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F5EC-BC1C-478A-8A24-DAE2DD3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5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6C0-3439-46D3-B0B0-E22110A4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420E3-5F78-49DB-B3DA-8010424A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7FB9-4236-4880-9CDD-31BEFD3A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C2DCC-37AF-4C9E-9300-0C668D6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9C3E-D27F-4C17-A5A3-AA21E84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0946B-9C27-4240-9DC7-C7F35B35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7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2CAFF-288E-4978-A7BF-EA73898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A84A-96DB-4C84-A4F8-9059DC03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F154-439B-433E-B879-6482E63DF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A190-5475-4B24-8F11-314FEF7D6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3D3F-90F9-46E5-8BF2-50274A7E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5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125">
            <a:extLst>
              <a:ext uri="{FF2B5EF4-FFF2-40B4-BE49-F238E27FC236}">
                <a16:creationId xmlns:a16="http://schemas.microsoft.com/office/drawing/2014/main" id="{7CC3527C-10A2-4BCF-A2EF-6B81E0B7A104}"/>
              </a:ext>
            </a:extLst>
          </p:cNvPr>
          <p:cNvSpPr/>
          <p:nvPr/>
        </p:nvSpPr>
        <p:spPr bwMode="auto">
          <a:xfrm>
            <a:off x="309" y="5048993"/>
            <a:ext cx="12191383" cy="1823188"/>
          </a:xfrm>
          <a:prstGeom prst="rect">
            <a:avLst/>
          </a:prstGeom>
          <a:gradFill>
            <a:gsLst>
              <a:gs pos="96000">
                <a:schemeClr val="accent6"/>
              </a:gs>
              <a:gs pos="66000">
                <a:schemeClr val="accent6">
                  <a:lumMod val="75000"/>
                </a:schemeClr>
              </a:gs>
              <a:gs pos="14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208493"/>
            <a:endParaRPr lang="es-ES" sz="14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43495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59748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14" name="Freeform 981">
            <a:extLst>
              <a:ext uri="{FF2B5EF4-FFF2-40B4-BE49-F238E27FC236}">
                <a16:creationId xmlns:a16="http://schemas.microsoft.com/office/drawing/2014/main" id="{802640D9-1A5A-4FC5-B533-1667118015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0003" y="5453991"/>
            <a:ext cx="622623" cy="700634"/>
          </a:xfrm>
          <a:custGeom>
            <a:avLst/>
            <a:gdLst>
              <a:gd name="T0" fmla="*/ 564 w 2538"/>
              <a:gd name="T1" fmla="*/ 2393 h 2856"/>
              <a:gd name="T2" fmla="*/ 994 w 2538"/>
              <a:gd name="T3" fmla="*/ 2514 h 2856"/>
              <a:gd name="T4" fmla="*/ 1542 w 2538"/>
              <a:gd name="T5" fmla="*/ 2522 h 2856"/>
              <a:gd name="T6" fmla="*/ 1981 w 2538"/>
              <a:gd name="T7" fmla="*/ 2382 h 2856"/>
              <a:gd name="T8" fmla="*/ 1828 w 2538"/>
              <a:gd name="T9" fmla="*/ 2167 h 2856"/>
              <a:gd name="T10" fmla="*/ 1582 w 2538"/>
              <a:gd name="T11" fmla="*/ 1973 h 2856"/>
              <a:gd name="T12" fmla="*/ 1267 w 2538"/>
              <a:gd name="T13" fmla="*/ 1946 h 2856"/>
              <a:gd name="T14" fmla="*/ 962 w 2538"/>
              <a:gd name="T15" fmla="*/ 1914 h 2856"/>
              <a:gd name="T16" fmla="*/ 802 w 2538"/>
              <a:gd name="T17" fmla="*/ 2136 h 2856"/>
              <a:gd name="T18" fmla="*/ 1820 w 2538"/>
              <a:gd name="T19" fmla="*/ 998 h 2856"/>
              <a:gd name="T20" fmla="*/ 1926 w 2538"/>
              <a:gd name="T21" fmla="*/ 1117 h 2856"/>
              <a:gd name="T22" fmla="*/ 1832 w 2538"/>
              <a:gd name="T23" fmla="*/ 1299 h 2856"/>
              <a:gd name="T24" fmla="*/ 1801 w 2538"/>
              <a:gd name="T25" fmla="*/ 1363 h 2856"/>
              <a:gd name="T26" fmla="*/ 1849 w 2538"/>
              <a:gd name="T27" fmla="*/ 1376 h 2856"/>
              <a:gd name="T28" fmla="*/ 1943 w 2538"/>
              <a:gd name="T29" fmla="*/ 1184 h 2856"/>
              <a:gd name="T30" fmla="*/ 1904 w 2538"/>
              <a:gd name="T31" fmla="*/ 992 h 2856"/>
              <a:gd name="T32" fmla="*/ 852 w 2538"/>
              <a:gd name="T33" fmla="*/ 653 h 2856"/>
              <a:gd name="T34" fmla="*/ 778 w 2538"/>
              <a:gd name="T35" fmla="*/ 1012 h 2856"/>
              <a:gd name="T36" fmla="*/ 778 w 2538"/>
              <a:gd name="T37" fmla="*/ 1109 h 2856"/>
              <a:gd name="T38" fmla="*/ 770 w 2538"/>
              <a:gd name="T39" fmla="*/ 1117 h 2856"/>
              <a:gd name="T40" fmla="*/ 745 w 2538"/>
              <a:gd name="T41" fmla="*/ 1063 h 2856"/>
              <a:gd name="T42" fmla="*/ 649 w 2538"/>
              <a:gd name="T43" fmla="*/ 985 h 2856"/>
              <a:gd name="T44" fmla="*/ 595 w 2538"/>
              <a:gd name="T45" fmla="*/ 1203 h 2856"/>
              <a:gd name="T46" fmla="*/ 710 w 2538"/>
              <a:gd name="T47" fmla="*/ 1440 h 2856"/>
              <a:gd name="T48" fmla="*/ 994 w 2538"/>
              <a:gd name="T49" fmla="*/ 1768 h 2856"/>
              <a:gd name="T50" fmla="*/ 1430 w 2538"/>
              <a:gd name="T51" fmla="*/ 1825 h 2856"/>
              <a:gd name="T52" fmla="*/ 1749 w 2538"/>
              <a:gd name="T53" fmla="*/ 1530 h 2856"/>
              <a:gd name="T54" fmla="*/ 1622 w 2538"/>
              <a:gd name="T55" fmla="*/ 1357 h 2856"/>
              <a:gd name="T56" fmla="*/ 1728 w 2538"/>
              <a:gd name="T57" fmla="*/ 1182 h 2856"/>
              <a:gd name="T58" fmla="*/ 1530 w 2538"/>
              <a:gd name="T59" fmla="*/ 1129 h 2856"/>
              <a:gd name="T60" fmla="*/ 1473 w 2538"/>
              <a:gd name="T61" fmla="*/ 1021 h 2856"/>
              <a:gd name="T62" fmla="*/ 1463 w 2538"/>
              <a:gd name="T63" fmla="*/ 908 h 2856"/>
              <a:gd name="T64" fmla="*/ 1127 w 2538"/>
              <a:gd name="T65" fmla="*/ 856 h 2856"/>
              <a:gd name="T66" fmla="*/ 756 w 2538"/>
              <a:gd name="T67" fmla="*/ 136 h 2856"/>
              <a:gd name="T68" fmla="*/ 1042 w 2538"/>
              <a:gd name="T69" fmla="*/ 77 h 2856"/>
              <a:gd name="T70" fmla="*/ 1367 w 2538"/>
              <a:gd name="T71" fmla="*/ 0 h 2856"/>
              <a:gd name="T72" fmla="*/ 1780 w 2538"/>
              <a:gd name="T73" fmla="*/ 140 h 2856"/>
              <a:gd name="T74" fmla="*/ 1956 w 2538"/>
              <a:gd name="T75" fmla="*/ 438 h 2856"/>
              <a:gd name="T76" fmla="*/ 2050 w 2538"/>
              <a:gd name="T77" fmla="*/ 658 h 2856"/>
              <a:gd name="T78" fmla="*/ 2300 w 2538"/>
              <a:gd name="T79" fmla="*/ 823 h 2856"/>
              <a:gd name="T80" fmla="*/ 2348 w 2538"/>
              <a:gd name="T81" fmla="*/ 1148 h 2856"/>
              <a:gd name="T82" fmla="*/ 2177 w 2538"/>
              <a:gd name="T83" fmla="*/ 1393 h 2856"/>
              <a:gd name="T84" fmla="*/ 2338 w 2538"/>
              <a:gd name="T85" fmla="*/ 1537 h 2856"/>
              <a:gd name="T86" fmla="*/ 2346 w 2538"/>
              <a:gd name="T87" fmla="*/ 1716 h 2856"/>
              <a:gd name="T88" fmla="*/ 2169 w 2538"/>
              <a:gd name="T89" fmla="*/ 1848 h 2856"/>
              <a:gd name="T90" fmla="*/ 2194 w 2538"/>
              <a:gd name="T91" fmla="*/ 2008 h 2856"/>
              <a:gd name="T92" fmla="*/ 2290 w 2538"/>
              <a:gd name="T93" fmla="*/ 2182 h 2856"/>
              <a:gd name="T94" fmla="*/ 2505 w 2538"/>
              <a:gd name="T95" fmla="*/ 2434 h 2856"/>
              <a:gd name="T96" fmla="*/ 2450 w 2538"/>
              <a:gd name="T97" fmla="*/ 2852 h 2856"/>
              <a:gd name="T98" fmla="*/ 0 w 2538"/>
              <a:gd name="T99" fmla="*/ 2603 h 2856"/>
              <a:gd name="T100" fmla="*/ 190 w 2538"/>
              <a:gd name="T101" fmla="*/ 2265 h 2856"/>
              <a:gd name="T102" fmla="*/ 261 w 2538"/>
              <a:gd name="T103" fmla="*/ 2094 h 2856"/>
              <a:gd name="T104" fmla="*/ 399 w 2538"/>
              <a:gd name="T105" fmla="*/ 1944 h 2856"/>
              <a:gd name="T106" fmla="*/ 225 w 2538"/>
              <a:gd name="T107" fmla="*/ 1781 h 2856"/>
              <a:gd name="T108" fmla="*/ 173 w 2538"/>
              <a:gd name="T109" fmla="*/ 1534 h 2856"/>
              <a:gd name="T110" fmla="*/ 347 w 2538"/>
              <a:gd name="T111" fmla="*/ 1328 h 2856"/>
              <a:gd name="T112" fmla="*/ 248 w 2538"/>
              <a:gd name="T113" fmla="*/ 1113 h 2856"/>
              <a:gd name="T114" fmla="*/ 257 w 2538"/>
              <a:gd name="T115" fmla="*/ 808 h 2856"/>
              <a:gd name="T116" fmla="*/ 488 w 2538"/>
              <a:gd name="T117" fmla="*/ 674 h 2856"/>
              <a:gd name="T118" fmla="*/ 555 w 2538"/>
              <a:gd name="T119" fmla="*/ 499 h 2856"/>
              <a:gd name="T120" fmla="*/ 699 w 2538"/>
              <a:gd name="T121" fmla="*/ 188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38" h="2856">
                <a:moveTo>
                  <a:pt x="453" y="2244"/>
                </a:moveTo>
                <a:lnTo>
                  <a:pt x="455" y="2286"/>
                </a:lnTo>
                <a:lnTo>
                  <a:pt x="474" y="2328"/>
                </a:lnTo>
                <a:lnTo>
                  <a:pt x="511" y="2361"/>
                </a:lnTo>
                <a:lnTo>
                  <a:pt x="564" y="2393"/>
                </a:lnTo>
                <a:lnTo>
                  <a:pt x="628" y="2426"/>
                </a:lnTo>
                <a:lnTo>
                  <a:pt x="706" y="2453"/>
                </a:lnTo>
                <a:lnTo>
                  <a:pt x="797" y="2478"/>
                </a:lnTo>
                <a:lnTo>
                  <a:pt x="891" y="2497"/>
                </a:lnTo>
                <a:lnTo>
                  <a:pt x="994" y="2514"/>
                </a:lnTo>
                <a:lnTo>
                  <a:pt x="1100" y="2524"/>
                </a:lnTo>
                <a:lnTo>
                  <a:pt x="1213" y="2534"/>
                </a:lnTo>
                <a:lnTo>
                  <a:pt x="1323" y="2534"/>
                </a:lnTo>
                <a:lnTo>
                  <a:pt x="1434" y="2530"/>
                </a:lnTo>
                <a:lnTo>
                  <a:pt x="1542" y="2522"/>
                </a:lnTo>
                <a:lnTo>
                  <a:pt x="1643" y="2505"/>
                </a:lnTo>
                <a:lnTo>
                  <a:pt x="1741" y="2486"/>
                </a:lnTo>
                <a:lnTo>
                  <a:pt x="1833" y="2457"/>
                </a:lnTo>
                <a:lnTo>
                  <a:pt x="1912" y="2422"/>
                </a:lnTo>
                <a:lnTo>
                  <a:pt x="1981" y="2382"/>
                </a:lnTo>
                <a:lnTo>
                  <a:pt x="2033" y="2336"/>
                </a:lnTo>
                <a:lnTo>
                  <a:pt x="2068" y="2292"/>
                </a:lnTo>
                <a:lnTo>
                  <a:pt x="2091" y="2246"/>
                </a:lnTo>
                <a:lnTo>
                  <a:pt x="1922" y="2196"/>
                </a:lnTo>
                <a:lnTo>
                  <a:pt x="1828" y="2167"/>
                </a:lnTo>
                <a:lnTo>
                  <a:pt x="1736" y="2136"/>
                </a:lnTo>
                <a:lnTo>
                  <a:pt x="1674" y="2106"/>
                </a:lnTo>
                <a:lnTo>
                  <a:pt x="1628" y="2069"/>
                </a:lnTo>
                <a:lnTo>
                  <a:pt x="1601" y="2021"/>
                </a:lnTo>
                <a:lnTo>
                  <a:pt x="1582" y="1973"/>
                </a:lnTo>
                <a:lnTo>
                  <a:pt x="1572" y="1916"/>
                </a:lnTo>
                <a:lnTo>
                  <a:pt x="1572" y="1854"/>
                </a:lnTo>
                <a:lnTo>
                  <a:pt x="1480" y="1906"/>
                </a:lnTo>
                <a:lnTo>
                  <a:pt x="1378" y="1937"/>
                </a:lnTo>
                <a:lnTo>
                  <a:pt x="1267" y="1946"/>
                </a:lnTo>
                <a:lnTo>
                  <a:pt x="1183" y="1939"/>
                </a:lnTo>
                <a:lnTo>
                  <a:pt x="1104" y="1923"/>
                </a:lnTo>
                <a:lnTo>
                  <a:pt x="1031" y="1892"/>
                </a:lnTo>
                <a:lnTo>
                  <a:pt x="964" y="1856"/>
                </a:lnTo>
                <a:lnTo>
                  <a:pt x="962" y="1914"/>
                </a:lnTo>
                <a:lnTo>
                  <a:pt x="954" y="1969"/>
                </a:lnTo>
                <a:lnTo>
                  <a:pt x="937" y="2025"/>
                </a:lnTo>
                <a:lnTo>
                  <a:pt x="906" y="2067"/>
                </a:lnTo>
                <a:lnTo>
                  <a:pt x="860" y="2104"/>
                </a:lnTo>
                <a:lnTo>
                  <a:pt x="802" y="2136"/>
                </a:lnTo>
                <a:lnTo>
                  <a:pt x="683" y="2173"/>
                </a:lnTo>
                <a:lnTo>
                  <a:pt x="564" y="2209"/>
                </a:lnTo>
                <a:lnTo>
                  <a:pt x="453" y="2244"/>
                </a:lnTo>
                <a:close/>
                <a:moveTo>
                  <a:pt x="1837" y="971"/>
                </a:moveTo>
                <a:lnTo>
                  <a:pt x="1820" y="998"/>
                </a:lnTo>
                <a:lnTo>
                  <a:pt x="1826" y="998"/>
                </a:lnTo>
                <a:lnTo>
                  <a:pt x="1872" y="1029"/>
                </a:lnTo>
                <a:lnTo>
                  <a:pt x="1904" y="1056"/>
                </a:lnTo>
                <a:lnTo>
                  <a:pt x="1920" y="1086"/>
                </a:lnTo>
                <a:lnTo>
                  <a:pt x="1926" y="1117"/>
                </a:lnTo>
                <a:lnTo>
                  <a:pt x="1920" y="1154"/>
                </a:lnTo>
                <a:lnTo>
                  <a:pt x="1906" y="1188"/>
                </a:lnTo>
                <a:lnTo>
                  <a:pt x="1887" y="1219"/>
                </a:lnTo>
                <a:lnTo>
                  <a:pt x="1860" y="1261"/>
                </a:lnTo>
                <a:lnTo>
                  <a:pt x="1832" y="1299"/>
                </a:lnTo>
                <a:lnTo>
                  <a:pt x="1810" y="1326"/>
                </a:lnTo>
                <a:lnTo>
                  <a:pt x="1805" y="1340"/>
                </a:lnTo>
                <a:lnTo>
                  <a:pt x="1797" y="1349"/>
                </a:lnTo>
                <a:lnTo>
                  <a:pt x="1797" y="1355"/>
                </a:lnTo>
                <a:lnTo>
                  <a:pt x="1801" y="1363"/>
                </a:lnTo>
                <a:lnTo>
                  <a:pt x="1805" y="1369"/>
                </a:lnTo>
                <a:lnTo>
                  <a:pt x="1814" y="1372"/>
                </a:lnTo>
                <a:lnTo>
                  <a:pt x="1826" y="1372"/>
                </a:lnTo>
                <a:lnTo>
                  <a:pt x="1847" y="1372"/>
                </a:lnTo>
                <a:lnTo>
                  <a:pt x="1849" y="1376"/>
                </a:lnTo>
                <a:lnTo>
                  <a:pt x="1870" y="1370"/>
                </a:lnTo>
                <a:lnTo>
                  <a:pt x="1891" y="1374"/>
                </a:lnTo>
                <a:lnTo>
                  <a:pt x="1914" y="1326"/>
                </a:lnTo>
                <a:lnTo>
                  <a:pt x="1931" y="1273"/>
                </a:lnTo>
                <a:lnTo>
                  <a:pt x="1943" y="1184"/>
                </a:lnTo>
                <a:lnTo>
                  <a:pt x="1935" y="1094"/>
                </a:lnTo>
                <a:lnTo>
                  <a:pt x="1933" y="1071"/>
                </a:lnTo>
                <a:lnTo>
                  <a:pt x="1926" y="1044"/>
                </a:lnTo>
                <a:lnTo>
                  <a:pt x="1914" y="1017"/>
                </a:lnTo>
                <a:lnTo>
                  <a:pt x="1904" y="992"/>
                </a:lnTo>
                <a:lnTo>
                  <a:pt x="1889" y="967"/>
                </a:lnTo>
                <a:lnTo>
                  <a:pt x="1872" y="958"/>
                </a:lnTo>
                <a:lnTo>
                  <a:pt x="1855" y="956"/>
                </a:lnTo>
                <a:lnTo>
                  <a:pt x="1837" y="971"/>
                </a:lnTo>
                <a:close/>
                <a:moveTo>
                  <a:pt x="852" y="653"/>
                </a:moveTo>
                <a:lnTo>
                  <a:pt x="845" y="668"/>
                </a:lnTo>
                <a:lnTo>
                  <a:pt x="820" y="735"/>
                </a:lnTo>
                <a:lnTo>
                  <a:pt x="799" y="800"/>
                </a:lnTo>
                <a:lnTo>
                  <a:pt x="778" y="908"/>
                </a:lnTo>
                <a:lnTo>
                  <a:pt x="778" y="1012"/>
                </a:lnTo>
                <a:lnTo>
                  <a:pt x="778" y="1040"/>
                </a:lnTo>
                <a:lnTo>
                  <a:pt x="778" y="1067"/>
                </a:lnTo>
                <a:lnTo>
                  <a:pt x="779" y="1086"/>
                </a:lnTo>
                <a:lnTo>
                  <a:pt x="779" y="1100"/>
                </a:lnTo>
                <a:lnTo>
                  <a:pt x="778" y="1109"/>
                </a:lnTo>
                <a:lnTo>
                  <a:pt x="776" y="1117"/>
                </a:lnTo>
                <a:lnTo>
                  <a:pt x="776" y="1123"/>
                </a:lnTo>
                <a:lnTo>
                  <a:pt x="776" y="1123"/>
                </a:lnTo>
                <a:lnTo>
                  <a:pt x="772" y="1119"/>
                </a:lnTo>
                <a:lnTo>
                  <a:pt x="770" y="1117"/>
                </a:lnTo>
                <a:lnTo>
                  <a:pt x="764" y="1109"/>
                </a:lnTo>
                <a:lnTo>
                  <a:pt x="762" y="1100"/>
                </a:lnTo>
                <a:lnTo>
                  <a:pt x="758" y="1088"/>
                </a:lnTo>
                <a:lnTo>
                  <a:pt x="751" y="1077"/>
                </a:lnTo>
                <a:lnTo>
                  <a:pt x="745" y="1063"/>
                </a:lnTo>
                <a:lnTo>
                  <a:pt x="737" y="1046"/>
                </a:lnTo>
                <a:lnTo>
                  <a:pt x="714" y="1008"/>
                </a:lnTo>
                <a:lnTo>
                  <a:pt x="693" y="987"/>
                </a:lnTo>
                <a:lnTo>
                  <a:pt x="672" y="977"/>
                </a:lnTo>
                <a:lnTo>
                  <a:pt x="649" y="985"/>
                </a:lnTo>
                <a:lnTo>
                  <a:pt x="630" y="1006"/>
                </a:lnTo>
                <a:lnTo>
                  <a:pt x="612" y="1040"/>
                </a:lnTo>
                <a:lnTo>
                  <a:pt x="601" y="1083"/>
                </a:lnTo>
                <a:lnTo>
                  <a:pt x="593" y="1140"/>
                </a:lnTo>
                <a:lnTo>
                  <a:pt x="595" y="1203"/>
                </a:lnTo>
                <a:lnTo>
                  <a:pt x="603" y="1261"/>
                </a:lnTo>
                <a:lnTo>
                  <a:pt x="616" y="1319"/>
                </a:lnTo>
                <a:lnTo>
                  <a:pt x="645" y="1369"/>
                </a:lnTo>
                <a:lnTo>
                  <a:pt x="672" y="1411"/>
                </a:lnTo>
                <a:lnTo>
                  <a:pt x="710" y="1440"/>
                </a:lnTo>
                <a:lnTo>
                  <a:pt x="753" y="1455"/>
                </a:lnTo>
                <a:lnTo>
                  <a:pt x="801" y="1551"/>
                </a:lnTo>
                <a:lnTo>
                  <a:pt x="854" y="1635"/>
                </a:lnTo>
                <a:lnTo>
                  <a:pt x="920" y="1710"/>
                </a:lnTo>
                <a:lnTo>
                  <a:pt x="994" y="1768"/>
                </a:lnTo>
                <a:lnTo>
                  <a:pt x="1079" y="1816"/>
                </a:lnTo>
                <a:lnTo>
                  <a:pt x="1165" y="1845"/>
                </a:lnTo>
                <a:lnTo>
                  <a:pt x="1269" y="1854"/>
                </a:lnTo>
                <a:lnTo>
                  <a:pt x="1353" y="1848"/>
                </a:lnTo>
                <a:lnTo>
                  <a:pt x="1430" y="1825"/>
                </a:lnTo>
                <a:lnTo>
                  <a:pt x="1499" y="1795"/>
                </a:lnTo>
                <a:lnTo>
                  <a:pt x="1565" y="1752"/>
                </a:lnTo>
                <a:lnTo>
                  <a:pt x="1638" y="1689"/>
                </a:lnTo>
                <a:lnTo>
                  <a:pt x="1697" y="1614"/>
                </a:lnTo>
                <a:lnTo>
                  <a:pt x="1749" y="1530"/>
                </a:lnTo>
                <a:lnTo>
                  <a:pt x="1684" y="1512"/>
                </a:lnTo>
                <a:lnTo>
                  <a:pt x="1641" y="1482"/>
                </a:lnTo>
                <a:lnTo>
                  <a:pt x="1615" y="1443"/>
                </a:lnTo>
                <a:lnTo>
                  <a:pt x="1611" y="1403"/>
                </a:lnTo>
                <a:lnTo>
                  <a:pt x="1622" y="1357"/>
                </a:lnTo>
                <a:lnTo>
                  <a:pt x="1647" y="1317"/>
                </a:lnTo>
                <a:lnTo>
                  <a:pt x="1693" y="1263"/>
                </a:lnTo>
                <a:lnTo>
                  <a:pt x="1728" y="1225"/>
                </a:lnTo>
                <a:lnTo>
                  <a:pt x="1732" y="1200"/>
                </a:lnTo>
                <a:lnTo>
                  <a:pt x="1728" y="1182"/>
                </a:lnTo>
                <a:lnTo>
                  <a:pt x="1707" y="1167"/>
                </a:lnTo>
                <a:lnTo>
                  <a:pt x="1668" y="1152"/>
                </a:lnTo>
                <a:lnTo>
                  <a:pt x="1630" y="1148"/>
                </a:lnTo>
                <a:lnTo>
                  <a:pt x="1582" y="1136"/>
                </a:lnTo>
                <a:lnTo>
                  <a:pt x="1530" y="1129"/>
                </a:lnTo>
                <a:lnTo>
                  <a:pt x="1496" y="1109"/>
                </a:lnTo>
                <a:lnTo>
                  <a:pt x="1476" y="1092"/>
                </a:lnTo>
                <a:lnTo>
                  <a:pt x="1469" y="1069"/>
                </a:lnTo>
                <a:lnTo>
                  <a:pt x="1467" y="1044"/>
                </a:lnTo>
                <a:lnTo>
                  <a:pt x="1473" y="1021"/>
                </a:lnTo>
                <a:lnTo>
                  <a:pt x="1478" y="996"/>
                </a:lnTo>
                <a:lnTo>
                  <a:pt x="1482" y="967"/>
                </a:lnTo>
                <a:lnTo>
                  <a:pt x="1482" y="946"/>
                </a:lnTo>
                <a:lnTo>
                  <a:pt x="1478" y="927"/>
                </a:lnTo>
                <a:lnTo>
                  <a:pt x="1463" y="908"/>
                </a:lnTo>
                <a:lnTo>
                  <a:pt x="1430" y="894"/>
                </a:lnTo>
                <a:lnTo>
                  <a:pt x="1386" y="887"/>
                </a:lnTo>
                <a:lnTo>
                  <a:pt x="1325" y="885"/>
                </a:lnTo>
                <a:lnTo>
                  <a:pt x="1221" y="879"/>
                </a:lnTo>
                <a:lnTo>
                  <a:pt x="1127" y="856"/>
                </a:lnTo>
                <a:lnTo>
                  <a:pt x="1039" y="816"/>
                </a:lnTo>
                <a:lnTo>
                  <a:pt x="968" y="770"/>
                </a:lnTo>
                <a:lnTo>
                  <a:pt x="902" y="712"/>
                </a:lnTo>
                <a:lnTo>
                  <a:pt x="852" y="653"/>
                </a:lnTo>
                <a:close/>
                <a:moveTo>
                  <a:pt x="756" y="136"/>
                </a:moveTo>
                <a:lnTo>
                  <a:pt x="820" y="96"/>
                </a:lnTo>
                <a:lnTo>
                  <a:pt x="887" y="69"/>
                </a:lnTo>
                <a:lnTo>
                  <a:pt x="950" y="56"/>
                </a:lnTo>
                <a:lnTo>
                  <a:pt x="998" y="61"/>
                </a:lnTo>
                <a:lnTo>
                  <a:pt x="1042" y="77"/>
                </a:lnTo>
                <a:lnTo>
                  <a:pt x="1083" y="109"/>
                </a:lnTo>
                <a:lnTo>
                  <a:pt x="1142" y="58"/>
                </a:lnTo>
                <a:lnTo>
                  <a:pt x="1208" y="23"/>
                </a:lnTo>
                <a:lnTo>
                  <a:pt x="1286" y="6"/>
                </a:lnTo>
                <a:lnTo>
                  <a:pt x="1367" y="0"/>
                </a:lnTo>
                <a:lnTo>
                  <a:pt x="1455" y="10"/>
                </a:lnTo>
                <a:lnTo>
                  <a:pt x="1545" y="25"/>
                </a:lnTo>
                <a:lnTo>
                  <a:pt x="1630" y="58"/>
                </a:lnTo>
                <a:lnTo>
                  <a:pt x="1709" y="94"/>
                </a:lnTo>
                <a:lnTo>
                  <a:pt x="1780" y="140"/>
                </a:lnTo>
                <a:lnTo>
                  <a:pt x="1839" y="186"/>
                </a:lnTo>
                <a:lnTo>
                  <a:pt x="1887" y="244"/>
                </a:lnTo>
                <a:lnTo>
                  <a:pt x="1918" y="298"/>
                </a:lnTo>
                <a:lnTo>
                  <a:pt x="1937" y="372"/>
                </a:lnTo>
                <a:lnTo>
                  <a:pt x="1956" y="438"/>
                </a:lnTo>
                <a:lnTo>
                  <a:pt x="1968" y="497"/>
                </a:lnTo>
                <a:lnTo>
                  <a:pt x="1981" y="545"/>
                </a:lnTo>
                <a:lnTo>
                  <a:pt x="2000" y="591"/>
                </a:lnTo>
                <a:lnTo>
                  <a:pt x="2018" y="626"/>
                </a:lnTo>
                <a:lnTo>
                  <a:pt x="2050" y="658"/>
                </a:lnTo>
                <a:lnTo>
                  <a:pt x="2095" y="685"/>
                </a:lnTo>
                <a:lnTo>
                  <a:pt x="2152" y="706"/>
                </a:lnTo>
                <a:lnTo>
                  <a:pt x="2210" y="731"/>
                </a:lnTo>
                <a:lnTo>
                  <a:pt x="2258" y="772"/>
                </a:lnTo>
                <a:lnTo>
                  <a:pt x="2300" y="823"/>
                </a:lnTo>
                <a:lnTo>
                  <a:pt x="2331" y="881"/>
                </a:lnTo>
                <a:lnTo>
                  <a:pt x="2352" y="950"/>
                </a:lnTo>
                <a:lnTo>
                  <a:pt x="2361" y="1017"/>
                </a:lnTo>
                <a:lnTo>
                  <a:pt x="2359" y="1083"/>
                </a:lnTo>
                <a:lnTo>
                  <a:pt x="2348" y="1148"/>
                </a:lnTo>
                <a:lnTo>
                  <a:pt x="2325" y="1205"/>
                </a:lnTo>
                <a:lnTo>
                  <a:pt x="2287" y="1257"/>
                </a:lnTo>
                <a:lnTo>
                  <a:pt x="2233" y="1315"/>
                </a:lnTo>
                <a:lnTo>
                  <a:pt x="2194" y="1353"/>
                </a:lnTo>
                <a:lnTo>
                  <a:pt x="2177" y="1393"/>
                </a:lnTo>
                <a:lnTo>
                  <a:pt x="2175" y="1420"/>
                </a:lnTo>
                <a:lnTo>
                  <a:pt x="2192" y="1449"/>
                </a:lnTo>
                <a:lnTo>
                  <a:pt x="2229" y="1478"/>
                </a:lnTo>
                <a:lnTo>
                  <a:pt x="2287" y="1505"/>
                </a:lnTo>
                <a:lnTo>
                  <a:pt x="2338" y="1537"/>
                </a:lnTo>
                <a:lnTo>
                  <a:pt x="2373" y="1574"/>
                </a:lnTo>
                <a:lnTo>
                  <a:pt x="2386" y="1610"/>
                </a:lnTo>
                <a:lnTo>
                  <a:pt x="2390" y="1645"/>
                </a:lnTo>
                <a:lnTo>
                  <a:pt x="2375" y="1683"/>
                </a:lnTo>
                <a:lnTo>
                  <a:pt x="2346" y="1716"/>
                </a:lnTo>
                <a:lnTo>
                  <a:pt x="2311" y="1745"/>
                </a:lnTo>
                <a:lnTo>
                  <a:pt x="2281" y="1764"/>
                </a:lnTo>
                <a:lnTo>
                  <a:pt x="2239" y="1787"/>
                </a:lnTo>
                <a:lnTo>
                  <a:pt x="2204" y="1816"/>
                </a:lnTo>
                <a:lnTo>
                  <a:pt x="2169" y="1848"/>
                </a:lnTo>
                <a:lnTo>
                  <a:pt x="2148" y="1885"/>
                </a:lnTo>
                <a:lnTo>
                  <a:pt x="2141" y="1916"/>
                </a:lnTo>
                <a:lnTo>
                  <a:pt x="2143" y="1950"/>
                </a:lnTo>
                <a:lnTo>
                  <a:pt x="2160" y="1979"/>
                </a:lnTo>
                <a:lnTo>
                  <a:pt x="2194" y="2008"/>
                </a:lnTo>
                <a:lnTo>
                  <a:pt x="2235" y="2035"/>
                </a:lnTo>
                <a:lnTo>
                  <a:pt x="2265" y="2065"/>
                </a:lnTo>
                <a:lnTo>
                  <a:pt x="2283" y="2100"/>
                </a:lnTo>
                <a:lnTo>
                  <a:pt x="2294" y="2140"/>
                </a:lnTo>
                <a:lnTo>
                  <a:pt x="2290" y="2182"/>
                </a:lnTo>
                <a:lnTo>
                  <a:pt x="2271" y="2228"/>
                </a:lnTo>
                <a:lnTo>
                  <a:pt x="2348" y="2267"/>
                </a:lnTo>
                <a:lnTo>
                  <a:pt x="2409" y="2313"/>
                </a:lnTo>
                <a:lnTo>
                  <a:pt x="2463" y="2368"/>
                </a:lnTo>
                <a:lnTo>
                  <a:pt x="2505" y="2434"/>
                </a:lnTo>
                <a:lnTo>
                  <a:pt x="2528" y="2511"/>
                </a:lnTo>
                <a:lnTo>
                  <a:pt x="2538" y="2601"/>
                </a:lnTo>
                <a:lnTo>
                  <a:pt x="2523" y="2683"/>
                </a:lnTo>
                <a:lnTo>
                  <a:pt x="2498" y="2768"/>
                </a:lnTo>
                <a:lnTo>
                  <a:pt x="2450" y="2852"/>
                </a:lnTo>
                <a:lnTo>
                  <a:pt x="2452" y="2856"/>
                </a:lnTo>
                <a:lnTo>
                  <a:pt x="86" y="2852"/>
                </a:lnTo>
                <a:lnTo>
                  <a:pt x="38" y="2770"/>
                </a:lnTo>
                <a:lnTo>
                  <a:pt x="13" y="2689"/>
                </a:lnTo>
                <a:lnTo>
                  <a:pt x="0" y="2603"/>
                </a:lnTo>
                <a:lnTo>
                  <a:pt x="10" y="2511"/>
                </a:lnTo>
                <a:lnTo>
                  <a:pt x="33" y="2434"/>
                </a:lnTo>
                <a:lnTo>
                  <a:pt x="71" y="2367"/>
                </a:lnTo>
                <a:lnTo>
                  <a:pt x="127" y="2311"/>
                </a:lnTo>
                <a:lnTo>
                  <a:pt x="190" y="2265"/>
                </a:lnTo>
                <a:lnTo>
                  <a:pt x="265" y="2226"/>
                </a:lnTo>
                <a:lnTo>
                  <a:pt x="246" y="2190"/>
                </a:lnTo>
                <a:lnTo>
                  <a:pt x="238" y="2157"/>
                </a:lnTo>
                <a:lnTo>
                  <a:pt x="248" y="2125"/>
                </a:lnTo>
                <a:lnTo>
                  <a:pt x="261" y="2094"/>
                </a:lnTo>
                <a:lnTo>
                  <a:pt x="290" y="2065"/>
                </a:lnTo>
                <a:lnTo>
                  <a:pt x="326" y="2040"/>
                </a:lnTo>
                <a:lnTo>
                  <a:pt x="369" y="2011"/>
                </a:lnTo>
                <a:lnTo>
                  <a:pt x="394" y="1979"/>
                </a:lnTo>
                <a:lnTo>
                  <a:pt x="399" y="1944"/>
                </a:lnTo>
                <a:lnTo>
                  <a:pt x="388" y="1906"/>
                </a:lnTo>
                <a:lnTo>
                  <a:pt x="365" y="1871"/>
                </a:lnTo>
                <a:lnTo>
                  <a:pt x="324" y="1839"/>
                </a:lnTo>
                <a:lnTo>
                  <a:pt x="271" y="1810"/>
                </a:lnTo>
                <a:lnTo>
                  <a:pt x="225" y="1781"/>
                </a:lnTo>
                <a:lnTo>
                  <a:pt x="190" y="1737"/>
                </a:lnTo>
                <a:lnTo>
                  <a:pt x="161" y="1691"/>
                </a:lnTo>
                <a:lnTo>
                  <a:pt x="150" y="1641"/>
                </a:lnTo>
                <a:lnTo>
                  <a:pt x="157" y="1587"/>
                </a:lnTo>
                <a:lnTo>
                  <a:pt x="173" y="1534"/>
                </a:lnTo>
                <a:lnTo>
                  <a:pt x="204" y="1484"/>
                </a:lnTo>
                <a:lnTo>
                  <a:pt x="251" y="1440"/>
                </a:lnTo>
                <a:lnTo>
                  <a:pt x="299" y="1399"/>
                </a:lnTo>
                <a:lnTo>
                  <a:pt x="330" y="1363"/>
                </a:lnTo>
                <a:lnTo>
                  <a:pt x="347" y="1328"/>
                </a:lnTo>
                <a:lnTo>
                  <a:pt x="347" y="1292"/>
                </a:lnTo>
                <a:lnTo>
                  <a:pt x="336" y="1253"/>
                </a:lnTo>
                <a:lnTo>
                  <a:pt x="315" y="1215"/>
                </a:lnTo>
                <a:lnTo>
                  <a:pt x="286" y="1167"/>
                </a:lnTo>
                <a:lnTo>
                  <a:pt x="248" y="1113"/>
                </a:lnTo>
                <a:lnTo>
                  <a:pt x="219" y="1058"/>
                </a:lnTo>
                <a:lnTo>
                  <a:pt x="205" y="992"/>
                </a:lnTo>
                <a:lnTo>
                  <a:pt x="209" y="927"/>
                </a:lnTo>
                <a:lnTo>
                  <a:pt x="230" y="866"/>
                </a:lnTo>
                <a:lnTo>
                  <a:pt x="257" y="808"/>
                </a:lnTo>
                <a:lnTo>
                  <a:pt x="298" y="760"/>
                </a:lnTo>
                <a:lnTo>
                  <a:pt x="349" y="724"/>
                </a:lnTo>
                <a:lnTo>
                  <a:pt x="407" y="702"/>
                </a:lnTo>
                <a:lnTo>
                  <a:pt x="455" y="691"/>
                </a:lnTo>
                <a:lnTo>
                  <a:pt x="488" y="674"/>
                </a:lnTo>
                <a:lnTo>
                  <a:pt x="515" y="653"/>
                </a:lnTo>
                <a:lnTo>
                  <a:pt x="528" y="626"/>
                </a:lnTo>
                <a:lnTo>
                  <a:pt x="539" y="591"/>
                </a:lnTo>
                <a:lnTo>
                  <a:pt x="547" y="549"/>
                </a:lnTo>
                <a:lnTo>
                  <a:pt x="555" y="499"/>
                </a:lnTo>
                <a:lnTo>
                  <a:pt x="568" y="445"/>
                </a:lnTo>
                <a:lnTo>
                  <a:pt x="582" y="382"/>
                </a:lnTo>
                <a:lnTo>
                  <a:pt x="612" y="315"/>
                </a:lnTo>
                <a:lnTo>
                  <a:pt x="649" y="250"/>
                </a:lnTo>
                <a:lnTo>
                  <a:pt x="699" y="188"/>
                </a:lnTo>
                <a:lnTo>
                  <a:pt x="756" y="1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endParaRPr lang="es-SV" sz="900"/>
          </a:p>
        </p:txBody>
      </p:sp>
      <p:sp>
        <p:nvSpPr>
          <p:cNvPr id="15" name="Freeform 992">
            <a:extLst>
              <a:ext uri="{FF2B5EF4-FFF2-40B4-BE49-F238E27FC236}">
                <a16:creationId xmlns:a16="http://schemas.microsoft.com/office/drawing/2014/main" id="{EA7C24F0-2CCA-4E6A-9AAD-A4E14EA3EA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28479" y="5508942"/>
            <a:ext cx="621642" cy="645683"/>
          </a:xfrm>
          <a:custGeom>
            <a:avLst/>
            <a:gdLst>
              <a:gd name="T0" fmla="*/ 703 w 2534"/>
              <a:gd name="T1" fmla="*/ 889 h 2632"/>
              <a:gd name="T2" fmla="*/ 662 w 2534"/>
              <a:gd name="T3" fmla="*/ 780 h 2632"/>
              <a:gd name="T4" fmla="*/ 595 w 2534"/>
              <a:gd name="T5" fmla="*/ 902 h 2632"/>
              <a:gd name="T6" fmla="*/ 662 w 2534"/>
              <a:gd name="T7" fmla="*/ 1177 h 2632"/>
              <a:gd name="T8" fmla="*/ 1872 w 2534"/>
              <a:gd name="T9" fmla="*/ 1177 h 2632"/>
              <a:gd name="T10" fmla="*/ 1933 w 2534"/>
              <a:gd name="T11" fmla="*/ 854 h 2632"/>
              <a:gd name="T12" fmla="*/ 1843 w 2534"/>
              <a:gd name="T13" fmla="*/ 851 h 2632"/>
              <a:gd name="T14" fmla="*/ 1791 w 2534"/>
              <a:gd name="T15" fmla="*/ 1229 h 2632"/>
              <a:gd name="T16" fmla="*/ 1628 w 2534"/>
              <a:gd name="T17" fmla="*/ 1386 h 2632"/>
              <a:gd name="T18" fmla="*/ 1747 w 2534"/>
              <a:gd name="T19" fmla="*/ 908 h 2632"/>
              <a:gd name="T20" fmla="*/ 1755 w 2534"/>
              <a:gd name="T21" fmla="*/ 722 h 2632"/>
              <a:gd name="T22" fmla="*/ 1494 w 2534"/>
              <a:gd name="T23" fmla="*/ 384 h 2632"/>
              <a:gd name="T24" fmla="*/ 1039 w 2534"/>
              <a:gd name="T25" fmla="*/ 528 h 2632"/>
              <a:gd name="T26" fmla="*/ 806 w 2534"/>
              <a:gd name="T27" fmla="*/ 595 h 2632"/>
              <a:gd name="T28" fmla="*/ 772 w 2534"/>
              <a:gd name="T29" fmla="*/ 720 h 2632"/>
              <a:gd name="T30" fmla="*/ 780 w 2534"/>
              <a:gd name="T31" fmla="*/ 949 h 2632"/>
              <a:gd name="T32" fmla="*/ 920 w 2534"/>
              <a:gd name="T33" fmla="*/ 1421 h 2632"/>
              <a:gd name="T34" fmla="*/ 1083 w 2534"/>
              <a:gd name="T35" fmla="*/ 1559 h 2632"/>
              <a:gd name="T36" fmla="*/ 1202 w 2534"/>
              <a:gd name="T37" fmla="*/ 1553 h 2632"/>
              <a:gd name="T38" fmla="*/ 1304 w 2534"/>
              <a:gd name="T39" fmla="*/ 1517 h 2632"/>
              <a:gd name="T40" fmla="*/ 1405 w 2534"/>
              <a:gd name="T41" fmla="*/ 1578 h 2632"/>
              <a:gd name="T42" fmla="*/ 672 w 2534"/>
              <a:gd name="T43" fmla="*/ 2304 h 2632"/>
              <a:gd name="T44" fmla="*/ 778 w 2534"/>
              <a:gd name="T45" fmla="*/ 2400 h 2632"/>
              <a:gd name="T46" fmla="*/ 1380 w 2534"/>
              <a:gd name="T47" fmla="*/ 2573 h 2632"/>
              <a:gd name="T48" fmla="*/ 1620 w 2534"/>
              <a:gd name="T49" fmla="*/ 1983 h 2632"/>
              <a:gd name="T50" fmla="*/ 1549 w 2534"/>
              <a:gd name="T51" fmla="*/ 1672 h 2632"/>
              <a:gd name="T52" fmla="*/ 1221 w 2534"/>
              <a:gd name="T53" fmla="*/ 1797 h 2632"/>
              <a:gd name="T54" fmla="*/ 981 w 2534"/>
              <a:gd name="T55" fmla="*/ 1672 h 2632"/>
              <a:gd name="T56" fmla="*/ 933 w 2534"/>
              <a:gd name="T57" fmla="*/ 2051 h 2632"/>
              <a:gd name="T58" fmla="*/ 1154 w 2534"/>
              <a:gd name="T59" fmla="*/ 2573 h 2632"/>
              <a:gd name="T60" fmla="*/ 1185 w 2534"/>
              <a:gd name="T61" fmla="*/ 2375 h 2632"/>
              <a:gd name="T62" fmla="*/ 1158 w 2534"/>
              <a:gd name="T63" fmla="*/ 2202 h 2632"/>
              <a:gd name="T64" fmla="*/ 1077 w 2534"/>
              <a:gd name="T65" fmla="*/ 2189 h 2632"/>
              <a:gd name="T66" fmla="*/ 1083 w 2534"/>
              <a:gd name="T67" fmla="*/ 2166 h 2632"/>
              <a:gd name="T68" fmla="*/ 1482 w 2534"/>
              <a:gd name="T69" fmla="*/ 2214 h 2632"/>
              <a:gd name="T70" fmla="*/ 1386 w 2534"/>
              <a:gd name="T71" fmla="*/ 2174 h 2632"/>
              <a:gd name="T72" fmla="*/ 1344 w 2534"/>
              <a:gd name="T73" fmla="*/ 2316 h 2632"/>
              <a:gd name="T74" fmla="*/ 1356 w 2534"/>
              <a:gd name="T75" fmla="*/ 2490 h 2632"/>
              <a:gd name="T76" fmla="*/ 1329 w 2534"/>
              <a:gd name="T77" fmla="*/ 2632 h 2632"/>
              <a:gd name="T78" fmla="*/ 1329 w 2534"/>
              <a:gd name="T79" fmla="*/ 2632 h 2632"/>
              <a:gd name="T80" fmla="*/ 1787 w 2534"/>
              <a:gd name="T81" fmla="*/ 1901 h 2632"/>
              <a:gd name="T82" fmla="*/ 2452 w 2534"/>
              <a:gd name="T83" fmla="*/ 2629 h 2632"/>
              <a:gd name="T84" fmla="*/ 870 w 2534"/>
              <a:gd name="T85" fmla="*/ 2630 h 2632"/>
              <a:gd name="T86" fmla="*/ 4 w 2534"/>
              <a:gd name="T87" fmla="*/ 2300 h 2632"/>
              <a:gd name="T88" fmla="*/ 211 w 2534"/>
              <a:gd name="T89" fmla="*/ 2030 h 2632"/>
              <a:gd name="T90" fmla="*/ 574 w 2534"/>
              <a:gd name="T91" fmla="*/ 1893 h 2632"/>
              <a:gd name="T92" fmla="*/ 889 w 2534"/>
              <a:gd name="T93" fmla="*/ 1678 h 2632"/>
              <a:gd name="T94" fmla="*/ 806 w 2534"/>
              <a:gd name="T95" fmla="*/ 1475 h 2632"/>
              <a:gd name="T96" fmla="*/ 566 w 2534"/>
              <a:gd name="T97" fmla="*/ 1167 h 2632"/>
              <a:gd name="T98" fmla="*/ 530 w 2534"/>
              <a:gd name="T99" fmla="*/ 833 h 2632"/>
              <a:gd name="T100" fmla="*/ 605 w 2534"/>
              <a:gd name="T101" fmla="*/ 636 h 2632"/>
              <a:gd name="T102" fmla="*/ 751 w 2534"/>
              <a:gd name="T103" fmla="*/ 238 h 2632"/>
              <a:gd name="T104" fmla="*/ 1215 w 2534"/>
              <a:gd name="T105" fmla="*/ 4 h 2632"/>
              <a:gd name="T106" fmla="*/ 1720 w 2534"/>
              <a:gd name="T107" fmla="*/ 163 h 2632"/>
              <a:gd name="T108" fmla="*/ 1933 w 2534"/>
              <a:gd name="T109" fmla="*/ 687 h 2632"/>
              <a:gd name="T110" fmla="*/ 2008 w 2534"/>
              <a:gd name="T111" fmla="*/ 1052 h 2632"/>
              <a:gd name="T112" fmla="*/ 1837 w 2534"/>
              <a:gd name="T113" fmla="*/ 1290 h 2632"/>
              <a:gd name="T114" fmla="*/ 1626 w 2534"/>
              <a:gd name="T115" fmla="*/ 1580 h 2632"/>
              <a:gd name="T116" fmla="*/ 1816 w 2534"/>
              <a:gd name="T117" fmla="*/ 1837 h 2632"/>
              <a:gd name="T118" fmla="*/ 2373 w 2534"/>
              <a:gd name="T119" fmla="*/ 2062 h 2632"/>
              <a:gd name="T120" fmla="*/ 2534 w 2534"/>
              <a:gd name="T121" fmla="*/ 2377 h 2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34" h="2632">
                <a:moveTo>
                  <a:pt x="726" y="1227"/>
                </a:moveTo>
                <a:lnTo>
                  <a:pt x="710" y="1127"/>
                </a:lnTo>
                <a:lnTo>
                  <a:pt x="703" y="1023"/>
                </a:lnTo>
                <a:lnTo>
                  <a:pt x="701" y="904"/>
                </a:lnTo>
                <a:lnTo>
                  <a:pt x="703" y="889"/>
                </a:lnTo>
                <a:lnTo>
                  <a:pt x="701" y="874"/>
                </a:lnTo>
                <a:lnTo>
                  <a:pt x="699" y="828"/>
                </a:lnTo>
                <a:lnTo>
                  <a:pt x="687" y="799"/>
                </a:lnTo>
                <a:lnTo>
                  <a:pt x="676" y="781"/>
                </a:lnTo>
                <a:lnTo>
                  <a:pt x="662" y="780"/>
                </a:lnTo>
                <a:lnTo>
                  <a:pt x="645" y="787"/>
                </a:lnTo>
                <a:lnTo>
                  <a:pt x="628" y="805"/>
                </a:lnTo>
                <a:lnTo>
                  <a:pt x="614" y="835"/>
                </a:lnTo>
                <a:lnTo>
                  <a:pt x="597" y="868"/>
                </a:lnTo>
                <a:lnTo>
                  <a:pt x="595" y="902"/>
                </a:lnTo>
                <a:lnTo>
                  <a:pt x="593" y="941"/>
                </a:lnTo>
                <a:lnTo>
                  <a:pt x="597" y="1012"/>
                </a:lnTo>
                <a:lnTo>
                  <a:pt x="611" y="1077"/>
                </a:lnTo>
                <a:lnTo>
                  <a:pt x="632" y="1131"/>
                </a:lnTo>
                <a:lnTo>
                  <a:pt x="662" y="1177"/>
                </a:lnTo>
                <a:lnTo>
                  <a:pt x="703" y="1210"/>
                </a:lnTo>
                <a:lnTo>
                  <a:pt x="726" y="1227"/>
                </a:lnTo>
                <a:close/>
                <a:moveTo>
                  <a:pt x="1791" y="1229"/>
                </a:moveTo>
                <a:lnTo>
                  <a:pt x="1832" y="1208"/>
                </a:lnTo>
                <a:lnTo>
                  <a:pt x="1872" y="1177"/>
                </a:lnTo>
                <a:lnTo>
                  <a:pt x="1899" y="1133"/>
                </a:lnTo>
                <a:lnTo>
                  <a:pt x="1926" y="1064"/>
                </a:lnTo>
                <a:lnTo>
                  <a:pt x="1941" y="987"/>
                </a:lnTo>
                <a:lnTo>
                  <a:pt x="1941" y="906"/>
                </a:lnTo>
                <a:lnTo>
                  <a:pt x="1933" y="854"/>
                </a:lnTo>
                <a:lnTo>
                  <a:pt x="1918" y="816"/>
                </a:lnTo>
                <a:lnTo>
                  <a:pt x="1897" y="795"/>
                </a:lnTo>
                <a:lnTo>
                  <a:pt x="1874" y="791"/>
                </a:lnTo>
                <a:lnTo>
                  <a:pt x="1859" y="810"/>
                </a:lnTo>
                <a:lnTo>
                  <a:pt x="1843" y="851"/>
                </a:lnTo>
                <a:lnTo>
                  <a:pt x="1841" y="914"/>
                </a:lnTo>
                <a:lnTo>
                  <a:pt x="1841" y="947"/>
                </a:lnTo>
                <a:lnTo>
                  <a:pt x="1837" y="981"/>
                </a:lnTo>
                <a:lnTo>
                  <a:pt x="1822" y="1110"/>
                </a:lnTo>
                <a:lnTo>
                  <a:pt x="1791" y="1229"/>
                </a:lnTo>
                <a:close/>
                <a:moveTo>
                  <a:pt x="1405" y="1578"/>
                </a:moveTo>
                <a:lnTo>
                  <a:pt x="1452" y="1559"/>
                </a:lnTo>
                <a:lnTo>
                  <a:pt x="1517" y="1511"/>
                </a:lnTo>
                <a:lnTo>
                  <a:pt x="1569" y="1465"/>
                </a:lnTo>
                <a:lnTo>
                  <a:pt x="1628" y="1386"/>
                </a:lnTo>
                <a:lnTo>
                  <a:pt x="1670" y="1294"/>
                </a:lnTo>
                <a:lnTo>
                  <a:pt x="1703" y="1198"/>
                </a:lnTo>
                <a:lnTo>
                  <a:pt x="1726" y="1098"/>
                </a:lnTo>
                <a:lnTo>
                  <a:pt x="1739" y="1000"/>
                </a:lnTo>
                <a:lnTo>
                  <a:pt x="1747" y="908"/>
                </a:lnTo>
                <a:lnTo>
                  <a:pt x="1753" y="831"/>
                </a:lnTo>
                <a:lnTo>
                  <a:pt x="1753" y="768"/>
                </a:lnTo>
                <a:lnTo>
                  <a:pt x="1757" y="757"/>
                </a:lnTo>
                <a:lnTo>
                  <a:pt x="1755" y="743"/>
                </a:lnTo>
                <a:lnTo>
                  <a:pt x="1755" y="722"/>
                </a:lnTo>
                <a:lnTo>
                  <a:pt x="1734" y="655"/>
                </a:lnTo>
                <a:lnTo>
                  <a:pt x="1703" y="588"/>
                </a:lnTo>
                <a:lnTo>
                  <a:pt x="1657" y="528"/>
                </a:lnTo>
                <a:lnTo>
                  <a:pt x="1584" y="449"/>
                </a:lnTo>
                <a:lnTo>
                  <a:pt x="1494" y="384"/>
                </a:lnTo>
                <a:lnTo>
                  <a:pt x="1409" y="444"/>
                </a:lnTo>
                <a:lnTo>
                  <a:pt x="1317" y="480"/>
                </a:lnTo>
                <a:lnTo>
                  <a:pt x="1221" y="505"/>
                </a:lnTo>
                <a:lnTo>
                  <a:pt x="1127" y="518"/>
                </a:lnTo>
                <a:lnTo>
                  <a:pt x="1039" y="528"/>
                </a:lnTo>
                <a:lnTo>
                  <a:pt x="977" y="532"/>
                </a:lnTo>
                <a:lnTo>
                  <a:pt x="927" y="540"/>
                </a:lnTo>
                <a:lnTo>
                  <a:pt x="876" y="553"/>
                </a:lnTo>
                <a:lnTo>
                  <a:pt x="839" y="572"/>
                </a:lnTo>
                <a:lnTo>
                  <a:pt x="806" y="595"/>
                </a:lnTo>
                <a:lnTo>
                  <a:pt x="781" y="632"/>
                </a:lnTo>
                <a:lnTo>
                  <a:pt x="772" y="672"/>
                </a:lnTo>
                <a:lnTo>
                  <a:pt x="774" y="680"/>
                </a:lnTo>
                <a:lnTo>
                  <a:pt x="772" y="707"/>
                </a:lnTo>
                <a:lnTo>
                  <a:pt x="772" y="720"/>
                </a:lnTo>
                <a:lnTo>
                  <a:pt x="772" y="720"/>
                </a:lnTo>
                <a:lnTo>
                  <a:pt x="770" y="745"/>
                </a:lnTo>
                <a:lnTo>
                  <a:pt x="772" y="795"/>
                </a:lnTo>
                <a:lnTo>
                  <a:pt x="776" y="864"/>
                </a:lnTo>
                <a:lnTo>
                  <a:pt x="780" y="949"/>
                </a:lnTo>
                <a:lnTo>
                  <a:pt x="791" y="1041"/>
                </a:lnTo>
                <a:lnTo>
                  <a:pt x="806" y="1137"/>
                </a:lnTo>
                <a:lnTo>
                  <a:pt x="833" y="1238"/>
                </a:lnTo>
                <a:lnTo>
                  <a:pt x="870" y="1331"/>
                </a:lnTo>
                <a:lnTo>
                  <a:pt x="920" y="1421"/>
                </a:lnTo>
                <a:lnTo>
                  <a:pt x="937" y="1442"/>
                </a:lnTo>
                <a:lnTo>
                  <a:pt x="958" y="1463"/>
                </a:lnTo>
                <a:lnTo>
                  <a:pt x="993" y="1500"/>
                </a:lnTo>
                <a:lnTo>
                  <a:pt x="1035" y="1532"/>
                </a:lnTo>
                <a:lnTo>
                  <a:pt x="1083" y="1559"/>
                </a:lnTo>
                <a:lnTo>
                  <a:pt x="1135" y="1580"/>
                </a:lnTo>
                <a:lnTo>
                  <a:pt x="1152" y="1586"/>
                </a:lnTo>
                <a:lnTo>
                  <a:pt x="1169" y="1588"/>
                </a:lnTo>
                <a:lnTo>
                  <a:pt x="1187" y="1576"/>
                </a:lnTo>
                <a:lnTo>
                  <a:pt x="1202" y="1553"/>
                </a:lnTo>
                <a:lnTo>
                  <a:pt x="1215" y="1526"/>
                </a:lnTo>
                <a:lnTo>
                  <a:pt x="1236" y="1503"/>
                </a:lnTo>
                <a:lnTo>
                  <a:pt x="1261" y="1498"/>
                </a:lnTo>
                <a:lnTo>
                  <a:pt x="1286" y="1501"/>
                </a:lnTo>
                <a:lnTo>
                  <a:pt x="1304" y="1517"/>
                </a:lnTo>
                <a:lnTo>
                  <a:pt x="1319" y="1542"/>
                </a:lnTo>
                <a:lnTo>
                  <a:pt x="1331" y="1559"/>
                </a:lnTo>
                <a:lnTo>
                  <a:pt x="1344" y="1580"/>
                </a:lnTo>
                <a:lnTo>
                  <a:pt x="1357" y="1588"/>
                </a:lnTo>
                <a:lnTo>
                  <a:pt x="1405" y="1578"/>
                </a:lnTo>
                <a:close/>
                <a:moveTo>
                  <a:pt x="860" y="2630"/>
                </a:moveTo>
                <a:lnTo>
                  <a:pt x="860" y="2609"/>
                </a:lnTo>
                <a:lnTo>
                  <a:pt x="912" y="2381"/>
                </a:lnTo>
                <a:lnTo>
                  <a:pt x="749" y="2329"/>
                </a:lnTo>
                <a:lnTo>
                  <a:pt x="672" y="2304"/>
                </a:lnTo>
                <a:lnTo>
                  <a:pt x="689" y="2181"/>
                </a:lnTo>
                <a:lnTo>
                  <a:pt x="732" y="1924"/>
                </a:lnTo>
                <a:lnTo>
                  <a:pt x="670" y="2135"/>
                </a:lnTo>
                <a:lnTo>
                  <a:pt x="611" y="2341"/>
                </a:lnTo>
                <a:lnTo>
                  <a:pt x="778" y="2400"/>
                </a:lnTo>
                <a:lnTo>
                  <a:pt x="854" y="2425"/>
                </a:lnTo>
                <a:lnTo>
                  <a:pt x="856" y="2598"/>
                </a:lnTo>
                <a:lnTo>
                  <a:pt x="860" y="2630"/>
                </a:lnTo>
                <a:close/>
                <a:moveTo>
                  <a:pt x="1375" y="2582"/>
                </a:moveTo>
                <a:lnTo>
                  <a:pt x="1380" y="2573"/>
                </a:lnTo>
                <a:lnTo>
                  <a:pt x="1430" y="2508"/>
                </a:lnTo>
                <a:lnTo>
                  <a:pt x="1473" y="2427"/>
                </a:lnTo>
                <a:lnTo>
                  <a:pt x="1532" y="2287"/>
                </a:lnTo>
                <a:lnTo>
                  <a:pt x="1584" y="2133"/>
                </a:lnTo>
                <a:lnTo>
                  <a:pt x="1620" y="1983"/>
                </a:lnTo>
                <a:lnTo>
                  <a:pt x="1634" y="1914"/>
                </a:lnTo>
                <a:lnTo>
                  <a:pt x="1651" y="1849"/>
                </a:lnTo>
                <a:lnTo>
                  <a:pt x="1609" y="1795"/>
                </a:lnTo>
                <a:lnTo>
                  <a:pt x="1576" y="1738"/>
                </a:lnTo>
                <a:lnTo>
                  <a:pt x="1549" y="1672"/>
                </a:lnTo>
                <a:lnTo>
                  <a:pt x="1511" y="1709"/>
                </a:lnTo>
                <a:lnTo>
                  <a:pt x="1442" y="1759"/>
                </a:lnTo>
                <a:lnTo>
                  <a:pt x="1367" y="1789"/>
                </a:lnTo>
                <a:lnTo>
                  <a:pt x="1294" y="1801"/>
                </a:lnTo>
                <a:lnTo>
                  <a:pt x="1221" y="1797"/>
                </a:lnTo>
                <a:lnTo>
                  <a:pt x="1158" y="1784"/>
                </a:lnTo>
                <a:lnTo>
                  <a:pt x="1098" y="1763"/>
                </a:lnTo>
                <a:lnTo>
                  <a:pt x="1044" y="1732"/>
                </a:lnTo>
                <a:lnTo>
                  <a:pt x="1012" y="1705"/>
                </a:lnTo>
                <a:lnTo>
                  <a:pt x="981" y="1672"/>
                </a:lnTo>
                <a:lnTo>
                  <a:pt x="960" y="1730"/>
                </a:lnTo>
                <a:lnTo>
                  <a:pt x="931" y="1782"/>
                </a:lnTo>
                <a:lnTo>
                  <a:pt x="885" y="1843"/>
                </a:lnTo>
                <a:lnTo>
                  <a:pt x="906" y="1943"/>
                </a:lnTo>
                <a:lnTo>
                  <a:pt x="933" y="2051"/>
                </a:lnTo>
                <a:lnTo>
                  <a:pt x="964" y="2164"/>
                </a:lnTo>
                <a:lnTo>
                  <a:pt x="1004" y="2277"/>
                </a:lnTo>
                <a:lnTo>
                  <a:pt x="1046" y="2385"/>
                </a:lnTo>
                <a:lnTo>
                  <a:pt x="1092" y="2483"/>
                </a:lnTo>
                <a:lnTo>
                  <a:pt x="1154" y="2573"/>
                </a:lnTo>
                <a:lnTo>
                  <a:pt x="1160" y="2513"/>
                </a:lnTo>
                <a:lnTo>
                  <a:pt x="1175" y="2471"/>
                </a:lnTo>
                <a:lnTo>
                  <a:pt x="1192" y="2435"/>
                </a:lnTo>
                <a:lnTo>
                  <a:pt x="1200" y="2412"/>
                </a:lnTo>
                <a:lnTo>
                  <a:pt x="1185" y="2375"/>
                </a:lnTo>
                <a:lnTo>
                  <a:pt x="1179" y="2331"/>
                </a:lnTo>
                <a:lnTo>
                  <a:pt x="1188" y="2291"/>
                </a:lnTo>
                <a:lnTo>
                  <a:pt x="1204" y="2264"/>
                </a:lnTo>
                <a:lnTo>
                  <a:pt x="1179" y="2235"/>
                </a:lnTo>
                <a:lnTo>
                  <a:pt x="1158" y="2202"/>
                </a:lnTo>
                <a:lnTo>
                  <a:pt x="1131" y="2158"/>
                </a:lnTo>
                <a:lnTo>
                  <a:pt x="1119" y="2164"/>
                </a:lnTo>
                <a:lnTo>
                  <a:pt x="1104" y="2170"/>
                </a:lnTo>
                <a:lnTo>
                  <a:pt x="1091" y="2179"/>
                </a:lnTo>
                <a:lnTo>
                  <a:pt x="1077" y="2189"/>
                </a:lnTo>
                <a:lnTo>
                  <a:pt x="1066" y="2204"/>
                </a:lnTo>
                <a:lnTo>
                  <a:pt x="1052" y="2220"/>
                </a:lnTo>
                <a:lnTo>
                  <a:pt x="1052" y="2223"/>
                </a:lnTo>
                <a:lnTo>
                  <a:pt x="1048" y="2223"/>
                </a:lnTo>
                <a:lnTo>
                  <a:pt x="1083" y="2166"/>
                </a:lnTo>
                <a:lnTo>
                  <a:pt x="1162" y="2026"/>
                </a:lnTo>
                <a:lnTo>
                  <a:pt x="1250" y="1868"/>
                </a:lnTo>
                <a:lnTo>
                  <a:pt x="1258" y="1851"/>
                </a:lnTo>
                <a:lnTo>
                  <a:pt x="1486" y="2214"/>
                </a:lnTo>
                <a:lnTo>
                  <a:pt x="1482" y="2214"/>
                </a:lnTo>
                <a:lnTo>
                  <a:pt x="1476" y="2212"/>
                </a:lnTo>
                <a:lnTo>
                  <a:pt x="1452" y="2174"/>
                </a:lnTo>
                <a:lnTo>
                  <a:pt x="1423" y="2154"/>
                </a:lnTo>
                <a:lnTo>
                  <a:pt x="1396" y="2152"/>
                </a:lnTo>
                <a:lnTo>
                  <a:pt x="1386" y="2174"/>
                </a:lnTo>
                <a:lnTo>
                  <a:pt x="1379" y="2193"/>
                </a:lnTo>
                <a:lnTo>
                  <a:pt x="1348" y="2233"/>
                </a:lnTo>
                <a:lnTo>
                  <a:pt x="1325" y="2266"/>
                </a:lnTo>
                <a:lnTo>
                  <a:pt x="1336" y="2285"/>
                </a:lnTo>
                <a:lnTo>
                  <a:pt x="1344" y="2316"/>
                </a:lnTo>
                <a:lnTo>
                  <a:pt x="1344" y="2348"/>
                </a:lnTo>
                <a:lnTo>
                  <a:pt x="1340" y="2383"/>
                </a:lnTo>
                <a:lnTo>
                  <a:pt x="1329" y="2414"/>
                </a:lnTo>
                <a:lnTo>
                  <a:pt x="1344" y="2448"/>
                </a:lnTo>
                <a:lnTo>
                  <a:pt x="1356" y="2490"/>
                </a:lnTo>
                <a:lnTo>
                  <a:pt x="1369" y="2544"/>
                </a:lnTo>
                <a:lnTo>
                  <a:pt x="1373" y="2563"/>
                </a:lnTo>
                <a:lnTo>
                  <a:pt x="1375" y="2582"/>
                </a:lnTo>
                <a:close/>
                <a:moveTo>
                  <a:pt x="1329" y="2632"/>
                </a:moveTo>
                <a:lnTo>
                  <a:pt x="1329" y="2632"/>
                </a:lnTo>
                <a:lnTo>
                  <a:pt x="1269" y="2629"/>
                </a:lnTo>
                <a:lnTo>
                  <a:pt x="1208" y="2630"/>
                </a:lnTo>
                <a:lnTo>
                  <a:pt x="1208" y="2630"/>
                </a:lnTo>
                <a:lnTo>
                  <a:pt x="1269" y="2629"/>
                </a:lnTo>
                <a:lnTo>
                  <a:pt x="1329" y="2632"/>
                </a:lnTo>
                <a:close/>
                <a:moveTo>
                  <a:pt x="1678" y="2629"/>
                </a:moveTo>
                <a:lnTo>
                  <a:pt x="1684" y="2423"/>
                </a:lnTo>
                <a:lnTo>
                  <a:pt x="1784" y="2390"/>
                </a:lnTo>
                <a:lnTo>
                  <a:pt x="1928" y="2342"/>
                </a:lnTo>
                <a:lnTo>
                  <a:pt x="1787" y="1901"/>
                </a:lnTo>
                <a:lnTo>
                  <a:pt x="1864" y="2302"/>
                </a:lnTo>
                <a:lnTo>
                  <a:pt x="1763" y="2337"/>
                </a:lnTo>
                <a:lnTo>
                  <a:pt x="1628" y="2379"/>
                </a:lnTo>
                <a:lnTo>
                  <a:pt x="1678" y="2629"/>
                </a:lnTo>
                <a:close/>
                <a:moveTo>
                  <a:pt x="2452" y="2629"/>
                </a:moveTo>
                <a:lnTo>
                  <a:pt x="1880" y="2632"/>
                </a:lnTo>
                <a:lnTo>
                  <a:pt x="1553" y="2630"/>
                </a:lnTo>
                <a:lnTo>
                  <a:pt x="1404" y="2630"/>
                </a:lnTo>
                <a:lnTo>
                  <a:pt x="1269" y="2629"/>
                </a:lnTo>
                <a:lnTo>
                  <a:pt x="870" y="2630"/>
                </a:lnTo>
                <a:lnTo>
                  <a:pt x="86" y="2630"/>
                </a:lnTo>
                <a:lnTo>
                  <a:pt x="40" y="2548"/>
                </a:lnTo>
                <a:lnTo>
                  <a:pt x="12" y="2465"/>
                </a:lnTo>
                <a:lnTo>
                  <a:pt x="0" y="2381"/>
                </a:lnTo>
                <a:lnTo>
                  <a:pt x="4" y="2300"/>
                </a:lnTo>
                <a:lnTo>
                  <a:pt x="25" y="2225"/>
                </a:lnTo>
                <a:lnTo>
                  <a:pt x="58" y="2166"/>
                </a:lnTo>
                <a:lnTo>
                  <a:pt x="98" y="2116"/>
                </a:lnTo>
                <a:lnTo>
                  <a:pt x="152" y="2070"/>
                </a:lnTo>
                <a:lnTo>
                  <a:pt x="211" y="2030"/>
                </a:lnTo>
                <a:lnTo>
                  <a:pt x="278" y="1999"/>
                </a:lnTo>
                <a:lnTo>
                  <a:pt x="349" y="1970"/>
                </a:lnTo>
                <a:lnTo>
                  <a:pt x="420" y="1941"/>
                </a:lnTo>
                <a:lnTo>
                  <a:pt x="501" y="1918"/>
                </a:lnTo>
                <a:lnTo>
                  <a:pt x="574" y="1893"/>
                </a:lnTo>
                <a:lnTo>
                  <a:pt x="718" y="1839"/>
                </a:lnTo>
                <a:lnTo>
                  <a:pt x="781" y="1807"/>
                </a:lnTo>
                <a:lnTo>
                  <a:pt x="829" y="1770"/>
                </a:lnTo>
                <a:lnTo>
                  <a:pt x="862" y="1728"/>
                </a:lnTo>
                <a:lnTo>
                  <a:pt x="889" y="1678"/>
                </a:lnTo>
                <a:lnTo>
                  <a:pt x="900" y="1638"/>
                </a:lnTo>
                <a:lnTo>
                  <a:pt x="908" y="1592"/>
                </a:lnTo>
                <a:lnTo>
                  <a:pt x="899" y="1580"/>
                </a:lnTo>
                <a:lnTo>
                  <a:pt x="881" y="1557"/>
                </a:lnTo>
                <a:lnTo>
                  <a:pt x="806" y="1475"/>
                </a:lnTo>
                <a:lnTo>
                  <a:pt x="747" y="1388"/>
                </a:lnTo>
                <a:lnTo>
                  <a:pt x="695" y="1292"/>
                </a:lnTo>
                <a:lnTo>
                  <a:pt x="643" y="1263"/>
                </a:lnTo>
                <a:lnTo>
                  <a:pt x="595" y="1221"/>
                </a:lnTo>
                <a:lnTo>
                  <a:pt x="566" y="1167"/>
                </a:lnTo>
                <a:lnTo>
                  <a:pt x="545" y="1114"/>
                </a:lnTo>
                <a:lnTo>
                  <a:pt x="526" y="1054"/>
                </a:lnTo>
                <a:lnTo>
                  <a:pt x="516" y="960"/>
                </a:lnTo>
                <a:lnTo>
                  <a:pt x="522" y="870"/>
                </a:lnTo>
                <a:lnTo>
                  <a:pt x="530" y="833"/>
                </a:lnTo>
                <a:lnTo>
                  <a:pt x="538" y="801"/>
                </a:lnTo>
                <a:lnTo>
                  <a:pt x="563" y="741"/>
                </a:lnTo>
                <a:lnTo>
                  <a:pt x="601" y="687"/>
                </a:lnTo>
                <a:lnTo>
                  <a:pt x="605" y="657"/>
                </a:lnTo>
                <a:lnTo>
                  <a:pt x="605" y="636"/>
                </a:lnTo>
                <a:lnTo>
                  <a:pt x="614" y="547"/>
                </a:lnTo>
                <a:lnTo>
                  <a:pt x="634" y="468"/>
                </a:lnTo>
                <a:lnTo>
                  <a:pt x="660" y="396"/>
                </a:lnTo>
                <a:lnTo>
                  <a:pt x="699" y="313"/>
                </a:lnTo>
                <a:lnTo>
                  <a:pt x="751" y="238"/>
                </a:lnTo>
                <a:lnTo>
                  <a:pt x="810" y="177"/>
                </a:lnTo>
                <a:lnTo>
                  <a:pt x="876" y="121"/>
                </a:lnTo>
                <a:lnTo>
                  <a:pt x="981" y="63"/>
                </a:lnTo>
                <a:lnTo>
                  <a:pt x="1098" y="19"/>
                </a:lnTo>
                <a:lnTo>
                  <a:pt x="1215" y="4"/>
                </a:lnTo>
                <a:lnTo>
                  <a:pt x="1338" y="0"/>
                </a:lnTo>
                <a:lnTo>
                  <a:pt x="1453" y="19"/>
                </a:lnTo>
                <a:lnTo>
                  <a:pt x="1551" y="56"/>
                </a:lnTo>
                <a:lnTo>
                  <a:pt x="1642" y="104"/>
                </a:lnTo>
                <a:lnTo>
                  <a:pt x="1720" y="163"/>
                </a:lnTo>
                <a:lnTo>
                  <a:pt x="1793" y="244"/>
                </a:lnTo>
                <a:lnTo>
                  <a:pt x="1847" y="334"/>
                </a:lnTo>
                <a:lnTo>
                  <a:pt x="1889" y="442"/>
                </a:lnTo>
                <a:lnTo>
                  <a:pt x="1912" y="563"/>
                </a:lnTo>
                <a:lnTo>
                  <a:pt x="1933" y="687"/>
                </a:lnTo>
                <a:lnTo>
                  <a:pt x="1970" y="737"/>
                </a:lnTo>
                <a:lnTo>
                  <a:pt x="1995" y="799"/>
                </a:lnTo>
                <a:lnTo>
                  <a:pt x="2014" y="864"/>
                </a:lnTo>
                <a:lnTo>
                  <a:pt x="2016" y="960"/>
                </a:lnTo>
                <a:lnTo>
                  <a:pt x="2008" y="1052"/>
                </a:lnTo>
                <a:lnTo>
                  <a:pt x="1981" y="1142"/>
                </a:lnTo>
                <a:lnTo>
                  <a:pt x="1937" y="1217"/>
                </a:lnTo>
                <a:lnTo>
                  <a:pt x="1933" y="1219"/>
                </a:lnTo>
                <a:lnTo>
                  <a:pt x="1893" y="1263"/>
                </a:lnTo>
                <a:lnTo>
                  <a:pt x="1837" y="1290"/>
                </a:lnTo>
                <a:lnTo>
                  <a:pt x="1780" y="1402"/>
                </a:lnTo>
                <a:lnTo>
                  <a:pt x="1711" y="1496"/>
                </a:lnTo>
                <a:lnTo>
                  <a:pt x="1628" y="1578"/>
                </a:lnTo>
                <a:lnTo>
                  <a:pt x="1628" y="1578"/>
                </a:lnTo>
                <a:lnTo>
                  <a:pt x="1626" y="1580"/>
                </a:lnTo>
                <a:lnTo>
                  <a:pt x="1636" y="1647"/>
                </a:lnTo>
                <a:lnTo>
                  <a:pt x="1659" y="1703"/>
                </a:lnTo>
                <a:lnTo>
                  <a:pt x="1697" y="1755"/>
                </a:lnTo>
                <a:lnTo>
                  <a:pt x="1749" y="1803"/>
                </a:lnTo>
                <a:lnTo>
                  <a:pt x="1816" y="1837"/>
                </a:lnTo>
                <a:lnTo>
                  <a:pt x="1958" y="1891"/>
                </a:lnTo>
                <a:lnTo>
                  <a:pt x="2104" y="1935"/>
                </a:lnTo>
                <a:lnTo>
                  <a:pt x="2243" y="1991"/>
                </a:lnTo>
                <a:lnTo>
                  <a:pt x="2314" y="2024"/>
                </a:lnTo>
                <a:lnTo>
                  <a:pt x="2373" y="2062"/>
                </a:lnTo>
                <a:lnTo>
                  <a:pt x="2431" y="2106"/>
                </a:lnTo>
                <a:lnTo>
                  <a:pt x="2477" y="2158"/>
                </a:lnTo>
                <a:lnTo>
                  <a:pt x="2509" y="2222"/>
                </a:lnTo>
                <a:lnTo>
                  <a:pt x="2531" y="2293"/>
                </a:lnTo>
                <a:lnTo>
                  <a:pt x="2534" y="2377"/>
                </a:lnTo>
                <a:lnTo>
                  <a:pt x="2527" y="2444"/>
                </a:lnTo>
                <a:lnTo>
                  <a:pt x="2509" y="2515"/>
                </a:lnTo>
                <a:lnTo>
                  <a:pt x="2479" y="2581"/>
                </a:lnTo>
                <a:lnTo>
                  <a:pt x="2452" y="26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endParaRPr lang="es-SV" sz="900"/>
          </a:p>
        </p:txBody>
      </p:sp>
      <p:sp>
        <p:nvSpPr>
          <p:cNvPr id="16" name="18 Rectángulo">
            <a:extLst>
              <a:ext uri="{FF2B5EF4-FFF2-40B4-BE49-F238E27FC236}">
                <a16:creationId xmlns:a16="http://schemas.microsoft.com/office/drawing/2014/main" id="{DF7D2A53-BF38-415B-87A9-218A65AA98F6}"/>
              </a:ext>
            </a:extLst>
          </p:cNvPr>
          <p:cNvSpPr/>
          <p:nvPr/>
        </p:nvSpPr>
        <p:spPr>
          <a:xfrm>
            <a:off x="2901015" y="6154625"/>
            <a:ext cx="2647879" cy="30027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sz="12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19 Rectángulo">
            <a:extLst>
              <a:ext uri="{FF2B5EF4-FFF2-40B4-BE49-F238E27FC236}">
                <a16:creationId xmlns:a16="http://schemas.microsoft.com/office/drawing/2014/main" id="{89307063-CA27-4E1D-9C15-766EE81E347C}"/>
              </a:ext>
            </a:extLst>
          </p:cNvPr>
          <p:cNvSpPr/>
          <p:nvPr/>
        </p:nvSpPr>
        <p:spPr>
          <a:xfrm>
            <a:off x="6478498" y="6154625"/>
            <a:ext cx="2647879" cy="30027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sz="12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Elipse 11">
            <a:extLst>
              <a:ext uri="{FF2B5EF4-FFF2-40B4-BE49-F238E27FC236}">
                <a16:creationId xmlns:a16="http://schemas.microsoft.com/office/drawing/2014/main" id="{5AFECA9A-8FC3-4435-B2E6-FC976A114CE3}"/>
              </a:ext>
            </a:extLst>
          </p:cNvPr>
          <p:cNvSpPr>
            <a:spLocks noChangeAspect="1"/>
          </p:cNvSpPr>
          <p:nvPr/>
        </p:nvSpPr>
        <p:spPr bwMode="auto">
          <a:xfrm>
            <a:off x="5059709" y="3024002"/>
            <a:ext cx="714642" cy="714642"/>
          </a:xfrm>
          <a:prstGeom prst="ellipse">
            <a:avLst/>
          </a:prstGeom>
          <a:solidFill>
            <a:schemeClr val="accent4"/>
          </a:solidFill>
          <a:ln w="12700" cap="rnd" cmpd="thickThin">
            <a:noFill/>
            <a:prstDash val="solid"/>
          </a:ln>
          <a:extLst/>
        </p:spPr>
        <p:txBody>
          <a:bodyPr lIns="0" tIns="0" rIns="0" bIns="0" rtlCol="0" anchor="ctr"/>
          <a:lstStyle/>
          <a:p>
            <a:pPr algn="ctr"/>
            <a:endParaRPr lang="es-ES" sz="2699" dirty="0"/>
          </a:p>
        </p:txBody>
      </p:sp>
      <p:sp>
        <p:nvSpPr>
          <p:cNvPr id="29" name="Elipse 12">
            <a:extLst>
              <a:ext uri="{FF2B5EF4-FFF2-40B4-BE49-F238E27FC236}">
                <a16:creationId xmlns:a16="http://schemas.microsoft.com/office/drawing/2014/main" id="{D76D85D1-2C9D-4701-AA21-8F8A9F7122B4}"/>
              </a:ext>
            </a:extLst>
          </p:cNvPr>
          <p:cNvSpPr>
            <a:spLocks noChangeAspect="1"/>
          </p:cNvSpPr>
          <p:nvPr/>
        </p:nvSpPr>
        <p:spPr bwMode="auto">
          <a:xfrm>
            <a:off x="5059709" y="4126246"/>
            <a:ext cx="714642" cy="714642"/>
          </a:xfrm>
          <a:prstGeom prst="ellipse">
            <a:avLst/>
          </a:prstGeom>
          <a:solidFill>
            <a:schemeClr val="accent4"/>
          </a:solidFill>
          <a:ln w="12700" cap="rnd" cmpd="thickThin">
            <a:noFill/>
            <a:prstDash val="solid"/>
          </a:ln>
          <a:extLst/>
        </p:spPr>
        <p:txBody>
          <a:bodyPr lIns="0" tIns="0" rIns="0" bIns="0" rtlCol="0" anchor="ctr"/>
          <a:lstStyle/>
          <a:p>
            <a:pPr algn="ctr"/>
            <a:endParaRPr lang="es-ES" sz="2699" dirty="0"/>
          </a:p>
        </p:txBody>
      </p:sp>
      <p:sp>
        <p:nvSpPr>
          <p:cNvPr id="30" name="Elipse 14">
            <a:extLst>
              <a:ext uri="{FF2B5EF4-FFF2-40B4-BE49-F238E27FC236}">
                <a16:creationId xmlns:a16="http://schemas.microsoft.com/office/drawing/2014/main" id="{42799CA9-F63D-4781-BEFD-A08A3AF81BE3}"/>
              </a:ext>
            </a:extLst>
          </p:cNvPr>
          <p:cNvSpPr>
            <a:spLocks noChangeAspect="1"/>
          </p:cNvSpPr>
          <p:nvPr/>
        </p:nvSpPr>
        <p:spPr bwMode="auto">
          <a:xfrm>
            <a:off x="6438911" y="3024002"/>
            <a:ext cx="714642" cy="714642"/>
          </a:xfrm>
          <a:prstGeom prst="ellipse">
            <a:avLst/>
          </a:prstGeom>
          <a:solidFill>
            <a:schemeClr val="accent3"/>
          </a:solidFill>
          <a:ln w="12700" cap="rnd" cmpd="thickThin">
            <a:noFill/>
            <a:prstDash val="solid"/>
          </a:ln>
          <a:extLst/>
        </p:spPr>
        <p:txBody>
          <a:bodyPr lIns="0" tIns="0" rIns="0" bIns="0" rtlCol="0" anchor="ctr"/>
          <a:lstStyle/>
          <a:p>
            <a:pPr algn="ctr"/>
            <a:endParaRPr lang="es-ES" sz="2699" dirty="0"/>
          </a:p>
        </p:txBody>
      </p:sp>
      <p:sp>
        <p:nvSpPr>
          <p:cNvPr id="31" name="Elipse 15">
            <a:extLst>
              <a:ext uri="{FF2B5EF4-FFF2-40B4-BE49-F238E27FC236}">
                <a16:creationId xmlns:a16="http://schemas.microsoft.com/office/drawing/2014/main" id="{38DCF382-CE36-467F-926A-A03CE0DA0D04}"/>
              </a:ext>
            </a:extLst>
          </p:cNvPr>
          <p:cNvSpPr>
            <a:spLocks noChangeAspect="1"/>
          </p:cNvSpPr>
          <p:nvPr/>
        </p:nvSpPr>
        <p:spPr bwMode="auto">
          <a:xfrm>
            <a:off x="6438911" y="4126246"/>
            <a:ext cx="714642" cy="714642"/>
          </a:xfrm>
          <a:prstGeom prst="ellipse">
            <a:avLst/>
          </a:prstGeom>
          <a:solidFill>
            <a:schemeClr val="accent3"/>
          </a:solidFill>
          <a:ln w="12700" cap="rnd" cmpd="thickThin">
            <a:noFill/>
            <a:prstDash val="solid"/>
          </a:ln>
          <a:extLst/>
        </p:spPr>
        <p:txBody>
          <a:bodyPr lIns="0" tIns="0" rIns="0" bIns="0" rtlCol="0" anchor="ctr"/>
          <a:lstStyle/>
          <a:p>
            <a:pPr algn="ctr"/>
            <a:endParaRPr lang="es-ES" sz="26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7081C5AA-0BCA-4122-90ED-2E6D583A4C2B}"/>
              </a:ext>
            </a:extLst>
          </p:cNvPr>
          <p:cNvGrpSpPr/>
          <p:nvPr/>
        </p:nvGrpSpPr>
        <p:grpSpPr>
          <a:xfrm>
            <a:off x="6594942" y="4280114"/>
            <a:ext cx="402580" cy="406907"/>
            <a:chOff x="14992772" y="4718898"/>
            <a:chExt cx="402580" cy="406907"/>
          </a:xfrm>
        </p:grpSpPr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6F2BE204-A32B-4EFD-A6AE-8C7F7BA193A9}"/>
                </a:ext>
              </a:extLst>
            </p:cNvPr>
            <p:cNvSpPr/>
            <p:nvPr/>
          </p:nvSpPr>
          <p:spPr>
            <a:xfrm>
              <a:off x="15176723" y="4861864"/>
              <a:ext cx="36585" cy="8130"/>
            </a:xfrm>
            <a:custGeom>
              <a:avLst/>
              <a:gdLst>
                <a:gd name="connsiteX0" fmla="*/ 34850 w 36585"/>
                <a:gd name="connsiteY0" fmla="*/ 7805 h 8130"/>
                <a:gd name="connsiteX1" fmla="*/ 5135 w 36585"/>
                <a:gd name="connsiteY1" fmla="*/ 7805 h 8130"/>
                <a:gd name="connsiteX2" fmla="*/ 3070 w 36585"/>
                <a:gd name="connsiteY2" fmla="*/ 5114 h 8130"/>
                <a:gd name="connsiteX3" fmla="*/ 5135 w 36585"/>
                <a:gd name="connsiteY3" fmla="*/ 3049 h 8130"/>
                <a:gd name="connsiteX4" fmla="*/ 34850 w 36585"/>
                <a:gd name="connsiteY4" fmla="*/ 3049 h 8130"/>
                <a:gd name="connsiteX5" fmla="*/ 36915 w 36585"/>
                <a:gd name="connsiteY5" fmla="*/ 5740 h 8130"/>
                <a:gd name="connsiteX6" fmla="*/ 34850 w 36585"/>
                <a:gd name="connsiteY6" fmla="*/ 7805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5" h="8130">
                  <a:moveTo>
                    <a:pt x="34850" y="7805"/>
                  </a:moveTo>
                  <a:lnTo>
                    <a:pt x="5135" y="7805"/>
                  </a:lnTo>
                  <a:cubicBezTo>
                    <a:pt x="3822" y="7634"/>
                    <a:pt x="2895" y="6427"/>
                    <a:pt x="3070" y="5114"/>
                  </a:cubicBezTo>
                  <a:cubicBezTo>
                    <a:pt x="3208" y="4037"/>
                    <a:pt x="4058" y="3191"/>
                    <a:pt x="5135" y="3049"/>
                  </a:cubicBezTo>
                  <a:lnTo>
                    <a:pt x="34850" y="3049"/>
                  </a:lnTo>
                  <a:cubicBezTo>
                    <a:pt x="36163" y="3220"/>
                    <a:pt x="37090" y="4427"/>
                    <a:pt x="36915" y="5740"/>
                  </a:cubicBezTo>
                  <a:cubicBezTo>
                    <a:pt x="36777" y="6817"/>
                    <a:pt x="35927" y="7663"/>
                    <a:pt x="34850" y="7805"/>
                  </a:cubicBezTo>
                  <a:close/>
                </a:path>
              </a:pathLst>
            </a:custGeom>
            <a:solidFill>
              <a:srgbClr val="2C5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706A13F3-0523-4110-B10F-4E863579CB7E}"/>
                </a:ext>
              </a:extLst>
            </p:cNvPr>
            <p:cNvSpPr/>
            <p:nvPr/>
          </p:nvSpPr>
          <p:spPr>
            <a:xfrm>
              <a:off x="15156696" y="4754433"/>
              <a:ext cx="77235" cy="93495"/>
            </a:xfrm>
            <a:custGeom>
              <a:avLst/>
              <a:gdLst>
                <a:gd name="connsiteX0" fmla="*/ 3049 w 77235"/>
                <a:gd name="connsiteY0" fmla="*/ 38813 h 93495"/>
                <a:gd name="connsiteX1" fmla="*/ 41248 w 77235"/>
                <a:gd name="connsiteY1" fmla="*/ 3070 h 93495"/>
                <a:gd name="connsiteX2" fmla="*/ 76991 w 77235"/>
                <a:gd name="connsiteY2" fmla="*/ 38813 h 93495"/>
                <a:gd name="connsiteX3" fmla="*/ 62154 w 77235"/>
                <a:gd name="connsiteY3" fmla="*/ 75073 h 93495"/>
                <a:gd name="connsiteX4" fmla="*/ 58821 w 77235"/>
                <a:gd name="connsiteY4" fmla="*/ 91333 h 93495"/>
                <a:gd name="connsiteX5" fmla="*/ 21138 w 77235"/>
                <a:gd name="connsiteY5" fmla="*/ 91333 h 93495"/>
                <a:gd name="connsiteX6" fmla="*/ 17845 w 77235"/>
                <a:gd name="connsiteY6" fmla="*/ 75073 h 93495"/>
                <a:gd name="connsiteX7" fmla="*/ 3049 w 77235"/>
                <a:gd name="connsiteY7" fmla="*/ 38813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35" h="93495">
                  <a:moveTo>
                    <a:pt x="3049" y="38813"/>
                  </a:moveTo>
                  <a:cubicBezTo>
                    <a:pt x="3728" y="18395"/>
                    <a:pt x="20829" y="2391"/>
                    <a:pt x="41248" y="3070"/>
                  </a:cubicBezTo>
                  <a:cubicBezTo>
                    <a:pt x="60715" y="3712"/>
                    <a:pt x="76345" y="19346"/>
                    <a:pt x="76991" y="38813"/>
                  </a:cubicBezTo>
                  <a:cubicBezTo>
                    <a:pt x="75756" y="52106"/>
                    <a:pt x="70593" y="64728"/>
                    <a:pt x="62154" y="75073"/>
                  </a:cubicBezTo>
                  <a:cubicBezTo>
                    <a:pt x="58089" y="80480"/>
                    <a:pt x="58780" y="91333"/>
                    <a:pt x="58821" y="91333"/>
                  </a:cubicBezTo>
                  <a:lnTo>
                    <a:pt x="21138" y="91333"/>
                  </a:lnTo>
                  <a:cubicBezTo>
                    <a:pt x="21138" y="91333"/>
                    <a:pt x="21910" y="80439"/>
                    <a:pt x="17845" y="75073"/>
                  </a:cubicBezTo>
                  <a:cubicBezTo>
                    <a:pt x="9415" y="64728"/>
                    <a:pt x="4264" y="52102"/>
                    <a:pt x="3049" y="38813"/>
                  </a:cubicBezTo>
                  <a:close/>
                </a:path>
              </a:pathLst>
            </a:custGeom>
            <a:solidFill>
              <a:srgbClr val="D1EC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BDC3B795-7677-4EA8-91E4-CFFA8AA28934}"/>
                </a:ext>
              </a:extLst>
            </p:cNvPr>
            <p:cNvSpPr/>
            <p:nvPr/>
          </p:nvSpPr>
          <p:spPr>
            <a:xfrm>
              <a:off x="15156696" y="4753288"/>
              <a:ext cx="40650" cy="93495"/>
            </a:xfrm>
            <a:custGeom>
              <a:avLst/>
              <a:gdLst>
                <a:gd name="connsiteX0" fmla="*/ 40000 w 40650"/>
                <a:gd name="connsiteY0" fmla="*/ 92520 h 93495"/>
                <a:gd name="connsiteX1" fmla="*/ 21138 w 40650"/>
                <a:gd name="connsiteY1" fmla="*/ 92520 h 93495"/>
                <a:gd name="connsiteX2" fmla="*/ 17845 w 40650"/>
                <a:gd name="connsiteY2" fmla="*/ 76260 h 93495"/>
                <a:gd name="connsiteX3" fmla="*/ 3049 w 40650"/>
                <a:gd name="connsiteY3" fmla="*/ 40000 h 93495"/>
                <a:gd name="connsiteX4" fmla="*/ 40000 w 40650"/>
                <a:gd name="connsiteY4" fmla="*/ 3049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50" h="93495">
                  <a:moveTo>
                    <a:pt x="40000" y="92520"/>
                  </a:moveTo>
                  <a:lnTo>
                    <a:pt x="21138" y="92520"/>
                  </a:lnTo>
                  <a:cubicBezTo>
                    <a:pt x="21138" y="92520"/>
                    <a:pt x="21910" y="81625"/>
                    <a:pt x="17845" y="76260"/>
                  </a:cubicBezTo>
                  <a:cubicBezTo>
                    <a:pt x="9415" y="65914"/>
                    <a:pt x="4264" y="53288"/>
                    <a:pt x="3049" y="40000"/>
                  </a:cubicBezTo>
                  <a:cubicBezTo>
                    <a:pt x="3049" y="19593"/>
                    <a:pt x="19593" y="3049"/>
                    <a:pt x="40000" y="30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B9F8BE1C-69BD-48E4-90C9-CFB56340CF4E}"/>
                </a:ext>
              </a:extLst>
            </p:cNvPr>
            <p:cNvSpPr/>
            <p:nvPr/>
          </p:nvSpPr>
          <p:spPr>
            <a:xfrm>
              <a:off x="15193647" y="4761092"/>
              <a:ext cx="32520" cy="32520"/>
            </a:xfrm>
            <a:custGeom>
              <a:avLst/>
              <a:gdLst>
                <a:gd name="connsiteX0" fmla="*/ 32195 w 32520"/>
                <a:gd name="connsiteY0" fmla="*/ 32154 h 32520"/>
                <a:gd name="connsiteX1" fmla="*/ 28943 w 32520"/>
                <a:gd name="connsiteY1" fmla="*/ 32154 h 32520"/>
                <a:gd name="connsiteX2" fmla="*/ 3049 w 32520"/>
                <a:gd name="connsiteY2" fmla="*/ 6301 h 32520"/>
                <a:gd name="connsiteX3" fmla="*/ 3049 w 32520"/>
                <a:gd name="connsiteY3" fmla="*/ 3049 h 32520"/>
                <a:gd name="connsiteX4" fmla="*/ 32195 w 32520"/>
                <a:gd name="connsiteY4" fmla="*/ 32154 h 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0" h="32520">
                  <a:moveTo>
                    <a:pt x="32195" y="32154"/>
                  </a:moveTo>
                  <a:lnTo>
                    <a:pt x="28943" y="32154"/>
                  </a:lnTo>
                  <a:cubicBezTo>
                    <a:pt x="28922" y="17870"/>
                    <a:pt x="17333" y="6301"/>
                    <a:pt x="3049" y="6301"/>
                  </a:cubicBezTo>
                  <a:lnTo>
                    <a:pt x="3049" y="3049"/>
                  </a:lnTo>
                  <a:cubicBezTo>
                    <a:pt x="19130" y="3049"/>
                    <a:pt x="32170" y="16073"/>
                    <a:pt x="32195" y="3215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3C321862-F4B5-4B93-A659-4F06FAA3B2C6}"/>
                </a:ext>
              </a:extLst>
            </p:cNvPr>
            <p:cNvSpPr/>
            <p:nvPr/>
          </p:nvSpPr>
          <p:spPr>
            <a:xfrm>
              <a:off x="15198525" y="4806905"/>
              <a:ext cx="12195" cy="44715"/>
            </a:xfrm>
            <a:custGeom>
              <a:avLst/>
              <a:gdLst>
                <a:gd name="connsiteX0" fmla="*/ 6260 w 12195"/>
                <a:gd name="connsiteY0" fmla="*/ 41788 h 44715"/>
                <a:gd name="connsiteX1" fmla="*/ 3049 w 12195"/>
                <a:gd name="connsiteY1" fmla="*/ 41260 h 44715"/>
                <a:gd name="connsiteX2" fmla="*/ 9390 w 12195"/>
                <a:gd name="connsiteY2" fmla="*/ 3049 h 44715"/>
                <a:gd name="connsiteX3" fmla="*/ 12561 w 12195"/>
                <a:gd name="connsiteY3" fmla="*/ 3577 h 44715"/>
                <a:gd name="connsiteX4" fmla="*/ 6260 w 12195"/>
                <a:gd name="connsiteY4" fmla="*/ 41788 h 44715"/>
                <a:gd name="connsiteX5" fmla="*/ 6260 w 12195"/>
                <a:gd name="connsiteY5" fmla="*/ 41788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" h="44715">
                  <a:moveTo>
                    <a:pt x="6260" y="41788"/>
                  </a:moveTo>
                  <a:lnTo>
                    <a:pt x="3049" y="41260"/>
                  </a:lnTo>
                  <a:lnTo>
                    <a:pt x="9390" y="3049"/>
                  </a:lnTo>
                  <a:lnTo>
                    <a:pt x="12561" y="3577"/>
                  </a:lnTo>
                  <a:lnTo>
                    <a:pt x="6260" y="41788"/>
                  </a:lnTo>
                  <a:lnTo>
                    <a:pt x="6260" y="41788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1EEF18C0-B809-4DF7-94E6-81465F66218A}"/>
                </a:ext>
              </a:extLst>
            </p:cNvPr>
            <p:cNvSpPr/>
            <p:nvPr/>
          </p:nvSpPr>
          <p:spPr>
            <a:xfrm>
              <a:off x="15179257" y="4806905"/>
              <a:ext cx="12195" cy="44715"/>
            </a:xfrm>
            <a:custGeom>
              <a:avLst/>
              <a:gdLst>
                <a:gd name="connsiteX0" fmla="*/ 9390 w 12195"/>
                <a:gd name="connsiteY0" fmla="*/ 41788 h 44715"/>
                <a:gd name="connsiteX1" fmla="*/ 3049 w 12195"/>
                <a:gd name="connsiteY1" fmla="*/ 3577 h 44715"/>
                <a:gd name="connsiteX2" fmla="*/ 6260 w 12195"/>
                <a:gd name="connsiteY2" fmla="*/ 3049 h 44715"/>
                <a:gd name="connsiteX3" fmla="*/ 12561 w 12195"/>
                <a:gd name="connsiteY3" fmla="*/ 41260 h 44715"/>
                <a:gd name="connsiteX4" fmla="*/ 9390 w 12195"/>
                <a:gd name="connsiteY4" fmla="*/ 41788 h 44715"/>
                <a:gd name="connsiteX5" fmla="*/ 9390 w 12195"/>
                <a:gd name="connsiteY5" fmla="*/ 41788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" h="44715">
                  <a:moveTo>
                    <a:pt x="9390" y="41788"/>
                  </a:moveTo>
                  <a:lnTo>
                    <a:pt x="3049" y="3577"/>
                  </a:lnTo>
                  <a:lnTo>
                    <a:pt x="6260" y="3049"/>
                  </a:lnTo>
                  <a:lnTo>
                    <a:pt x="12561" y="41260"/>
                  </a:lnTo>
                  <a:lnTo>
                    <a:pt x="9390" y="41788"/>
                  </a:lnTo>
                  <a:lnTo>
                    <a:pt x="9390" y="41788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E0E4F638-E59D-4AC7-95F7-679637DE5BAB}"/>
                </a:ext>
              </a:extLst>
            </p:cNvPr>
            <p:cNvSpPr/>
            <p:nvPr/>
          </p:nvSpPr>
          <p:spPr>
            <a:xfrm>
              <a:off x="15181696" y="4807108"/>
              <a:ext cx="28455" cy="8130"/>
            </a:xfrm>
            <a:custGeom>
              <a:avLst/>
              <a:gdLst>
                <a:gd name="connsiteX0" fmla="*/ 27601 w 28455"/>
                <a:gd name="connsiteY0" fmla="*/ 8211 h 8130"/>
                <a:gd name="connsiteX1" fmla="*/ 25284 w 28455"/>
                <a:gd name="connsiteY1" fmla="*/ 5975 h 8130"/>
                <a:gd name="connsiteX2" fmla="*/ 24512 w 28455"/>
                <a:gd name="connsiteY2" fmla="*/ 4756 h 8130"/>
                <a:gd name="connsiteX3" fmla="*/ 23780 w 28455"/>
                <a:gd name="connsiteY3" fmla="*/ 5975 h 8130"/>
                <a:gd name="connsiteX4" fmla="*/ 21463 w 28455"/>
                <a:gd name="connsiteY4" fmla="*/ 8211 h 8130"/>
                <a:gd name="connsiteX5" fmla="*/ 19146 w 28455"/>
                <a:gd name="connsiteY5" fmla="*/ 5975 h 8130"/>
                <a:gd name="connsiteX6" fmla="*/ 18415 w 28455"/>
                <a:gd name="connsiteY6" fmla="*/ 4756 h 8130"/>
                <a:gd name="connsiteX7" fmla="*/ 17642 w 28455"/>
                <a:gd name="connsiteY7" fmla="*/ 5975 h 8130"/>
                <a:gd name="connsiteX8" fmla="*/ 15325 w 28455"/>
                <a:gd name="connsiteY8" fmla="*/ 8211 h 8130"/>
                <a:gd name="connsiteX9" fmla="*/ 13008 w 28455"/>
                <a:gd name="connsiteY9" fmla="*/ 5975 h 8130"/>
                <a:gd name="connsiteX10" fmla="*/ 12276 w 28455"/>
                <a:gd name="connsiteY10" fmla="*/ 4756 h 8130"/>
                <a:gd name="connsiteX11" fmla="*/ 11504 w 28455"/>
                <a:gd name="connsiteY11" fmla="*/ 5975 h 8130"/>
                <a:gd name="connsiteX12" fmla="*/ 9187 w 28455"/>
                <a:gd name="connsiteY12" fmla="*/ 8211 h 8130"/>
                <a:gd name="connsiteX13" fmla="*/ 6870 w 28455"/>
                <a:gd name="connsiteY13" fmla="*/ 5975 h 8130"/>
                <a:gd name="connsiteX14" fmla="*/ 6098 w 28455"/>
                <a:gd name="connsiteY14" fmla="*/ 4756 h 8130"/>
                <a:gd name="connsiteX15" fmla="*/ 5366 w 28455"/>
                <a:gd name="connsiteY15" fmla="*/ 5975 h 8130"/>
                <a:gd name="connsiteX16" fmla="*/ 3049 w 28455"/>
                <a:gd name="connsiteY16" fmla="*/ 8211 h 8130"/>
                <a:gd name="connsiteX17" fmla="*/ 3049 w 28455"/>
                <a:gd name="connsiteY17" fmla="*/ 6504 h 8130"/>
                <a:gd name="connsiteX18" fmla="*/ 3780 w 28455"/>
                <a:gd name="connsiteY18" fmla="*/ 5284 h 8130"/>
                <a:gd name="connsiteX19" fmla="*/ 6098 w 28455"/>
                <a:gd name="connsiteY19" fmla="*/ 3049 h 8130"/>
                <a:gd name="connsiteX20" fmla="*/ 8415 w 28455"/>
                <a:gd name="connsiteY20" fmla="*/ 5284 h 8130"/>
                <a:gd name="connsiteX21" fmla="*/ 9187 w 28455"/>
                <a:gd name="connsiteY21" fmla="*/ 6504 h 8130"/>
                <a:gd name="connsiteX22" fmla="*/ 9919 w 28455"/>
                <a:gd name="connsiteY22" fmla="*/ 5284 h 8130"/>
                <a:gd name="connsiteX23" fmla="*/ 12276 w 28455"/>
                <a:gd name="connsiteY23" fmla="*/ 3049 h 8130"/>
                <a:gd name="connsiteX24" fmla="*/ 14593 w 28455"/>
                <a:gd name="connsiteY24" fmla="*/ 5284 h 8130"/>
                <a:gd name="connsiteX25" fmla="*/ 15325 w 28455"/>
                <a:gd name="connsiteY25" fmla="*/ 6504 h 8130"/>
                <a:gd name="connsiteX26" fmla="*/ 16057 w 28455"/>
                <a:gd name="connsiteY26" fmla="*/ 5284 h 8130"/>
                <a:gd name="connsiteX27" fmla="*/ 18415 w 28455"/>
                <a:gd name="connsiteY27" fmla="*/ 3049 h 8130"/>
                <a:gd name="connsiteX28" fmla="*/ 20731 w 28455"/>
                <a:gd name="connsiteY28" fmla="*/ 5284 h 8130"/>
                <a:gd name="connsiteX29" fmla="*/ 21463 w 28455"/>
                <a:gd name="connsiteY29" fmla="*/ 6504 h 8130"/>
                <a:gd name="connsiteX30" fmla="*/ 22195 w 28455"/>
                <a:gd name="connsiteY30" fmla="*/ 5284 h 8130"/>
                <a:gd name="connsiteX31" fmla="*/ 24512 w 28455"/>
                <a:gd name="connsiteY31" fmla="*/ 3049 h 8130"/>
                <a:gd name="connsiteX32" fmla="*/ 26870 w 28455"/>
                <a:gd name="connsiteY32" fmla="*/ 5284 h 8130"/>
                <a:gd name="connsiteX33" fmla="*/ 27601 w 28455"/>
                <a:gd name="connsiteY33" fmla="*/ 6504 h 8130"/>
                <a:gd name="connsiteX34" fmla="*/ 27601 w 28455"/>
                <a:gd name="connsiteY34" fmla="*/ 8211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8455" h="8130">
                  <a:moveTo>
                    <a:pt x="27601" y="8211"/>
                  </a:moveTo>
                  <a:cubicBezTo>
                    <a:pt x="26260" y="8211"/>
                    <a:pt x="25691" y="6911"/>
                    <a:pt x="25284" y="5975"/>
                  </a:cubicBezTo>
                  <a:cubicBezTo>
                    <a:pt x="24878" y="5041"/>
                    <a:pt x="24756" y="4756"/>
                    <a:pt x="24512" y="4756"/>
                  </a:cubicBezTo>
                  <a:cubicBezTo>
                    <a:pt x="24268" y="4756"/>
                    <a:pt x="23943" y="5569"/>
                    <a:pt x="23780" y="5975"/>
                  </a:cubicBezTo>
                  <a:cubicBezTo>
                    <a:pt x="23618" y="6382"/>
                    <a:pt x="22805" y="8211"/>
                    <a:pt x="21463" y="8211"/>
                  </a:cubicBezTo>
                  <a:cubicBezTo>
                    <a:pt x="20122" y="8211"/>
                    <a:pt x="19553" y="6911"/>
                    <a:pt x="19146" y="5975"/>
                  </a:cubicBezTo>
                  <a:cubicBezTo>
                    <a:pt x="18740" y="5041"/>
                    <a:pt x="18618" y="4756"/>
                    <a:pt x="18415" y="4756"/>
                  </a:cubicBezTo>
                  <a:cubicBezTo>
                    <a:pt x="18211" y="4756"/>
                    <a:pt x="17845" y="5569"/>
                    <a:pt x="17642" y="5975"/>
                  </a:cubicBezTo>
                  <a:cubicBezTo>
                    <a:pt x="17439" y="6382"/>
                    <a:pt x="16666" y="8211"/>
                    <a:pt x="15325" y="8211"/>
                  </a:cubicBezTo>
                  <a:cubicBezTo>
                    <a:pt x="13984" y="8211"/>
                    <a:pt x="13414" y="6911"/>
                    <a:pt x="13008" y="5975"/>
                  </a:cubicBezTo>
                  <a:cubicBezTo>
                    <a:pt x="12601" y="5041"/>
                    <a:pt x="12480" y="4756"/>
                    <a:pt x="12276" y="4756"/>
                  </a:cubicBezTo>
                  <a:cubicBezTo>
                    <a:pt x="12073" y="4756"/>
                    <a:pt x="11707" y="5569"/>
                    <a:pt x="11504" y="5975"/>
                  </a:cubicBezTo>
                  <a:cubicBezTo>
                    <a:pt x="11301" y="6382"/>
                    <a:pt x="10528" y="8211"/>
                    <a:pt x="9187" y="8211"/>
                  </a:cubicBezTo>
                  <a:cubicBezTo>
                    <a:pt x="7845" y="8211"/>
                    <a:pt x="7276" y="6911"/>
                    <a:pt x="6870" y="5975"/>
                  </a:cubicBezTo>
                  <a:cubicBezTo>
                    <a:pt x="6463" y="5041"/>
                    <a:pt x="6341" y="4756"/>
                    <a:pt x="6098" y="4756"/>
                  </a:cubicBezTo>
                  <a:cubicBezTo>
                    <a:pt x="5854" y="4756"/>
                    <a:pt x="5528" y="5569"/>
                    <a:pt x="5366" y="5975"/>
                  </a:cubicBezTo>
                  <a:cubicBezTo>
                    <a:pt x="5203" y="6382"/>
                    <a:pt x="4350" y="8211"/>
                    <a:pt x="3049" y="8211"/>
                  </a:cubicBezTo>
                  <a:lnTo>
                    <a:pt x="3049" y="6504"/>
                  </a:lnTo>
                  <a:cubicBezTo>
                    <a:pt x="3252" y="6504"/>
                    <a:pt x="3618" y="5650"/>
                    <a:pt x="3780" y="5284"/>
                  </a:cubicBezTo>
                  <a:cubicBezTo>
                    <a:pt x="3943" y="4919"/>
                    <a:pt x="4797" y="3049"/>
                    <a:pt x="6098" y="3049"/>
                  </a:cubicBezTo>
                  <a:cubicBezTo>
                    <a:pt x="7398" y="3049"/>
                    <a:pt x="8008" y="4309"/>
                    <a:pt x="8415" y="5284"/>
                  </a:cubicBezTo>
                  <a:cubicBezTo>
                    <a:pt x="8821" y="6260"/>
                    <a:pt x="8984" y="6504"/>
                    <a:pt x="9187" y="6504"/>
                  </a:cubicBezTo>
                  <a:cubicBezTo>
                    <a:pt x="9390" y="6504"/>
                    <a:pt x="9756" y="5650"/>
                    <a:pt x="9919" y="5284"/>
                  </a:cubicBezTo>
                  <a:cubicBezTo>
                    <a:pt x="10081" y="4919"/>
                    <a:pt x="10935" y="3049"/>
                    <a:pt x="12276" y="3049"/>
                  </a:cubicBezTo>
                  <a:cubicBezTo>
                    <a:pt x="13618" y="3049"/>
                    <a:pt x="14146" y="4309"/>
                    <a:pt x="14593" y="5284"/>
                  </a:cubicBezTo>
                  <a:cubicBezTo>
                    <a:pt x="15041" y="6260"/>
                    <a:pt x="15122" y="6504"/>
                    <a:pt x="15325" y="6504"/>
                  </a:cubicBezTo>
                  <a:cubicBezTo>
                    <a:pt x="15528" y="6504"/>
                    <a:pt x="15894" y="5650"/>
                    <a:pt x="16057" y="5284"/>
                  </a:cubicBezTo>
                  <a:cubicBezTo>
                    <a:pt x="16219" y="4919"/>
                    <a:pt x="17073" y="3049"/>
                    <a:pt x="18415" y="3049"/>
                  </a:cubicBezTo>
                  <a:cubicBezTo>
                    <a:pt x="19756" y="3049"/>
                    <a:pt x="20284" y="4309"/>
                    <a:pt x="20731" y="5284"/>
                  </a:cubicBezTo>
                  <a:cubicBezTo>
                    <a:pt x="21179" y="6260"/>
                    <a:pt x="21260" y="6504"/>
                    <a:pt x="21463" y="6504"/>
                  </a:cubicBezTo>
                  <a:cubicBezTo>
                    <a:pt x="21667" y="6504"/>
                    <a:pt x="22032" y="5650"/>
                    <a:pt x="22195" y="5284"/>
                  </a:cubicBezTo>
                  <a:cubicBezTo>
                    <a:pt x="22358" y="4919"/>
                    <a:pt x="23211" y="3049"/>
                    <a:pt x="24512" y="3049"/>
                  </a:cubicBezTo>
                  <a:cubicBezTo>
                    <a:pt x="25813" y="3049"/>
                    <a:pt x="26423" y="4309"/>
                    <a:pt x="26870" y="5284"/>
                  </a:cubicBezTo>
                  <a:cubicBezTo>
                    <a:pt x="27317" y="6260"/>
                    <a:pt x="27398" y="6504"/>
                    <a:pt x="27601" y="6504"/>
                  </a:cubicBezTo>
                  <a:lnTo>
                    <a:pt x="27601" y="8211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60EB9936-7418-4D14-96E2-FAC6F69E4066}"/>
                </a:ext>
              </a:extLst>
            </p:cNvPr>
            <p:cNvSpPr/>
            <p:nvPr/>
          </p:nvSpPr>
          <p:spPr>
            <a:xfrm>
              <a:off x="15174988" y="4842759"/>
              <a:ext cx="40650" cy="24390"/>
            </a:xfrm>
            <a:custGeom>
              <a:avLst/>
              <a:gdLst>
                <a:gd name="connsiteX0" fmla="*/ 40569 w 40650"/>
                <a:gd name="connsiteY0" fmla="*/ 3049 h 24390"/>
                <a:gd name="connsiteX1" fmla="*/ 40569 w 40650"/>
                <a:gd name="connsiteY1" fmla="*/ 22398 h 24390"/>
                <a:gd name="connsiteX2" fmla="*/ 38170 w 40650"/>
                <a:gd name="connsiteY2" fmla="*/ 24796 h 24390"/>
                <a:gd name="connsiteX3" fmla="*/ 38130 w 40650"/>
                <a:gd name="connsiteY3" fmla="*/ 24796 h 24390"/>
                <a:gd name="connsiteX4" fmla="*/ 5447 w 40650"/>
                <a:gd name="connsiteY4" fmla="*/ 24796 h 24390"/>
                <a:gd name="connsiteX5" fmla="*/ 3049 w 40650"/>
                <a:gd name="connsiteY5" fmla="*/ 22398 h 24390"/>
                <a:gd name="connsiteX6" fmla="*/ 3049 w 40650"/>
                <a:gd name="connsiteY6" fmla="*/ 3049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50" h="24390">
                  <a:moveTo>
                    <a:pt x="40569" y="3049"/>
                  </a:moveTo>
                  <a:lnTo>
                    <a:pt x="40569" y="22398"/>
                  </a:lnTo>
                  <a:cubicBezTo>
                    <a:pt x="40569" y="23723"/>
                    <a:pt x="39495" y="24796"/>
                    <a:pt x="38170" y="24796"/>
                  </a:cubicBezTo>
                  <a:cubicBezTo>
                    <a:pt x="38158" y="24796"/>
                    <a:pt x="38142" y="24796"/>
                    <a:pt x="38130" y="24796"/>
                  </a:cubicBezTo>
                  <a:lnTo>
                    <a:pt x="5447" y="24796"/>
                  </a:lnTo>
                  <a:cubicBezTo>
                    <a:pt x="4122" y="24796"/>
                    <a:pt x="3049" y="23723"/>
                    <a:pt x="3049" y="22398"/>
                  </a:cubicBezTo>
                  <a:lnTo>
                    <a:pt x="3049" y="3049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36551F04-54D3-4513-AA9E-29A492BED724}"/>
                </a:ext>
              </a:extLst>
            </p:cNvPr>
            <p:cNvSpPr/>
            <p:nvPr/>
          </p:nvSpPr>
          <p:spPr>
            <a:xfrm>
              <a:off x="15213240" y="4844628"/>
              <a:ext cx="4065" cy="4065"/>
            </a:xfrm>
            <a:custGeom>
              <a:avLst/>
              <a:gdLst>
                <a:gd name="connsiteX0" fmla="*/ 3049 w 4065"/>
                <a:gd name="connsiteY0" fmla="*/ 3049 h 4065"/>
                <a:gd name="connsiteX1" fmla="*/ 3049 w 4065"/>
                <a:gd name="connsiteY1" fmla="*/ 3049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5" h="4065">
                  <a:moveTo>
                    <a:pt x="3049" y="3049"/>
                  </a:moveTo>
                  <a:lnTo>
                    <a:pt x="3049" y="3049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02261FCC-A8A1-450B-92AF-56E1BEC4A700}"/>
                </a:ext>
              </a:extLst>
            </p:cNvPr>
            <p:cNvSpPr/>
            <p:nvPr/>
          </p:nvSpPr>
          <p:spPr>
            <a:xfrm>
              <a:off x="15172420" y="4842738"/>
              <a:ext cx="48780" cy="8130"/>
            </a:xfrm>
            <a:custGeom>
              <a:avLst/>
              <a:gdLst>
                <a:gd name="connsiteX0" fmla="*/ 43869 w 48780"/>
                <a:gd name="connsiteY0" fmla="*/ 6850 h 8130"/>
                <a:gd name="connsiteX1" fmla="*/ 4682 w 48780"/>
                <a:gd name="connsiteY1" fmla="*/ 6850 h 8130"/>
                <a:gd name="connsiteX2" fmla="*/ 3069 w 48780"/>
                <a:gd name="connsiteY2" fmla="*/ 4683 h 8130"/>
                <a:gd name="connsiteX3" fmla="*/ 4682 w 48780"/>
                <a:gd name="connsiteY3" fmla="*/ 3070 h 8130"/>
                <a:gd name="connsiteX4" fmla="*/ 43869 w 48780"/>
                <a:gd name="connsiteY4" fmla="*/ 3070 h 8130"/>
                <a:gd name="connsiteX5" fmla="*/ 46036 w 48780"/>
                <a:gd name="connsiteY5" fmla="*/ 4683 h 8130"/>
                <a:gd name="connsiteX6" fmla="*/ 44426 w 48780"/>
                <a:gd name="connsiteY6" fmla="*/ 6850 h 8130"/>
                <a:gd name="connsiteX7" fmla="*/ 43869 w 48780"/>
                <a:gd name="connsiteY7" fmla="*/ 685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0" h="8130">
                  <a:moveTo>
                    <a:pt x="43869" y="6850"/>
                  </a:moveTo>
                  <a:lnTo>
                    <a:pt x="4682" y="6850"/>
                  </a:lnTo>
                  <a:cubicBezTo>
                    <a:pt x="3638" y="6695"/>
                    <a:pt x="2918" y="5724"/>
                    <a:pt x="3069" y="4683"/>
                  </a:cubicBezTo>
                  <a:cubicBezTo>
                    <a:pt x="3195" y="3846"/>
                    <a:pt x="3849" y="3191"/>
                    <a:pt x="4682" y="3070"/>
                  </a:cubicBezTo>
                  <a:lnTo>
                    <a:pt x="43869" y="3070"/>
                  </a:lnTo>
                  <a:cubicBezTo>
                    <a:pt x="44914" y="2915"/>
                    <a:pt x="45885" y="3638"/>
                    <a:pt x="46036" y="4683"/>
                  </a:cubicBezTo>
                  <a:cubicBezTo>
                    <a:pt x="46190" y="5724"/>
                    <a:pt x="45471" y="6695"/>
                    <a:pt x="44426" y="6850"/>
                  </a:cubicBezTo>
                  <a:cubicBezTo>
                    <a:pt x="44239" y="6878"/>
                    <a:pt x="44052" y="6878"/>
                    <a:pt x="43869" y="6850"/>
                  </a:cubicBezTo>
                  <a:close/>
                </a:path>
              </a:pathLst>
            </a:custGeom>
            <a:solidFill>
              <a:srgbClr val="2C5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43EE5665-4F9C-4C4A-8A98-4F6D5639D260}"/>
                </a:ext>
              </a:extLst>
            </p:cNvPr>
            <p:cNvSpPr/>
            <p:nvPr/>
          </p:nvSpPr>
          <p:spPr>
            <a:xfrm>
              <a:off x="15213240" y="4850970"/>
              <a:ext cx="4065" cy="4065"/>
            </a:xfrm>
            <a:custGeom>
              <a:avLst/>
              <a:gdLst>
                <a:gd name="connsiteX0" fmla="*/ 3049 w 4065"/>
                <a:gd name="connsiteY0" fmla="*/ 3049 h 4065"/>
                <a:gd name="connsiteX1" fmla="*/ 3049 w 4065"/>
                <a:gd name="connsiteY1" fmla="*/ 3049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5" h="4065">
                  <a:moveTo>
                    <a:pt x="3049" y="3049"/>
                  </a:moveTo>
                  <a:lnTo>
                    <a:pt x="3049" y="3049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E1B40F4F-D960-457B-8B46-B248013A0DDD}"/>
                </a:ext>
              </a:extLst>
            </p:cNvPr>
            <p:cNvSpPr/>
            <p:nvPr/>
          </p:nvSpPr>
          <p:spPr>
            <a:xfrm>
              <a:off x="15172143" y="4849059"/>
              <a:ext cx="48780" cy="8130"/>
            </a:xfrm>
            <a:custGeom>
              <a:avLst/>
              <a:gdLst>
                <a:gd name="connsiteX0" fmla="*/ 44146 w 48780"/>
                <a:gd name="connsiteY0" fmla="*/ 6870 h 8130"/>
                <a:gd name="connsiteX1" fmla="*/ 4959 w 48780"/>
                <a:gd name="connsiteY1" fmla="*/ 6870 h 8130"/>
                <a:gd name="connsiteX2" fmla="*/ 3049 w 48780"/>
                <a:gd name="connsiteY2" fmla="*/ 4959 h 8130"/>
                <a:gd name="connsiteX3" fmla="*/ 4959 w 48780"/>
                <a:gd name="connsiteY3" fmla="*/ 3049 h 8130"/>
                <a:gd name="connsiteX4" fmla="*/ 44146 w 48780"/>
                <a:gd name="connsiteY4" fmla="*/ 3049 h 8130"/>
                <a:gd name="connsiteX5" fmla="*/ 46056 w 48780"/>
                <a:gd name="connsiteY5" fmla="*/ 4959 h 8130"/>
                <a:gd name="connsiteX6" fmla="*/ 44146 w 48780"/>
                <a:gd name="connsiteY6" fmla="*/ 687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80" h="8130">
                  <a:moveTo>
                    <a:pt x="44146" y="6870"/>
                  </a:moveTo>
                  <a:lnTo>
                    <a:pt x="4959" y="6870"/>
                  </a:lnTo>
                  <a:cubicBezTo>
                    <a:pt x="3902" y="6870"/>
                    <a:pt x="3049" y="6016"/>
                    <a:pt x="3049" y="4959"/>
                  </a:cubicBezTo>
                  <a:cubicBezTo>
                    <a:pt x="3049" y="3902"/>
                    <a:pt x="3902" y="3049"/>
                    <a:pt x="4959" y="3049"/>
                  </a:cubicBezTo>
                  <a:lnTo>
                    <a:pt x="44146" y="3049"/>
                  </a:lnTo>
                  <a:cubicBezTo>
                    <a:pt x="45203" y="3049"/>
                    <a:pt x="46056" y="3902"/>
                    <a:pt x="46056" y="4959"/>
                  </a:cubicBezTo>
                  <a:cubicBezTo>
                    <a:pt x="46056" y="6016"/>
                    <a:pt x="45203" y="6870"/>
                    <a:pt x="44146" y="6870"/>
                  </a:cubicBezTo>
                  <a:close/>
                </a:path>
              </a:pathLst>
            </a:custGeom>
            <a:solidFill>
              <a:srgbClr val="2C5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4681D4D-A451-4328-A945-F56ACC76CFF0}"/>
                </a:ext>
              </a:extLst>
            </p:cNvPr>
            <p:cNvSpPr/>
            <p:nvPr/>
          </p:nvSpPr>
          <p:spPr>
            <a:xfrm>
              <a:off x="15213240" y="4857271"/>
              <a:ext cx="4065" cy="4065"/>
            </a:xfrm>
            <a:custGeom>
              <a:avLst/>
              <a:gdLst>
                <a:gd name="connsiteX0" fmla="*/ 3049 w 4065"/>
                <a:gd name="connsiteY0" fmla="*/ 3049 h 4065"/>
                <a:gd name="connsiteX1" fmla="*/ 3049 w 4065"/>
                <a:gd name="connsiteY1" fmla="*/ 3049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5" h="4065">
                  <a:moveTo>
                    <a:pt x="3049" y="3049"/>
                  </a:moveTo>
                  <a:lnTo>
                    <a:pt x="3049" y="3049"/>
                  </a:ln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AC0186D9-F4EE-4A2E-A304-30DAF93B3D8C}"/>
                </a:ext>
              </a:extLst>
            </p:cNvPr>
            <p:cNvSpPr/>
            <p:nvPr/>
          </p:nvSpPr>
          <p:spPr>
            <a:xfrm>
              <a:off x="15172143" y="4855360"/>
              <a:ext cx="48780" cy="8130"/>
            </a:xfrm>
            <a:custGeom>
              <a:avLst/>
              <a:gdLst>
                <a:gd name="connsiteX0" fmla="*/ 44146 w 48780"/>
                <a:gd name="connsiteY0" fmla="*/ 6870 h 8130"/>
                <a:gd name="connsiteX1" fmla="*/ 4959 w 48780"/>
                <a:gd name="connsiteY1" fmla="*/ 6870 h 8130"/>
                <a:gd name="connsiteX2" fmla="*/ 3049 w 48780"/>
                <a:gd name="connsiteY2" fmla="*/ 4959 h 8130"/>
                <a:gd name="connsiteX3" fmla="*/ 4959 w 48780"/>
                <a:gd name="connsiteY3" fmla="*/ 3049 h 8130"/>
                <a:gd name="connsiteX4" fmla="*/ 44146 w 48780"/>
                <a:gd name="connsiteY4" fmla="*/ 3049 h 8130"/>
                <a:gd name="connsiteX5" fmla="*/ 46056 w 48780"/>
                <a:gd name="connsiteY5" fmla="*/ 4959 h 8130"/>
                <a:gd name="connsiteX6" fmla="*/ 44146 w 48780"/>
                <a:gd name="connsiteY6" fmla="*/ 687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80" h="8130">
                  <a:moveTo>
                    <a:pt x="44146" y="6870"/>
                  </a:moveTo>
                  <a:lnTo>
                    <a:pt x="4959" y="6870"/>
                  </a:lnTo>
                  <a:cubicBezTo>
                    <a:pt x="3902" y="6870"/>
                    <a:pt x="3049" y="6016"/>
                    <a:pt x="3049" y="4959"/>
                  </a:cubicBezTo>
                  <a:cubicBezTo>
                    <a:pt x="3049" y="3902"/>
                    <a:pt x="3902" y="3049"/>
                    <a:pt x="4959" y="3049"/>
                  </a:cubicBezTo>
                  <a:lnTo>
                    <a:pt x="44146" y="3049"/>
                  </a:lnTo>
                  <a:cubicBezTo>
                    <a:pt x="45203" y="3049"/>
                    <a:pt x="46056" y="3902"/>
                    <a:pt x="46056" y="4959"/>
                  </a:cubicBezTo>
                  <a:cubicBezTo>
                    <a:pt x="46056" y="6016"/>
                    <a:pt x="45203" y="6870"/>
                    <a:pt x="44146" y="6870"/>
                  </a:cubicBezTo>
                  <a:close/>
                </a:path>
              </a:pathLst>
            </a:custGeom>
            <a:solidFill>
              <a:srgbClr val="2C5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D5C48677-4B4C-47A4-9613-755352DA5296}"/>
                </a:ext>
              </a:extLst>
            </p:cNvPr>
            <p:cNvSpPr/>
            <p:nvPr/>
          </p:nvSpPr>
          <p:spPr>
            <a:xfrm>
              <a:off x="15192671" y="4718898"/>
              <a:ext cx="4065" cy="24390"/>
            </a:xfrm>
            <a:custGeom>
              <a:avLst/>
              <a:gdLst>
                <a:gd name="connsiteX0" fmla="*/ 4024 w 4065"/>
                <a:gd name="connsiteY0" fmla="*/ 25325 h 24390"/>
                <a:gd name="connsiteX1" fmla="*/ 3049 w 4065"/>
                <a:gd name="connsiteY1" fmla="*/ 24349 h 24390"/>
                <a:gd name="connsiteX2" fmla="*/ 3049 w 4065"/>
                <a:gd name="connsiteY2" fmla="*/ 4024 h 24390"/>
                <a:gd name="connsiteX3" fmla="*/ 4024 w 4065"/>
                <a:gd name="connsiteY3" fmla="*/ 3049 h 24390"/>
                <a:gd name="connsiteX4" fmla="*/ 5000 w 4065"/>
                <a:gd name="connsiteY4" fmla="*/ 4024 h 24390"/>
                <a:gd name="connsiteX5" fmla="*/ 5000 w 4065"/>
                <a:gd name="connsiteY5" fmla="*/ 24349 h 24390"/>
                <a:gd name="connsiteX6" fmla="*/ 4024 w 4065"/>
                <a:gd name="connsiteY6" fmla="*/ 25325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5" h="24390">
                  <a:moveTo>
                    <a:pt x="4024" y="25325"/>
                  </a:moveTo>
                  <a:cubicBezTo>
                    <a:pt x="3484" y="25325"/>
                    <a:pt x="3049" y="24890"/>
                    <a:pt x="3049" y="24349"/>
                  </a:cubicBezTo>
                  <a:lnTo>
                    <a:pt x="3049" y="4024"/>
                  </a:lnTo>
                  <a:cubicBezTo>
                    <a:pt x="3049" y="3484"/>
                    <a:pt x="3484" y="3049"/>
                    <a:pt x="4024" y="3049"/>
                  </a:cubicBezTo>
                  <a:cubicBezTo>
                    <a:pt x="4565" y="3049"/>
                    <a:pt x="5000" y="3484"/>
                    <a:pt x="5000" y="4024"/>
                  </a:cubicBezTo>
                  <a:lnTo>
                    <a:pt x="5000" y="24349"/>
                  </a:lnTo>
                  <a:cubicBezTo>
                    <a:pt x="5000" y="24890"/>
                    <a:pt x="4565" y="25325"/>
                    <a:pt x="4024" y="253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BDC46D00-FCE4-4636-841F-3236DCF77C59}"/>
                </a:ext>
              </a:extLst>
            </p:cNvPr>
            <p:cNvSpPr/>
            <p:nvPr/>
          </p:nvSpPr>
          <p:spPr>
            <a:xfrm>
              <a:off x="15156607" y="4728565"/>
              <a:ext cx="16260" cy="24390"/>
            </a:xfrm>
            <a:custGeom>
              <a:avLst/>
              <a:gdLst>
                <a:gd name="connsiteX0" fmla="*/ 14194 w 16260"/>
                <a:gd name="connsiteY0" fmla="*/ 22609 h 24390"/>
                <a:gd name="connsiteX1" fmla="*/ 13341 w 16260"/>
                <a:gd name="connsiteY1" fmla="*/ 22121 h 24390"/>
                <a:gd name="connsiteX2" fmla="*/ 3178 w 16260"/>
                <a:gd name="connsiteY2" fmla="*/ 4519 h 24390"/>
                <a:gd name="connsiteX3" fmla="*/ 3544 w 16260"/>
                <a:gd name="connsiteY3" fmla="*/ 3178 h 24390"/>
                <a:gd name="connsiteX4" fmla="*/ 4885 w 16260"/>
                <a:gd name="connsiteY4" fmla="*/ 3544 h 24390"/>
                <a:gd name="connsiteX5" fmla="*/ 15007 w 16260"/>
                <a:gd name="connsiteY5" fmla="*/ 21145 h 24390"/>
                <a:gd name="connsiteX6" fmla="*/ 14682 w 16260"/>
                <a:gd name="connsiteY6" fmla="*/ 22487 h 24390"/>
                <a:gd name="connsiteX7" fmla="*/ 14682 w 16260"/>
                <a:gd name="connsiteY7" fmla="*/ 22487 h 24390"/>
                <a:gd name="connsiteX8" fmla="*/ 14194 w 16260"/>
                <a:gd name="connsiteY8" fmla="*/ 22487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24390">
                  <a:moveTo>
                    <a:pt x="14194" y="22609"/>
                  </a:moveTo>
                  <a:cubicBezTo>
                    <a:pt x="13845" y="22605"/>
                    <a:pt x="13523" y="22418"/>
                    <a:pt x="13341" y="22121"/>
                  </a:cubicBezTo>
                  <a:lnTo>
                    <a:pt x="3178" y="4519"/>
                  </a:lnTo>
                  <a:cubicBezTo>
                    <a:pt x="2910" y="4048"/>
                    <a:pt x="3072" y="3446"/>
                    <a:pt x="3544" y="3178"/>
                  </a:cubicBezTo>
                  <a:cubicBezTo>
                    <a:pt x="4015" y="2910"/>
                    <a:pt x="4617" y="3072"/>
                    <a:pt x="4885" y="3544"/>
                  </a:cubicBezTo>
                  <a:lnTo>
                    <a:pt x="15007" y="21145"/>
                  </a:lnTo>
                  <a:cubicBezTo>
                    <a:pt x="15288" y="21605"/>
                    <a:pt x="15141" y="22206"/>
                    <a:pt x="14682" y="22487"/>
                  </a:cubicBezTo>
                  <a:cubicBezTo>
                    <a:pt x="14682" y="22487"/>
                    <a:pt x="14682" y="22487"/>
                    <a:pt x="14682" y="22487"/>
                  </a:cubicBezTo>
                  <a:lnTo>
                    <a:pt x="14194" y="2248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2B2B09DE-3739-4AE2-901E-D38676AB254F}"/>
                </a:ext>
              </a:extLst>
            </p:cNvPr>
            <p:cNvSpPr/>
            <p:nvPr/>
          </p:nvSpPr>
          <p:spPr>
            <a:xfrm>
              <a:off x="15130361" y="4755146"/>
              <a:ext cx="24390" cy="16260"/>
            </a:xfrm>
            <a:custGeom>
              <a:avLst/>
              <a:gdLst>
                <a:gd name="connsiteX0" fmla="*/ 21620 w 24390"/>
                <a:gd name="connsiteY0" fmla="*/ 15011 h 16260"/>
                <a:gd name="connsiteX1" fmla="*/ 21132 w 24390"/>
                <a:gd name="connsiteY1" fmla="*/ 15011 h 16260"/>
                <a:gd name="connsiteX2" fmla="*/ 3531 w 24390"/>
                <a:gd name="connsiteY2" fmla="*/ 4849 h 16260"/>
                <a:gd name="connsiteX3" fmla="*/ 3165 w 24390"/>
                <a:gd name="connsiteY3" fmla="*/ 3548 h 16260"/>
                <a:gd name="connsiteX4" fmla="*/ 4494 w 24390"/>
                <a:gd name="connsiteY4" fmla="*/ 3174 h 16260"/>
                <a:gd name="connsiteX5" fmla="*/ 4506 w 24390"/>
                <a:gd name="connsiteY5" fmla="*/ 3182 h 16260"/>
                <a:gd name="connsiteX6" fmla="*/ 22067 w 24390"/>
                <a:gd name="connsiteY6" fmla="*/ 13345 h 16260"/>
                <a:gd name="connsiteX7" fmla="*/ 22441 w 24390"/>
                <a:gd name="connsiteY7" fmla="*/ 14674 h 16260"/>
                <a:gd name="connsiteX8" fmla="*/ 22433 w 24390"/>
                <a:gd name="connsiteY8" fmla="*/ 14686 h 16260"/>
                <a:gd name="connsiteX9" fmla="*/ 21620 w 24390"/>
                <a:gd name="connsiteY9" fmla="*/ 15174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16260">
                  <a:moveTo>
                    <a:pt x="21620" y="15011"/>
                  </a:moveTo>
                  <a:cubicBezTo>
                    <a:pt x="21457" y="15048"/>
                    <a:pt x="21295" y="15048"/>
                    <a:pt x="21132" y="15011"/>
                  </a:cubicBezTo>
                  <a:lnTo>
                    <a:pt x="3531" y="4849"/>
                  </a:lnTo>
                  <a:cubicBezTo>
                    <a:pt x="3079" y="4585"/>
                    <a:pt x="2917" y="4008"/>
                    <a:pt x="3165" y="3548"/>
                  </a:cubicBezTo>
                  <a:cubicBezTo>
                    <a:pt x="3429" y="3077"/>
                    <a:pt x="4022" y="2910"/>
                    <a:pt x="4494" y="3174"/>
                  </a:cubicBezTo>
                  <a:cubicBezTo>
                    <a:pt x="4498" y="3178"/>
                    <a:pt x="4502" y="3178"/>
                    <a:pt x="4506" y="3182"/>
                  </a:cubicBezTo>
                  <a:lnTo>
                    <a:pt x="22067" y="13345"/>
                  </a:lnTo>
                  <a:cubicBezTo>
                    <a:pt x="22539" y="13609"/>
                    <a:pt x="22705" y="14203"/>
                    <a:pt x="22441" y="14674"/>
                  </a:cubicBezTo>
                  <a:cubicBezTo>
                    <a:pt x="22437" y="14678"/>
                    <a:pt x="22437" y="14682"/>
                    <a:pt x="22433" y="14686"/>
                  </a:cubicBezTo>
                  <a:cubicBezTo>
                    <a:pt x="22266" y="14979"/>
                    <a:pt x="21957" y="15162"/>
                    <a:pt x="21620" y="151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E2C42BD3-2930-4564-986C-98614EAF93F0}"/>
                </a:ext>
              </a:extLst>
            </p:cNvPr>
            <p:cNvSpPr/>
            <p:nvPr/>
          </p:nvSpPr>
          <p:spPr>
            <a:xfrm>
              <a:off x="15120558" y="4791052"/>
              <a:ext cx="24390" cy="4065"/>
            </a:xfrm>
            <a:custGeom>
              <a:avLst/>
              <a:gdLst>
                <a:gd name="connsiteX0" fmla="*/ 24349 w 24390"/>
                <a:gd name="connsiteY0" fmla="*/ 5000 h 4065"/>
                <a:gd name="connsiteX1" fmla="*/ 4024 w 24390"/>
                <a:gd name="connsiteY1" fmla="*/ 5000 h 4065"/>
                <a:gd name="connsiteX2" fmla="*/ 3049 w 24390"/>
                <a:gd name="connsiteY2" fmla="*/ 4024 h 4065"/>
                <a:gd name="connsiteX3" fmla="*/ 4024 w 24390"/>
                <a:gd name="connsiteY3" fmla="*/ 3049 h 4065"/>
                <a:gd name="connsiteX4" fmla="*/ 24349 w 24390"/>
                <a:gd name="connsiteY4" fmla="*/ 3049 h 4065"/>
                <a:gd name="connsiteX5" fmla="*/ 25325 w 24390"/>
                <a:gd name="connsiteY5" fmla="*/ 4024 h 4065"/>
                <a:gd name="connsiteX6" fmla="*/ 24349 w 24390"/>
                <a:gd name="connsiteY6" fmla="*/ 500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90" h="4065">
                  <a:moveTo>
                    <a:pt x="24349" y="5000"/>
                  </a:moveTo>
                  <a:lnTo>
                    <a:pt x="4024" y="5000"/>
                  </a:lnTo>
                  <a:cubicBezTo>
                    <a:pt x="3484" y="5000"/>
                    <a:pt x="3049" y="4565"/>
                    <a:pt x="3049" y="4024"/>
                  </a:cubicBezTo>
                  <a:cubicBezTo>
                    <a:pt x="3049" y="3484"/>
                    <a:pt x="3484" y="3049"/>
                    <a:pt x="4024" y="3049"/>
                  </a:cubicBezTo>
                  <a:lnTo>
                    <a:pt x="24349" y="3049"/>
                  </a:lnTo>
                  <a:cubicBezTo>
                    <a:pt x="24890" y="3049"/>
                    <a:pt x="25325" y="3484"/>
                    <a:pt x="25325" y="4024"/>
                  </a:cubicBezTo>
                  <a:cubicBezTo>
                    <a:pt x="25325" y="4565"/>
                    <a:pt x="24890" y="5000"/>
                    <a:pt x="24349" y="5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A74C1F2-6A1A-49C5-818C-823CDD073E6D}"/>
                </a:ext>
              </a:extLst>
            </p:cNvPr>
            <p:cNvSpPr/>
            <p:nvPr/>
          </p:nvSpPr>
          <p:spPr>
            <a:xfrm>
              <a:off x="15130216" y="4816949"/>
              <a:ext cx="24390" cy="16260"/>
            </a:xfrm>
            <a:custGeom>
              <a:avLst/>
              <a:gdLst>
                <a:gd name="connsiteX0" fmla="*/ 4041 w 24390"/>
                <a:gd name="connsiteY0" fmla="*/ 15159 h 16260"/>
                <a:gd name="connsiteX1" fmla="*/ 3049 w 24390"/>
                <a:gd name="connsiteY1" fmla="*/ 14200 h 16260"/>
                <a:gd name="connsiteX2" fmla="*/ 3553 w 24390"/>
                <a:gd name="connsiteY2" fmla="*/ 13330 h 16260"/>
                <a:gd name="connsiteX3" fmla="*/ 21154 w 24390"/>
                <a:gd name="connsiteY3" fmla="*/ 3167 h 16260"/>
                <a:gd name="connsiteX4" fmla="*/ 22496 w 24390"/>
                <a:gd name="connsiteY4" fmla="*/ 3533 h 16260"/>
                <a:gd name="connsiteX5" fmla="*/ 22130 w 24390"/>
                <a:gd name="connsiteY5" fmla="*/ 4834 h 16260"/>
                <a:gd name="connsiteX6" fmla="*/ 4529 w 24390"/>
                <a:gd name="connsiteY6" fmla="*/ 14996 h 16260"/>
                <a:gd name="connsiteX7" fmla="*/ 4041 w 24390"/>
                <a:gd name="connsiteY7" fmla="*/ 14996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90" h="16260">
                  <a:moveTo>
                    <a:pt x="4041" y="15159"/>
                  </a:moveTo>
                  <a:cubicBezTo>
                    <a:pt x="3500" y="15167"/>
                    <a:pt x="3057" y="14736"/>
                    <a:pt x="3049" y="14200"/>
                  </a:cubicBezTo>
                  <a:cubicBezTo>
                    <a:pt x="3045" y="13838"/>
                    <a:pt x="3236" y="13505"/>
                    <a:pt x="3553" y="13330"/>
                  </a:cubicBezTo>
                  <a:lnTo>
                    <a:pt x="21154" y="3167"/>
                  </a:lnTo>
                  <a:cubicBezTo>
                    <a:pt x="21630" y="2915"/>
                    <a:pt x="22215" y="3078"/>
                    <a:pt x="22496" y="3533"/>
                  </a:cubicBezTo>
                  <a:cubicBezTo>
                    <a:pt x="22744" y="3997"/>
                    <a:pt x="22581" y="4570"/>
                    <a:pt x="22130" y="4834"/>
                  </a:cubicBezTo>
                  <a:lnTo>
                    <a:pt x="4529" y="14996"/>
                  </a:lnTo>
                  <a:cubicBezTo>
                    <a:pt x="4370" y="15049"/>
                    <a:pt x="4199" y="15049"/>
                    <a:pt x="4041" y="149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2D565F77-0538-4D8E-B128-C0AADDFBDDD3}"/>
                </a:ext>
              </a:extLst>
            </p:cNvPr>
            <p:cNvSpPr/>
            <p:nvPr/>
          </p:nvSpPr>
          <p:spPr>
            <a:xfrm>
              <a:off x="15156659" y="4836031"/>
              <a:ext cx="16260" cy="24390"/>
            </a:xfrm>
            <a:custGeom>
              <a:avLst/>
              <a:gdLst>
                <a:gd name="connsiteX0" fmla="*/ 4021 w 16260"/>
                <a:gd name="connsiteY0" fmla="*/ 22459 h 24390"/>
                <a:gd name="connsiteX1" fmla="*/ 3533 w 16260"/>
                <a:gd name="connsiteY1" fmla="*/ 22459 h 24390"/>
                <a:gd name="connsiteX2" fmla="*/ 3167 w 16260"/>
                <a:gd name="connsiteY2" fmla="*/ 21118 h 24390"/>
                <a:gd name="connsiteX3" fmla="*/ 13330 w 16260"/>
                <a:gd name="connsiteY3" fmla="*/ 3516 h 24390"/>
                <a:gd name="connsiteX4" fmla="*/ 14671 w 16260"/>
                <a:gd name="connsiteY4" fmla="*/ 3191 h 24390"/>
                <a:gd name="connsiteX5" fmla="*/ 14671 w 16260"/>
                <a:gd name="connsiteY5" fmla="*/ 3191 h 24390"/>
                <a:gd name="connsiteX6" fmla="*/ 15009 w 16260"/>
                <a:gd name="connsiteY6" fmla="*/ 4468 h 24390"/>
                <a:gd name="connsiteX7" fmla="*/ 14996 w 16260"/>
                <a:gd name="connsiteY7" fmla="*/ 4492 h 24390"/>
                <a:gd name="connsiteX8" fmla="*/ 4834 w 16260"/>
                <a:gd name="connsiteY8" fmla="*/ 22094 h 24390"/>
                <a:gd name="connsiteX9" fmla="*/ 4021 w 16260"/>
                <a:gd name="connsiteY9" fmla="*/ 22581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24390">
                  <a:moveTo>
                    <a:pt x="4021" y="22459"/>
                  </a:moveTo>
                  <a:lnTo>
                    <a:pt x="3533" y="22459"/>
                  </a:lnTo>
                  <a:cubicBezTo>
                    <a:pt x="3078" y="22179"/>
                    <a:pt x="2915" y="21594"/>
                    <a:pt x="3167" y="21118"/>
                  </a:cubicBezTo>
                  <a:lnTo>
                    <a:pt x="13330" y="3516"/>
                  </a:lnTo>
                  <a:cubicBezTo>
                    <a:pt x="13610" y="3057"/>
                    <a:pt x="14212" y="2911"/>
                    <a:pt x="14671" y="3191"/>
                  </a:cubicBezTo>
                  <a:cubicBezTo>
                    <a:pt x="14671" y="3191"/>
                    <a:pt x="14671" y="3191"/>
                    <a:pt x="14671" y="3191"/>
                  </a:cubicBezTo>
                  <a:cubicBezTo>
                    <a:pt x="15118" y="3451"/>
                    <a:pt x="15269" y="4025"/>
                    <a:pt x="15009" y="4468"/>
                  </a:cubicBezTo>
                  <a:cubicBezTo>
                    <a:pt x="15005" y="4476"/>
                    <a:pt x="15001" y="4484"/>
                    <a:pt x="14996" y="4492"/>
                  </a:cubicBezTo>
                  <a:lnTo>
                    <a:pt x="4834" y="22094"/>
                  </a:lnTo>
                  <a:cubicBezTo>
                    <a:pt x="4680" y="22398"/>
                    <a:pt x="4362" y="22589"/>
                    <a:pt x="4021" y="225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6D5CAE31-C2A1-451E-A433-624DB745C62A}"/>
                </a:ext>
              </a:extLst>
            </p:cNvPr>
            <p:cNvSpPr/>
            <p:nvPr/>
          </p:nvSpPr>
          <p:spPr>
            <a:xfrm>
              <a:off x="15218609" y="4835880"/>
              <a:ext cx="16260" cy="24390"/>
            </a:xfrm>
            <a:custGeom>
              <a:avLst/>
              <a:gdLst>
                <a:gd name="connsiteX0" fmla="*/ 14184 w 16260"/>
                <a:gd name="connsiteY0" fmla="*/ 22610 h 24390"/>
                <a:gd name="connsiteX1" fmla="*/ 13330 w 16260"/>
                <a:gd name="connsiteY1" fmla="*/ 22082 h 24390"/>
                <a:gd name="connsiteX2" fmla="*/ 3167 w 16260"/>
                <a:gd name="connsiteY2" fmla="*/ 4521 h 24390"/>
                <a:gd name="connsiteX3" fmla="*/ 3533 w 16260"/>
                <a:gd name="connsiteY3" fmla="*/ 3179 h 24390"/>
                <a:gd name="connsiteX4" fmla="*/ 4814 w 16260"/>
                <a:gd name="connsiteY4" fmla="*/ 3509 h 24390"/>
                <a:gd name="connsiteX5" fmla="*/ 4834 w 16260"/>
                <a:gd name="connsiteY5" fmla="*/ 3545 h 24390"/>
                <a:gd name="connsiteX6" fmla="*/ 14997 w 16260"/>
                <a:gd name="connsiteY6" fmla="*/ 21147 h 24390"/>
                <a:gd name="connsiteX7" fmla="*/ 14696 w 16260"/>
                <a:gd name="connsiteY7" fmla="*/ 22435 h 24390"/>
                <a:gd name="connsiteX8" fmla="*/ 14671 w 16260"/>
                <a:gd name="connsiteY8" fmla="*/ 22447 h 24390"/>
                <a:gd name="connsiteX9" fmla="*/ 14184 w 16260"/>
                <a:gd name="connsiteY9" fmla="*/ 22447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24390">
                  <a:moveTo>
                    <a:pt x="14184" y="22610"/>
                  </a:moveTo>
                  <a:cubicBezTo>
                    <a:pt x="13822" y="22606"/>
                    <a:pt x="13497" y="22403"/>
                    <a:pt x="13330" y="22082"/>
                  </a:cubicBezTo>
                  <a:lnTo>
                    <a:pt x="3167" y="4521"/>
                  </a:lnTo>
                  <a:cubicBezTo>
                    <a:pt x="2915" y="4045"/>
                    <a:pt x="3078" y="3460"/>
                    <a:pt x="3533" y="3179"/>
                  </a:cubicBezTo>
                  <a:cubicBezTo>
                    <a:pt x="3976" y="2915"/>
                    <a:pt x="4550" y="3065"/>
                    <a:pt x="4814" y="3509"/>
                  </a:cubicBezTo>
                  <a:cubicBezTo>
                    <a:pt x="4822" y="3521"/>
                    <a:pt x="4826" y="3533"/>
                    <a:pt x="4834" y="3545"/>
                  </a:cubicBezTo>
                  <a:lnTo>
                    <a:pt x="14997" y="21147"/>
                  </a:lnTo>
                  <a:cubicBezTo>
                    <a:pt x="15269" y="21586"/>
                    <a:pt x="15135" y="22163"/>
                    <a:pt x="14696" y="22435"/>
                  </a:cubicBezTo>
                  <a:cubicBezTo>
                    <a:pt x="14688" y="22439"/>
                    <a:pt x="14680" y="22443"/>
                    <a:pt x="14671" y="22447"/>
                  </a:cubicBezTo>
                  <a:cubicBezTo>
                    <a:pt x="14509" y="22484"/>
                    <a:pt x="14346" y="22484"/>
                    <a:pt x="14184" y="224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94D89020-FF0D-4181-A6D9-21FA5EA9AEA3}"/>
                </a:ext>
              </a:extLst>
            </p:cNvPr>
            <p:cNvSpPr/>
            <p:nvPr/>
          </p:nvSpPr>
          <p:spPr>
            <a:xfrm>
              <a:off x="15237552" y="4817047"/>
              <a:ext cx="24390" cy="16260"/>
            </a:xfrm>
            <a:custGeom>
              <a:avLst/>
              <a:gdLst>
                <a:gd name="connsiteX0" fmla="*/ 21622 w 24390"/>
                <a:gd name="connsiteY0" fmla="*/ 15021 h 16260"/>
                <a:gd name="connsiteX1" fmla="*/ 21135 w 24390"/>
                <a:gd name="connsiteY1" fmla="*/ 15021 h 16260"/>
                <a:gd name="connsiteX2" fmla="*/ 3533 w 24390"/>
                <a:gd name="connsiteY2" fmla="*/ 4858 h 16260"/>
                <a:gd name="connsiteX3" fmla="*/ 3167 w 24390"/>
                <a:gd name="connsiteY3" fmla="*/ 3516 h 16260"/>
                <a:gd name="connsiteX4" fmla="*/ 4509 w 24390"/>
                <a:gd name="connsiteY4" fmla="*/ 3191 h 16260"/>
                <a:gd name="connsiteX5" fmla="*/ 4509 w 24390"/>
                <a:gd name="connsiteY5" fmla="*/ 3191 h 16260"/>
                <a:gd name="connsiteX6" fmla="*/ 22110 w 24390"/>
                <a:gd name="connsiteY6" fmla="*/ 13354 h 16260"/>
                <a:gd name="connsiteX7" fmla="*/ 22448 w 24390"/>
                <a:gd name="connsiteY7" fmla="*/ 14630 h 16260"/>
                <a:gd name="connsiteX8" fmla="*/ 22435 w 24390"/>
                <a:gd name="connsiteY8" fmla="*/ 14655 h 16260"/>
                <a:gd name="connsiteX9" fmla="*/ 21622 w 24390"/>
                <a:gd name="connsiteY9" fmla="*/ 15142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16260">
                  <a:moveTo>
                    <a:pt x="21622" y="15021"/>
                  </a:moveTo>
                  <a:lnTo>
                    <a:pt x="21135" y="15021"/>
                  </a:lnTo>
                  <a:lnTo>
                    <a:pt x="3533" y="4858"/>
                  </a:lnTo>
                  <a:cubicBezTo>
                    <a:pt x="3078" y="4577"/>
                    <a:pt x="2915" y="3992"/>
                    <a:pt x="3167" y="3516"/>
                  </a:cubicBezTo>
                  <a:cubicBezTo>
                    <a:pt x="3448" y="3057"/>
                    <a:pt x="4049" y="2911"/>
                    <a:pt x="4509" y="3191"/>
                  </a:cubicBezTo>
                  <a:cubicBezTo>
                    <a:pt x="4509" y="3191"/>
                    <a:pt x="4509" y="3191"/>
                    <a:pt x="4509" y="3191"/>
                  </a:cubicBezTo>
                  <a:lnTo>
                    <a:pt x="22110" y="13354"/>
                  </a:lnTo>
                  <a:cubicBezTo>
                    <a:pt x="22557" y="13614"/>
                    <a:pt x="22708" y="14187"/>
                    <a:pt x="22448" y="14630"/>
                  </a:cubicBezTo>
                  <a:cubicBezTo>
                    <a:pt x="22444" y="14638"/>
                    <a:pt x="22439" y="14646"/>
                    <a:pt x="22435" y="14655"/>
                  </a:cubicBezTo>
                  <a:cubicBezTo>
                    <a:pt x="22281" y="14959"/>
                    <a:pt x="21964" y="15151"/>
                    <a:pt x="21622" y="151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DBD6CFE2-973F-4882-AECD-BEFCFCA9EB19}"/>
                </a:ext>
              </a:extLst>
            </p:cNvPr>
            <p:cNvSpPr/>
            <p:nvPr/>
          </p:nvSpPr>
          <p:spPr>
            <a:xfrm>
              <a:off x="15244500" y="4791011"/>
              <a:ext cx="24390" cy="4065"/>
            </a:xfrm>
            <a:custGeom>
              <a:avLst/>
              <a:gdLst>
                <a:gd name="connsiteX0" fmla="*/ 24349 w 24390"/>
                <a:gd name="connsiteY0" fmla="*/ 5000 h 4065"/>
                <a:gd name="connsiteX1" fmla="*/ 4024 w 24390"/>
                <a:gd name="connsiteY1" fmla="*/ 5000 h 4065"/>
                <a:gd name="connsiteX2" fmla="*/ 3049 w 24390"/>
                <a:gd name="connsiteY2" fmla="*/ 4025 h 4065"/>
                <a:gd name="connsiteX3" fmla="*/ 4024 w 24390"/>
                <a:gd name="connsiteY3" fmla="*/ 3049 h 4065"/>
                <a:gd name="connsiteX4" fmla="*/ 24349 w 24390"/>
                <a:gd name="connsiteY4" fmla="*/ 3049 h 4065"/>
                <a:gd name="connsiteX5" fmla="*/ 25325 w 24390"/>
                <a:gd name="connsiteY5" fmla="*/ 4025 h 4065"/>
                <a:gd name="connsiteX6" fmla="*/ 24349 w 24390"/>
                <a:gd name="connsiteY6" fmla="*/ 500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90" h="4065">
                  <a:moveTo>
                    <a:pt x="24349" y="5000"/>
                  </a:moveTo>
                  <a:lnTo>
                    <a:pt x="4024" y="5000"/>
                  </a:lnTo>
                  <a:cubicBezTo>
                    <a:pt x="3484" y="5000"/>
                    <a:pt x="3049" y="4565"/>
                    <a:pt x="3049" y="4025"/>
                  </a:cubicBezTo>
                  <a:cubicBezTo>
                    <a:pt x="3049" y="3484"/>
                    <a:pt x="3484" y="3049"/>
                    <a:pt x="4024" y="3049"/>
                  </a:cubicBezTo>
                  <a:lnTo>
                    <a:pt x="24349" y="3049"/>
                  </a:lnTo>
                  <a:cubicBezTo>
                    <a:pt x="24890" y="3049"/>
                    <a:pt x="25325" y="3484"/>
                    <a:pt x="25325" y="4025"/>
                  </a:cubicBezTo>
                  <a:cubicBezTo>
                    <a:pt x="25325" y="4565"/>
                    <a:pt x="24890" y="5000"/>
                    <a:pt x="24349" y="5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60F40916-A7B1-422A-9EA9-E6751231F3DC}"/>
                </a:ext>
              </a:extLst>
            </p:cNvPr>
            <p:cNvSpPr/>
            <p:nvPr/>
          </p:nvSpPr>
          <p:spPr>
            <a:xfrm>
              <a:off x="15237375" y="4754958"/>
              <a:ext cx="24390" cy="16260"/>
            </a:xfrm>
            <a:custGeom>
              <a:avLst/>
              <a:gdLst>
                <a:gd name="connsiteX0" fmla="*/ 4036 w 24390"/>
                <a:gd name="connsiteY0" fmla="*/ 15159 h 16260"/>
                <a:gd name="connsiteX1" fmla="*/ 3182 w 24390"/>
                <a:gd name="connsiteY1" fmla="*/ 14671 h 16260"/>
                <a:gd name="connsiteX2" fmla="*/ 3536 w 24390"/>
                <a:gd name="connsiteY2" fmla="*/ 13338 h 16260"/>
                <a:gd name="connsiteX3" fmla="*/ 3548 w 24390"/>
                <a:gd name="connsiteY3" fmla="*/ 13330 h 16260"/>
                <a:gd name="connsiteX4" fmla="*/ 21109 w 24390"/>
                <a:gd name="connsiteY4" fmla="*/ 3167 h 16260"/>
                <a:gd name="connsiteX5" fmla="*/ 22450 w 24390"/>
                <a:gd name="connsiteY5" fmla="*/ 3533 h 16260"/>
                <a:gd name="connsiteX6" fmla="*/ 22121 w 24390"/>
                <a:gd name="connsiteY6" fmla="*/ 4814 h 16260"/>
                <a:gd name="connsiteX7" fmla="*/ 22084 w 24390"/>
                <a:gd name="connsiteY7" fmla="*/ 4834 h 16260"/>
                <a:gd name="connsiteX8" fmla="*/ 4483 w 24390"/>
                <a:gd name="connsiteY8" fmla="*/ 14996 h 16260"/>
                <a:gd name="connsiteX9" fmla="*/ 4036 w 24390"/>
                <a:gd name="connsiteY9" fmla="*/ 14996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16260">
                  <a:moveTo>
                    <a:pt x="4036" y="15159"/>
                  </a:moveTo>
                  <a:cubicBezTo>
                    <a:pt x="3686" y="15155"/>
                    <a:pt x="3365" y="14968"/>
                    <a:pt x="3182" y="14671"/>
                  </a:cubicBezTo>
                  <a:cubicBezTo>
                    <a:pt x="2910" y="14204"/>
                    <a:pt x="3068" y="13610"/>
                    <a:pt x="3536" y="13338"/>
                  </a:cubicBezTo>
                  <a:cubicBezTo>
                    <a:pt x="3540" y="13334"/>
                    <a:pt x="3544" y="13334"/>
                    <a:pt x="3548" y="13330"/>
                  </a:cubicBezTo>
                  <a:lnTo>
                    <a:pt x="21109" y="3167"/>
                  </a:lnTo>
                  <a:cubicBezTo>
                    <a:pt x="21584" y="2915"/>
                    <a:pt x="22170" y="3078"/>
                    <a:pt x="22450" y="3533"/>
                  </a:cubicBezTo>
                  <a:cubicBezTo>
                    <a:pt x="22714" y="3976"/>
                    <a:pt x="22564" y="4549"/>
                    <a:pt x="22121" y="4814"/>
                  </a:cubicBezTo>
                  <a:cubicBezTo>
                    <a:pt x="22109" y="4822"/>
                    <a:pt x="22096" y="4826"/>
                    <a:pt x="22084" y="4834"/>
                  </a:cubicBezTo>
                  <a:lnTo>
                    <a:pt x="4483" y="14996"/>
                  </a:lnTo>
                  <a:cubicBezTo>
                    <a:pt x="4341" y="15054"/>
                    <a:pt x="4178" y="15054"/>
                    <a:pt x="4036" y="149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5B2AC53F-088C-48BD-97A9-E7A207BC3840}"/>
                </a:ext>
              </a:extLst>
            </p:cNvPr>
            <p:cNvSpPr/>
            <p:nvPr/>
          </p:nvSpPr>
          <p:spPr>
            <a:xfrm>
              <a:off x="15218588" y="4728728"/>
              <a:ext cx="16260" cy="24390"/>
            </a:xfrm>
            <a:custGeom>
              <a:avLst/>
              <a:gdLst>
                <a:gd name="connsiteX0" fmla="*/ 4001 w 16260"/>
                <a:gd name="connsiteY0" fmla="*/ 22446 h 24390"/>
                <a:gd name="connsiteX1" fmla="*/ 3514 w 16260"/>
                <a:gd name="connsiteY1" fmla="*/ 22446 h 24390"/>
                <a:gd name="connsiteX2" fmla="*/ 3176 w 16260"/>
                <a:gd name="connsiteY2" fmla="*/ 21170 h 24390"/>
                <a:gd name="connsiteX3" fmla="*/ 3188 w 16260"/>
                <a:gd name="connsiteY3" fmla="*/ 21145 h 24390"/>
                <a:gd name="connsiteX4" fmla="*/ 13310 w 16260"/>
                <a:gd name="connsiteY4" fmla="*/ 3544 h 24390"/>
                <a:gd name="connsiteX5" fmla="*/ 14652 w 16260"/>
                <a:gd name="connsiteY5" fmla="*/ 3178 h 24390"/>
                <a:gd name="connsiteX6" fmla="*/ 15018 w 16260"/>
                <a:gd name="connsiteY6" fmla="*/ 4519 h 24390"/>
                <a:gd name="connsiteX7" fmla="*/ 4855 w 16260"/>
                <a:gd name="connsiteY7" fmla="*/ 22121 h 24390"/>
                <a:gd name="connsiteX8" fmla="*/ 4001 w 16260"/>
                <a:gd name="connsiteY8" fmla="*/ 22609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24390">
                  <a:moveTo>
                    <a:pt x="4001" y="22446"/>
                  </a:moveTo>
                  <a:cubicBezTo>
                    <a:pt x="3843" y="22499"/>
                    <a:pt x="3672" y="22499"/>
                    <a:pt x="3514" y="22446"/>
                  </a:cubicBezTo>
                  <a:cubicBezTo>
                    <a:pt x="3067" y="22186"/>
                    <a:pt x="2916" y="21613"/>
                    <a:pt x="3176" y="21170"/>
                  </a:cubicBezTo>
                  <a:cubicBezTo>
                    <a:pt x="3180" y="21162"/>
                    <a:pt x="3184" y="21153"/>
                    <a:pt x="3188" y="21145"/>
                  </a:cubicBezTo>
                  <a:lnTo>
                    <a:pt x="13310" y="3544"/>
                  </a:lnTo>
                  <a:cubicBezTo>
                    <a:pt x="13579" y="3072"/>
                    <a:pt x="14180" y="2910"/>
                    <a:pt x="14652" y="3178"/>
                  </a:cubicBezTo>
                  <a:cubicBezTo>
                    <a:pt x="15123" y="3446"/>
                    <a:pt x="15286" y="4048"/>
                    <a:pt x="15018" y="4519"/>
                  </a:cubicBezTo>
                  <a:lnTo>
                    <a:pt x="4855" y="22121"/>
                  </a:lnTo>
                  <a:cubicBezTo>
                    <a:pt x="4664" y="22410"/>
                    <a:pt x="4347" y="22588"/>
                    <a:pt x="4001" y="226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7FB61AF5-8F27-434B-8A9A-090148AC3CAF}"/>
                </a:ext>
              </a:extLst>
            </p:cNvPr>
            <p:cNvSpPr/>
            <p:nvPr/>
          </p:nvSpPr>
          <p:spPr>
            <a:xfrm>
              <a:off x="15192671" y="4718898"/>
              <a:ext cx="4065" cy="24390"/>
            </a:xfrm>
            <a:custGeom>
              <a:avLst/>
              <a:gdLst>
                <a:gd name="connsiteX0" fmla="*/ 4024 w 4065"/>
                <a:gd name="connsiteY0" fmla="*/ 25325 h 24390"/>
                <a:gd name="connsiteX1" fmla="*/ 3049 w 4065"/>
                <a:gd name="connsiteY1" fmla="*/ 24349 h 24390"/>
                <a:gd name="connsiteX2" fmla="*/ 3049 w 4065"/>
                <a:gd name="connsiteY2" fmla="*/ 4024 h 24390"/>
                <a:gd name="connsiteX3" fmla="*/ 4024 w 4065"/>
                <a:gd name="connsiteY3" fmla="*/ 3049 h 24390"/>
                <a:gd name="connsiteX4" fmla="*/ 5000 w 4065"/>
                <a:gd name="connsiteY4" fmla="*/ 4024 h 24390"/>
                <a:gd name="connsiteX5" fmla="*/ 5000 w 4065"/>
                <a:gd name="connsiteY5" fmla="*/ 24349 h 24390"/>
                <a:gd name="connsiteX6" fmla="*/ 4024 w 4065"/>
                <a:gd name="connsiteY6" fmla="*/ 25325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5" h="24390">
                  <a:moveTo>
                    <a:pt x="4024" y="25325"/>
                  </a:moveTo>
                  <a:cubicBezTo>
                    <a:pt x="3484" y="25325"/>
                    <a:pt x="3049" y="24890"/>
                    <a:pt x="3049" y="24349"/>
                  </a:cubicBezTo>
                  <a:lnTo>
                    <a:pt x="3049" y="4024"/>
                  </a:lnTo>
                  <a:cubicBezTo>
                    <a:pt x="3049" y="3484"/>
                    <a:pt x="3484" y="3049"/>
                    <a:pt x="4024" y="3049"/>
                  </a:cubicBezTo>
                  <a:cubicBezTo>
                    <a:pt x="4565" y="3049"/>
                    <a:pt x="5000" y="3484"/>
                    <a:pt x="5000" y="4024"/>
                  </a:cubicBezTo>
                  <a:lnTo>
                    <a:pt x="5000" y="24349"/>
                  </a:lnTo>
                  <a:cubicBezTo>
                    <a:pt x="5000" y="24890"/>
                    <a:pt x="4565" y="25325"/>
                    <a:pt x="4024" y="253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14F66DE-DA61-4E4D-92DB-283815506EC4}"/>
                </a:ext>
              </a:extLst>
            </p:cNvPr>
            <p:cNvSpPr/>
            <p:nvPr/>
          </p:nvSpPr>
          <p:spPr>
            <a:xfrm>
              <a:off x="15003648" y="4943977"/>
              <a:ext cx="73170" cy="89430"/>
            </a:xfrm>
            <a:custGeom>
              <a:avLst/>
              <a:gdLst>
                <a:gd name="connsiteX0" fmla="*/ 74024 w 73170"/>
                <a:gd name="connsiteY0" fmla="*/ 90365 h 89430"/>
                <a:gd name="connsiteX1" fmla="*/ 74024 w 73170"/>
                <a:gd name="connsiteY1" fmla="*/ 13130 h 89430"/>
                <a:gd name="connsiteX2" fmla="*/ 63942 w 73170"/>
                <a:gd name="connsiteY2" fmla="*/ 3049 h 89430"/>
                <a:gd name="connsiteX3" fmla="*/ 13089 w 73170"/>
                <a:gd name="connsiteY3" fmla="*/ 3049 h 89430"/>
                <a:gd name="connsiteX4" fmla="*/ 3049 w 73170"/>
                <a:gd name="connsiteY4" fmla="*/ 13130 h 89430"/>
                <a:gd name="connsiteX5" fmla="*/ 3049 w 73170"/>
                <a:gd name="connsiteY5" fmla="*/ 90365 h 8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70" h="89430">
                  <a:moveTo>
                    <a:pt x="74024" y="90365"/>
                  </a:moveTo>
                  <a:lnTo>
                    <a:pt x="74024" y="13130"/>
                  </a:lnTo>
                  <a:cubicBezTo>
                    <a:pt x="74024" y="7561"/>
                    <a:pt x="69511" y="3049"/>
                    <a:pt x="63942" y="3049"/>
                  </a:cubicBezTo>
                  <a:lnTo>
                    <a:pt x="13089" y="3049"/>
                  </a:lnTo>
                  <a:cubicBezTo>
                    <a:pt x="7537" y="3089"/>
                    <a:pt x="3049" y="7561"/>
                    <a:pt x="3049" y="13130"/>
                  </a:cubicBezTo>
                  <a:lnTo>
                    <a:pt x="3049" y="90365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320773BC-C1BC-4E84-9CA8-AA8B6BB146A6}"/>
                </a:ext>
              </a:extLst>
            </p:cNvPr>
            <p:cNvSpPr/>
            <p:nvPr/>
          </p:nvSpPr>
          <p:spPr>
            <a:xfrm>
              <a:off x="15073445" y="4911579"/>
              <a:ext cx="101625" cy="69105"/>
            </a:xfrm>
            <a:custGeom>
              <a:avLst/>
              <a:gdLst>
                <a:gd name="connsiteX0" fmla="*/ 5366 w 101625"/>
                <a:gd name="connsiteY0" fmla="*/ 35487 h 69105"/>
                <a:gd name="connsiteX1" fmla="*/ 53008 w 101625"/>
                <a:gd name="connsiteY1" fmla="*/ 52113 h 69105"/>
                <a:gd name="connsiteX2" fmla="*/ 96666 w 101625"/>
                <a:gd name="connsiteY2" fmla="*/ 3049 h 69105"/>
                <a:gd name="connsiteX3" fmla="*/ 100731 w 101625"/>
                <a:gd name="connsiteY3" fmla="*/ 13414 h 69105"/>
                <a:gd name="connsiteX4" fmla="*/ 58658 w 101625"/>
                <a:gd name="connsiteY4" fmla="*/ 67520 h 69105"/>
                <a:gd name="connsiteX5" fmla="*/ 3049 w 101625"/>
                <a:gd name="connsiteY5" fmla="*/ 56300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25" h="69105">
                  <a:moveTo>
                    <a:pt x="5366" y="35487"/>
                  </a:moveTo>
                  <a:cubicBezTo>
                    <a:pt x="5366" y="35487"/>
                    <a:pt x="49715" y="48252"/>
                    <a:pt x="53008" y="52113"/>
                  </a:cubicBezTo>
                  <a:lnTo>
                    <a:pt x="96666" y="3049"/>
                  </a:lnTo>
                  <a:lnTo>
                    <a:pt x="100731" y="13414"/>
                  </a:lnTo>
                  <a:lnTo>
                    <a:pt x="58658" y="67520"/>
                  </a:lnTo>
                  <a:lnTo>
                    <a:pt x="3049" y="56300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F9B1BEFD-AE9A-435B-B0C6-64C7604186AD}"/>
                </a:ext>
              </a:extLst>
            </p:cNvPr>
            <p:cNvSpPr/>
            <p:nvPr/>
          </p:nvSpPr>
          <p:spPr>
            <a:xfrm>
              <a:off x="15072184" y="4944018"/>
              <a:ext cx="60975" cy="40650"/>
            </a:xfrm>
            <a:custGeom>
              <a:avLst/>
              <a:gdLst>
                <a:gd name="connsiteX0" fmla="*/ 59065 w 60975"/>
                <a:gd name="connsiteY0" fmla="*/ 38252 h 40650"/>
                <a:gd name="connsiteX1" fmla="*/ 55691 w 60975"/>
                <a:gd name="connsiteY1" fmla="*/ 18984 h 40650"/>
                <a:gd name="connsiteX2" fmla="*/ 6667 w 60975"/>
                <a:gd name="connsiteY2" fmla="*/ 3049 h 40650"/>
                <a:gd name="connsiteX3" fmla="*/ 3049 w 60975"/>
                <a:gd name="connsiteY3" fmla="*/ 35935 h 40650"/>
                <a:gd name="connsiteX4" fmla="*/ 59065 w 60975"/>
                <a:gd name="connsiteY4" fmla="*/ 38252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5" h="40650">
                  <a:moveTo>
                    <a:pt x="59065" y="38252"/>
                  </a:moveTo>
                  <a:lnTo>
                    <a:pt x="55691" y="18984"/>
                  </a:lnTo>
                  <a:lnTo>
                    <a:pt x="6667" y="3049"/>
                  </a:lnTo>
                  <a:lnTo>
                    <a:pt x="3049" y="35935"/>
                  </a:lnTo>
                  <a:lnTo>
                    <a:pt x="59065" y="38252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330CAEF9-3DA3-45DC-97F1-8AE0D6AC4DC9}"/>
                </a:ext>
              </a:extLst>
            </p:cNvPr>
            <p:cNvSpPr/>
            <p:nvPr/>
          </p:nvSpPr>
          <p:spPr>
            <a:xfrm>
              <a:off x="14994949" y="5019505"/>
              <a:ext cx="85365" cy="28455"/>
            </a:xfrm>
            <a:custGeom>
              <a:avLst/>
              <a:gdLst>
                <a:gd name="connsiteX0" fmla="*/ 82723 w 85365"/>
                <a:gd name="connsiteY0" fmla="*/ 14837 h 28455"/>
                <a:gd name="connsiteX1" fmla="*/ 42886 w 85365"/>
                <a:gd name="connsiteY1" fmla="*/ 3049 h 28455"/>
                <a:gd name="connsiteX2" fmla="*/ 3049 w 85365"/>
                <a:gd name="connsiteY2" fmla="*/ 14837 h 28455"/>
                <a:gd name="connsiteX3" fmla="*/ 42886 w 85365"/>
                <a:gd name="connsiteY3" fmla="*/ 26667 h 28455"/>
                <a:gd name="connsiteX4" fmla="*/ 82723 w 85365"/>
                <a:gd name="connsiteY4" fmla="*/ 1483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5" h="28455">
                  <a:moveTo>
                    <a:pt x="82723" y="14837"/>
                  </a:moveTo>
                  <a:cubicBezTo>
                    <a:pt x="82723" y="8333"/>
                    <a:pt x="64877" y="3049"/>
                    <a:pt x="42886" y="3049"/>
                  </a:cubicBezTo>
                  <a:cubicBezTo>
                    <a:pt x="20894" y="3049"/>
                    <a:pt x="3049" y="8333"/>
                    <a:pt x="3049" y="14837"/>
                  </a:cubicBezTo>
                  <a:cubicBezTo>
                    <a:pt x="3049" y="21341"/>
                    <a:pt x="20853" y="26667"/>
                    <a:pt x="42886" y="26667"/>
                  </a:cubicBezTo>
                  <a:cubicBezTo>
                    <a:pt x="64918" y="26667"/>
                    <a:pt x="82723" y="21382"/>
                    <a:pt x="82723" y="14837"/>
                  </a:cubicBez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A7B87152-13E4-4241-9DD8-B4BC80831C19}"/>
                </a:ext>
              </a:extLst>
            </p:cNvPr>
            <p:cNvSpPr/>
            <p:nvPr/>
          </p:nvSpPr>
          <p:spPr>
            <a:xfrm>
              <a:off x="15014380" y="5031293"/>
              <a:ext cx="32520" cy="81300"/>
            </a:xfrm>
            <a:custGeom>
              <a:avLst/>
              <a:gdLst>
                <a:gd name="connsiteX0" fmla="*/ 3049 w 32520"/>
                <a:gd name="connsiteY0" fmla="*/ 3049 h 81300"/>
                <a:gd name="connsiteX1" fmla="*/ 10650 w 32520"/>
                <a:gd name="connsiteY1" fmla="*/ 81300 h 81300"/>
                <a:gd name="connsiteX2" fmla="*/ 33130 w 32520"/>
                <a:gd name="connsiteY2" fmla="*/ 81300 h 81300"/>
                <a:gd name="connsiteX3" fmla="*/ 33130 w 32520"/>
                <a:gd name="connsiteY3" fmla="*/ 14105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81300">
                  <a:moveTo>
                    <a:pt x="3049" y="3049"/>
                  </a:moveTo>
                  <a:lnTo>
                    <a:pt x="10650" y="81300"/>
                  </a:lnTo>
                  <a:lnTo>
                    <a:pt x="33130" y="81300"/>
                  </a:lnTo>
                  <a:lnTo>
                    <a:pt x="33130" y="14105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DD418A15-DB6B-47B7-B689-BD5ED18F34A5}"/>
                </a:ext>
              </a:extLst>
            </p:cNvPr>
            <p:cNvSpPr/>
            <p:nvPr/>
          </p:nvSpPr>
          <p:spPr>
            <a:xfrm>
              <a:off x="15050152" y="5031293"/>
              <a:ext cx="32520" cy="81300"/>
            </a:xfrm>
            <a:custGeom>
              <a:avLst/>
              <a:gdLst>
                <a:gd name="connsiteX0" fmla="*/ 33130 w 32520"/>
                <a:gd name="connsiteY0" fmla="*/ 3049 h 81300"/>
                <a:gd name="connsiteX1" fmla="*/ 25528 w 32520"/>
                <a:gd name="connsiteY1" fmla="*/ 81300 h 81300"/>
                <a:gd name="connsiteX2" fmla="*/ 3049 w 32520"/>
                <a:gd name="connsiteY2" fmla="*/ 81300 h 81300"/>
                <a:gd name="connsiteX3" fmla="*/ 3049 w 32520"/>
                <a:gd name="connsiteY3" fmla="*/ 14105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81300">
                  <a:moveTo>
                    <a:pt x="33130" y="3049"/>
                  </a:moveTo>
                  <a:lnTo>
                    <a:pt x="25528" y="81300"/>
                  </a:lnTo>
                  <a:lnTo>
                    <a:pt x="3049" y="81300"/>
                  </a:lnTo>
                  <a:lnTo>
                    <a:pt x="3049" y="14105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4351B813-B2D3-4B52-87C8-DF961B0DDAC9}"/>
                </a:ext>
              </a:extLst>
            </p:cNvPr>
            <p:cNvSpPr/>
            <p:nvPr/>
          </p:nvSpPr>
          <p:spPr>
            <a:xfrm>
              <a:off x="15155748" y="4892724"/>
              <a:ext cx="36585" cy="36585"/>
            </a:xfrm>
            <a:custGeom>
              <a:avLst/>
              <a:gdLst>
                <a:gd name="connsiteX0" fmla="*/ 14201 w 36585"/>
                <a:gd name="connsiteY0" fmla="*/ 8960 h 36585"/>
                <a:gd name="connsiteX1" fmla="*/ 17992 w 36585"/>
                <a:gd name="connsiteY1" fmla="*/ 4289 h 36585"/>
                <a:gd name="connsiteX2" fmla="*/ 34879 w 36585"/>
                <a:gd name="connsiteY2" fmla="*/ 17992 h 36585"/>
                <a:gd name="connsiteX3" fmla="*/ 31088 w 36585"/>
                <a:gd name="connsiteY3" fmla="*/ 22664 h 36585"/>
                <a:gd name="connsiteX4" fmla="*/ 24966 w 36585"/>
                <a:gd name="connsiteY4" fmla="*/ 30208 h 36585"/>
                <a:gd name="connsiteX5" fmla="*/ 8079 w 36585"/>
                <a:gd name="connsiteY5" fmla="*/ 16504 h 36585"/>
                <a:gd name="connsiteX6" fmla="*/ 4288 w 36585"/>
                <a:gd name="connsiteY6" fmla="*/ 21175 h 36585"/>
                <a:gd name="connsiteX7" fmla="*/ 8079 w 36585"/>
                <a:gd name="connsiteY7" fmla="*/ 16504 h 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85" h="36585">
                  <a:moveTo>
                    <a:pt x="14201" y="8960"/>
                  </a:moveTo>
                  <a:cubicBezTo>
                    <a:pt x="16295" y="6380"/>
                    <a:pt x="17992" y="4289"/>
                    <a:pt x="17992" y="4289"/>
                  </a:cubicBezTo>
                  <a:lnTo>
                    <a:pt x="34879" y="17992"/>
                  </a:lnTo>
                  <a:cubicBezTo>
                    <a:pt x="34879" y="17992"/>
                    <a:pt x="33182" y="20084"/>
                    <a:pt x="31088" y="22664"/>
                  </a:cubicBezTo>
                  <a:lnTo>
                    <a:pt x="24966" y="30208"/>
                  </a:lnTo>
                  <a:lnTo>
                    <a:pt x="8079" y="16504"/>
                  </a:lnTo>
                  <a:cubicBezTo>
                    <a:pt x="5986" y="19084"/>
                    <a:pt x="4288" y="21175"/>
                    <a:pt x="4288" y="21175"/>
                  </a:cubicBezTo>
                  <a:cubicBezTo>
                    <a:pt x="4288" y="21175"/>
                    <a:pt x="5986" y="19084"/>
                    <a:pt x="8079" y="16504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D908EFAB-B9AF-4259-A7C6-B62449D3C61E}"/>
                </a:ext>
              </a:extLst>
            </p:cNvPr>
            <p:cNvSpPr/>
            <p:nvPr/>
          </p:nvSpPr>
          <p:spPr>
            <a:xfrm>
              <a:off x="15175565" y="4900099"/>
              <a:ext cx="20325" cy="20325"/>
            </a:xfrm>
            <a:custGeom>
              <a:avLst/>
              <a:gdLst>
                <a:gd name="connsiteX0" fmla="*/ 17553 w 20325"/>
                <a:gd name="connsiteY0" fmla="*/ 3553 h 20325"/>
                <a:gd name="connsiteX1" fmla="*/ 17923 w 20325"/>
                <a:gd name="connsiteY1" fmla="*/ 6752 h 20325"/>
                <a:gd name="connsiteX2" fmla="*/ 17878 w 20325"/>
                <a:gd name="connsiteY2" fmla="*/ 6805 h 20325"/>
                <a:gd name="connsiteX3" fmla="*/ 7187 w 20325"/>
                <a:gd name="connsiteY3" fmla="*/ 20057 h 20325"/>
                <a:gd name="connsiteX4" fmla="*/ 3935 w 20325"/>
                <a:gd name="connsiteY4" fmla="*/ 20382 h 20325"/>
                <a:gd name="connsiteX5" fmla="*/ 3935 w 20325"/>
                <a:gd name="connsiteY5" fmla="*/ 20382 h 20325"/>
                <a:gd name="connsiteX6" fmla="*/ 3520 w 20325"/>
                <a:gd name="connsiteY6" fmla="*/ 17191 h 20325"/>
                <a:gd name="connsiteX7" fmla="*/ 3569 w 20325"/>
                <a:gd name="connsiteY7" fmla="*/ 17130 h 20325"/>
                <a:gd name="connsiteX8" fmla="*/ 14301 w 20325"/>
                <a:gd name="connsiteY8" fmla="*/ 3919 h 20325"/>
                <a:gd name="connsiteX9" fmla="*/ 17553 w 20325"/>
                <a:gd name="connsiteY9" fmla="*/ 3553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25" h="20325">
                  <a:moveTo>
                    <a:pt x="17553" y="3553"/>
                  </a:moveTo>
                  <a:cubicBezTo>
                    <a:pt x="18537" y="4333"/>
                    <a:pt x="18703" y="5764"/>
                    <a:pt x="17923" y="6752"/>
                  </a:cubicBezTo>
                  <a:cubicBezTo>
                    <a:pt x="17906" y="6768"/>
                    <a:pt x="17894" y="6789"/>
                    <a:pt x="17878" y="6805"/>
                  </a:cubicBezTo>
                  <a:lnTo>
                    <a:pt x="7187" y="20057"/>
                  </a:lnTo>
                  <a:cubicBezTo>
                    <a:pt x="6378" y="21041"/>
                    <a:pt x="4923" y="21187"/>
                    <a:pt x="3935" y="20382"/>
                  </a:cubicBezTo>
                  <a:lnTo>
                    <a:pt x="3935" y="20382"/>
                  </a:lnTo>
                  <a:cubicBezTo>
                    <a:pt x="2939" y="19614"/>
                    <a:pt x="2756" y="18187"/>
                    <a:pt x="3520" y="17191"/>
                  </a:cubicBezTo>
                  <a:cubicBezTo>
                    <a:pt x="3537" y="17171"/>
                    <a:pt x="3553" y="17150"/>
                    <a:pt x="3569" y="17130"/>
                  </a:cubicBezTo>
                  <a:lnTo>
                    <a:pt x="14301" y="3919"/>
                  </a:lnTo>
                  <a:cubicBezTo>
                    <a:pt x="15098" y="2923"/>
                    <a:pt x="16553" y="2756"/>
                    <a:pt x="17553" y="3553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3316023-B329-4532-9337-916CD9EF402D}"/>
                </a:ext>
              </a:extLst>
            </p:cNvPr>
            <p:cNvSpPr/>
            <p:nvPr/>
          </p:nvSpPr>
          <p:spPr>
            <a:xfrm>
              <a:off x="15173777" y="4893946"/>
              <a:ext cx="20325" cy="20325"/>
            </a:xfrm>
            <a:custGeom>
              <a:avLst/>
              <a:gdLst>
                <a:gd name="connsiteX0" fmla="*/ 17146 w 20325"/>
                <a:gd name="connsiteY0" fmla="*/ 3568 h 20325"/>
                <a:gd name="connsiteX1" fmla="*/ 17471 w 20325"/>
                <a:gd name="connsiteY1" fmla="*/ 6820 h 20325"/>
                <a:gd name="connsiteX2" fmla="*/ 7187 w 20325"/>
                <a:gd name="connsiteY2" fmla="*/ 19341 h 20325"/>
                <a:gd name="connsiteX3" fmla="*/ 3935 w 20325"/>
                <a:gd name="connsiteY3" fmla="*/ 19666 h 20325"/>
                <a:gd name="connsiteX4" fmla="*/ 3935 w 20325"/>
                <a:gd name="connsiteY4" fmla="*/ 19666 h 20325"/>
                <a:gd name="connsiteX5" fmla="*/ 3520 w 20325"/>
                <a:gd name="connsiteY5" fmla="*/ 16475 h 20325"/>
                <a:gd name="connsiteX6" fmla="*/ 3569 w 20325"/>
                <a:gd name="connsiteY6" fmla="*/ 16414 h 20325"/>
                <a:gd name="connsiteX7" fmla="*/ 13894 w 20325"/>
                <a:gd name="connsiteY7" fmla="*/ 3894 h 20325"/>
                <a:gd name="connsiteX8" fmla="*/ 17146 w 20325"/>
                <a:gd name="connsiteY8" fmla="*/ 356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5" h="20325">
                  <a:moveTo>
                    <a:pt x="17146" y="3568"/>
                  </a:moveTo>
                  <a:cubicBezTo>
                    <a:pt x="18130" y="4378"/>
                    <a:pt x="18276" y="5833"/>
                    <a:pt x="17471" y="6820"/>
                  </a:cubicBezTo>
                  <a:lnTo>
                    <a:pt x="7187" y="19341"/>
                  </a:lnTo>
                  <a:cubicBezTo>
                    <a:pt x="6378" y="20324"/>
                    <a:pt x="4923" y="20471"/>
                    <a:pt x="3935" y="19666"/>
                  </a:cubicBezTo>
                  <a:lnTo>
                    <a:pt x="3935" y="19666"/>
                  </a:lnTo>
                  <a:cubicBezTo>
                    <a:pt x="2939" y="18898"/>
                    <a:pt x="2756" y="17471"/>
                    <a:pt x="3520" y="16475"/>
                  </a:cubicBezTo>
                  <a:cubicBezTo>
                    <a:pt x="3537" y="16454"/>
                    <a:pt x="3553" y="16434"/>
                    <a:pt x="3569" y="16414"/>
                  </a:cubicBezTo>
                  <a:lnTo>
                    <a:pt x="13894" y="3894"/>
                  </a:lnTo>
                  <a:cubicBezTo>
                    <a:pt x="14703" y="2910"/>
                    <a:pt x="16158" y="2764"/>
                    <a:pt x="17146" y="3568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D34BAA19-DFD1-488C-B493-7AA90306AB1E}"/>
                </a:ext>
              </a:extLst>
            </p:cNvPr>
            <p:cNvSpPr/>
            <p:nvPr/>
          </p:nvSpPr>
          <p:spPr>
            <a:xfrm>
              <a:off x="15164021" y="4888133"/>
              <a:ext cx="20325" cy="20325"/>
            </a:xfrm>
            <a:custGeom>
              <a:avLst/>
              <a:gdLst>
                <a:gd name="connsiteX0" fmla="*/ 16943 w 20325"/>
                <a:gd name="connsiteY0" fmla="*/ 3568 h 20325"/>
                <a:gd name="connsiteX1" fmla="*/ 17309 w 20325"/>
                <a:gd name="connsiteY1" fmla="*/ 6820 h 20325"/>
                <a:gd name="connsiteX2" fmla="*/ 7187 w 20325"/>
                <a:gd name="connsiteY2" fmla="*/ 19341 h 20325"/>
                <a:gd name="connsiteX3" fmla="*/ 3935 w 20325"/>
                <a:gd name="connsiteY3" fmla="*/ 19666 h 20325"/>
                <a:gd name="connsiteX4" fmla="*/ 3935 w 20325"/>
                <a:gd name="connsiteY4" fmla="*/ 19666 h 20325"/>
                <a:gd name="connsiteX5" fmla="*/ 3520 w 20325"/>
                <a:gd name="connsiteY5" fmla="*/ 16475 h 20325"/>
                <a:gd name="connsiteX6" fmla="*/ 3569 w 20325"/>
                <a:gd name="connsiteY6" fmla="*/ 16414 h 20325"/>
                <a:gd name="connsiteX7" fmla="*/ 13691 w 20325"/>
                <a:gd name="connsiteY7" fmla="*/ 3894 h 20325"/>
                <a:gd name="connsiteX8" fmla="*/ 16943 w 20325"/>
                <a:gd name="connsiteY8" fmla="*/ 356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5" h="20325">
                  <a:moveTo>
                    <a:pt x="16943" y="3568"/>
                  </a:moveTo>
                  <a:cubicBezTo>
                    <a:pt x="17939" y="4365"/>
                    <a:pt x="18106" y="5821"/>
                    <a:pt x="17309" y="6820"/>
                  </a:cubicBezTo>
                  <a:lnTo>
                    <a:pt x="7187" y="19341"/>
                  </a:lnTo>
                  <a:cubicBezTo>
                    <a:pt x="6378" y="20324"/>
                    <a:pt x="4923" y="20471"/>
                    <a:pt x="3935" y="19666"/>
                  </a:cubicBezTo>
                  <a:lnTo>
                    <a:pt x="3935" y="19666"/>
                  </a:lnTo>
                  <a:cubicBezTo>
                    <a:pt x="2939" y="18898"/>
                    <a:pt x="2756" y="17471"/>
                    <a:pt x="3520" y="16475"/>
                  </a:cubicBezTo>
                  <a:cubicBezTo>
                    <a:pt x="3537" y="16454"/>
                    <a:pt x="3553" y="16434"/>
                    <a:pt x="3569" y="16414"/>
                  </a:cubicBezTo>
                  <a:lnTo>
                    <a:pt x="13691" y="3894"/>
                  </a:lnTo>
                  <a:cubicBezTo>
                    <a:pt x="14500" y="2910"/>
                    <a:pt x="15955" y="2764"/>
                    <a:pt x="16943" y="3568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E139D2AC-8E2C-4E85-8A4B-F25E6269DBFA}"/>
                </a:ext>
              </a:extLst>
            </p:cNvPr>
            <p:cNvSpPr/>
            <p:nvPr/>
          </p:nvSpPr>
          <p:spPr>
            <a:xfrm>
              <a:off x="15036778" y="4944099"/>
              <a:ext cx="56910" cy="101625"/>
            </a:xfrm>
            <a:custGeom>
              <a:avLst/>
              <a:gdLst>
                <a:gd name="connsiteX0" fmla="*/ 3049 w 56910"/>
                <a:gd name="connsiteY0" fmla="*/ 101828 h 101625"/>
                <a:gd name="connsiteX1" fmla="*/ 3049 w 56910"/>
                <a:gd name="connsiteY1" fmla="*/ 3049 h 101625"/>
                <a:gd name="connsiteX2" fmla="*/ 42032 w 56910"/>
                <a:gd name="connsiteY2" fmla="*/ 3049 h 101625"/>
                <a:gd name="connsiteX3" fmla="*/ 55243 w 56910"/>
                <a:gd name="connsiteY3" fmla="*/ 34471 h 101625"/>
                <a:gd name="connsiteX4" fmla="*/ 55243 w 56910"/>
                <a:gd name="connsiteY4" fmla="*/ 101828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0" h="101625">
                  <a:moveTo>
                    <a:pt x="3049" y="101828"/>
                  </a:moveTo>
                  <a:lnTo>
                    <a:pt x="3049" y="3049"/>
                  </a:lnTo>
                  <a:lnTo>
                    <a:pt x="42032" y="3049"/>
                  </a:lnTo>
                  <a:cubicBezTo>
                    <a:pt x="42032" y="3049"/>
                    <a:pt x="41666" y="30081"/>
                    <a:pt x="55243" y="34471"/>
                  </a:cubicBezTo>
                  <a:lnTo>
                    <a:pt x="55243" y="101828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E3226329-82E5-4E67-9304-340B8E3BCF17}"/>
                </a:ext>
              </a:extLst>
            </p:cNvPr>
            <p:cNvSpPr/>
            <p:nvPr/>
          </p:nvSpPr>
          <p:spPr>
            <a:xfrm>
              <a:off x="14995031" y="4944018"/>
              <a:ext cx="44715" cy="101625"/>
            </a:xfrm>
            <a:custGeom>
              <a:avLst/>
              <a:gdLst>
                <a:gd name="connsiteX0" fmla="*/ 44796 w 44715"/>
                <a:gd name="connsiteY0" fmla="*/ 102154 h 101625"/>
                <a:gd name="connsiteX1" fmla="*/ 44796 w 44715"/>
                <a:gd name="connsiteY1" fmla="*/ 3049 h 101625"/>
                <a:gd name="connsiteX2" fmla="*/ 14675 w 44715"/>
                <a:gd name="connsiteY2" fmla="*/ 3049 h 101625"/>
                <a:gd name="connsiteX3" fmla="*/ 3049 w 44715"/>
                <a:gd name="connsiteY3" fmla="*/ 34512 h 101625"/>
                <a:gd name="connsiteX4" fmla="*/ 3049 w 44715"/>
                <a:gd name="connsiteY4" fmla="*/ 102154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15" h="101625">
                  <a:moveTo>
                    <a:pt x="44796" y="102154"/>
                  </a:moveTo>
                  <a:lnTo>
                    <a:pt x="44796" y="3049"/>
                  </a:lnTo>
                  <a:lnTo>
                    <a:pt x="14675" y="3049"/>
                  </a:lnTo>
                  <a:cubicBezTo>
                    <a:pt x="14675" y="3049"/>
                    <a:pt x="15203" y="30122"/>
                    <a:pt x="3049" y="34512"/>
                  </a:cubicBezTo>
                  <a:lnTo>
                    <a:pt x="3049" y="102154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6F6CFEE-2335-4502-99B7-0A4BB7BA6F21}"/>
                </a:ext>
              </a:extLst>
            </p:cNvPr>
            <p:cNvSpPr/>
            <p:nvPr/>
          </p:nvSpPr>
          <p:spPr>
            <a:xfrm>
              <a:off x="14996941" y="5109545"/>
              <a:ext cx="52845" cy="16260"/>
            </a:xfrm>
            <a:custGeom>
              <a:avLst/>
              <a:gdLst>
                <a:gd name="connsiteX0" fmla="*/ 26504 w 52845"/>
                <a:gd name="connsiteY0" fmla="*/ 3049 h 16260"/>
                <a:gd name="connsiteX1" fmla="*/ 3049 w 52845"/>
                <a:gd name="connsiteY1" fmla="*/ 13821 h 16260"/>
                <a:gd name="connsiteX2" fmla="*/ 53414 w 52845"/>
                <a:gd name="connsiteY2" fmla="*/ 13821 h 16260"/>
                <a:gd name="connsiteX3" fmla="*/ 50569 w 52845"/>
                <a:gd name="connsiteY3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16260">
                  <a:moveTo>
                    <a:pt x="26504" y="3049"/>
                  </a:moveTo>
                  <a:cubicBezTo>
                    <a:pt x="26504" y="3049"/>
                    <a:pt x="8130" y="4309"/>
                    <a:pt x="3049" y="13821"/>
                  </a:cubicBezTo>
                  <a:lnTo>
                    <a:pt x="53414" y="13821"/>
                  </a:lnTo>
                  <a:lnTo>
                    <a:pt x="50569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FD8DA3DC-DD01-4559-B824-A1A45F408E08}"/>
                </a:ext>
              </a:extLst>
            </p:cNvPr>
            <p:cNvSpPr/>
            <p:nvPr/>
          </p:nvSpPr>
          <p:spPr>
            <a:xfrm>
              <a:off x="15047307" y="5109545"/>
              <a:ext cx="52845" cy="16260"/>
            </a:xfrm>
            <a:custGeom>
              <a:avLst/>
              <a:gdLst>
                <a:gd name="connsiteX0" fmla="*/ 29959 w 52845"/>
                <a:gd name="connsiteY0" fmla="*/ 3049 h 16260"/>
                <a:gd name="connsiteX1" fmla="*/ 53414 w 52845"/>
                <a:gd name="connsiteY1" fmla="*/ 13821 h 16260"/>
                <a:gd name="connsiteX2" fmla="*/ 3049 w 52845"/>
                <a:gd name="connsiteY2" fmla="*/ 13821 h 16260"/>
                <a:gd name="connsiteX3" fmla="*/ 5894 w 52845"/>
                <a:gd name="connsiteY3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16260">
                  <a:moveTo>
                    <a:pt x="29959" y="3049"/>
                  </a:moveTo>
                  <a:cubicBezTo>
                    <a:pt x="29959" y="3049"/>
                    <a:pt x="48333" y="4309"/>
                    <a:pt x="53414" y="13821"/>
                  </a:cubicBezTo>
                  <a:lnTo>
                    <a:pt x="3049" y="13821"/>
                  </a:lnTo>
                  <a:lnTo>
                    <a:pt x="5894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8F573CA9-BF22-43CF-8571-5189C4115D7B}"/>
                </a:ext>
              </a:extLst>
            </p:cNvPr>
            <p:cNvSpPr/>
            <p:nvPr/>
          </p:nvSpPr>
          <p:spPr>
            <a:xfrm>
              <a:off x="15124257" y="4915725"/>
              <a:ext cx="52845" cy="69105"/>
            </a:xfrm>
            <a:custGeom>
              <a:avLst/>
              <a:gdLst>
                <a:gd name="connsiteX0" fmla="*/ 3049 w 52845"/>
                <a:gd name="connsiteY0" fmla="*/ 47276 h 69105"/>
                <a:gd name="connsiteX1" fmla="*/ 34553 w 52845"/>
                <a:gd name="connsiteY1" fmla="*/ 3049 h 69105"/>
                <a:gd name="connsiteX2" fmla="*/ 51056 w 52845"/>
                <a:gd name="connsiteY2" fmla="*/ 14024 h 69105"/>
                <a:gd name="connsiteX3" fmla="*/ 6992 w 52845"/>
                <a:gd name="connsiteY3" fmla="*/ 66544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69105">
                  <a:moveTo>
                    <a:pt x="3049" y="47276"/>
                  </a:moveTo>
                  <a:lnTo>
                    <a:pt x="34553" y="3049"/>
                  </a:lnTo>
                  <a:lnTo>
                    <a:pt x="51056" y="14024"/>
                  </a:lnTo>
                  <a:lnTo>
                    <a:pt x="6992" y="66544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CB2A915E-D406-4BB9-8B2B-F7CAB9FFDD53}"/>
                </a:ext>
              </a:extLst>
            </p:cNvPr>
            <p:cNvSpPr/>
            <p:nvPr/>
          </p:nvSpPr>
          <p:spPr>
            <a:xfrm>
              <a:off x="15048973" y="4984099"/>
              <a:ext cx="8130" cy="8130"/>
            </a:xfrm>
            <a:custGeom>
              <a:avLst/>
              <a:gdLst>
                <a:gd name="connsiteX0" fmla="*/ 6179 w 8130"/>
                <a:gd name="connsiteY0" fmla="*/ 4634 h 8130"/>
                <a:gd name="connsiteX1" fmla="*/ 4593 w 8130"/>
                <a:gd name="connsiteY1" fmla="*/ 3049 h 8130"/>
                <a:gd name="connsiteX2" fmla="*/ 3049 w 8130"/>
                <a:gd name="connsiteY2" fmla="*/ 4634 h 8130"/>
                <a:gd name="connsiteX3" fmla="*/ 4593 w 8130"/>
                <a:gd name="connsiteY3" fmla="*/ 6179 h 8130"/>
                <a:gd name="connsiteX4" fmla="*/ 6179 w 8130"/>
                <a:gd name="connsiteY4" fmla="*/ 4634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6179" y="4634"/>
                  </a:moveTo>
                  <a:cubicBezTo>
                    <a:pt x="6158" y="3780"/>
                    <a:pt x="5459" y="3089"/>
                    <a:pt x="4593" y="3049"/>
                  </a:cubicBezTo>
                  <a:cubicBezTo>
                    <a:pt x="3732" y="3089"/>
                    <a:pt x="3049" y="3780"/>
                    <a:pt x="3049" y="4634"/>
                  </a:cubicBezTo>
                  <a:cubicBezTo>
                    <a:pt x="3049" y="5488"/>
                    <a:pt x="3740" y="6179"/>
                    <a:pt x="4593" y="6179"/>
                  </a:cubicBezTo>
                  <a:cubicBezTo>
                    <a:pt x="5455" y="6179"/>
                    <a:pt x="6158" y="5488"/>
                    <a:pt x="6179" y="4634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01B18680-6BFF-4E65-ACD6-8B1FB71D4D5A}"/>
                </a:ext>
              </a:extLst>
            </p:cNvPr>
            <p:cNvSpPr/>
            <p:nvPr/>
          </p:nvSpPr>
          <p:spPr>
            <a:xfrm>
              <a:off x="15048973" y="4997351"/>
              <a:ext cx="8130" cy="8130"/>
            </a:xfrm>
            <a:custGeom>
              <a:avLst/>
              <a:gdLst>
                <a:gd name="connsiteX0" fmla="*/ 6179 w 8130"/>
                <a:gd name="connsiteY0" fmla="*/ 4593 h 8130"/>
                <a:gd name="connsiteX1" fmla="*/ 4593 w 8130"/>
                <a:gd name="connsiteY1" fmla="*/ 3049 h 8130"/>
                <a:gd name="connsiteX2" fmla="*/ 3049 w 8130"/>
                <a:gd name="connsiteY2" fmla="*/ 4593 h 8130"/>
                <a:gd name="connsiteX3" fmla="*/ 4593 w 8130"/>
                <a:gd name="connsiteY3" fmla="*/ 6138 h 8130"/>
                <a:gd name="connsiteX4" fmla="*/ 6179 w 8130"/>
                <a:gd name="connsiteY4" fmla="*/ 459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6179" y="4593"/>
                  </a:moveTo>
                  <a:cubicBezTo>
                    <a:pt x="6158" y="3740"/>
                    <a:pt x="5455" y="3049"/>
                    <a:pt x="4593" y="3049"/>
                  </a:cubicBezTo>
                  <a:cubicBezTo>
                    <a:pt x="3740" y="3049"/>
                    <a:pt x="3049" y="3740"/>
                    <a:pt x="3049" y="4593"/>
                  </a:cubicBezTo>
                  <a:cubicBezTo>
                    <a:pt x="3049" y="5447"/>
                    <a:pt x="3740" y="6138"/>
                    <a:pt x="4593" y="6138"/>
                  </a:cubicBezTo>
                  <a:cubicBezTo>
                    <a:pt x="5455" y="6138"/>
                    <a:pt x="6158" y="5447"/>
                    <a:pt x="6179" y="4593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B0C05E1-1D4E-45F5-96DE-8E89B907BD73}"/>
                </a:ext>
              </a:extLst>
            </p:cNvPr>
            <p:cNvSpPr/>
            <p:nvPr/>
          </p:nvSpPr>
          <p:spPr>
            <a:xfrm>
              <a:off x="15048973" y="5010562"/>
              <a:ext cx="8130" cy="8130"/>
            </a:xfrm>
            <a:custGeom>
              <a:avLst/>
              <a:gdLst>
                <a:gd name="connsiteX0" fmla="*/ 6179 w 8130"/>
                <a:gd name="connsiteY0" fmla="*/ 4593 h 8130"/>
                <a:gd name="connsiteX1" fmla="*/ 4593 w 8130"/>
                <a:gd name="connsiteY1" fmla="*/ 3049 h 8130"/>
                <a:gd name="connsiteX2" fmla="*/ 3049 w 8130"/>
                <a:gd name="connsiteY2" fmla="*/ 4593 h 8130"/>
                <a:gd name="connsiteX3" fmla="*/ 4593 w 8130"/>
                <a:gd name="connsiteY3" fmla="*/ 6179 h 8130"/>
                <a:gd name="connsiteX4" fmla="*/ 6179 w 8130"/>
                <a:gd name="connsiteY4" fmla="*/ 459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6179" y="4593"/>
                  </a:moveTo>
                  <a:cubicBezTo>
                    <a:pt x="6158" y="3740"/>
                    <a:pt x="5455" y="3049"/>
                    <a:pt x="4593" y="3049"/>
                  </a:cubicBezTo>
                  <a:cubicBezTo>
                    <a:pt x="3740" y="3049"/>
                    <a:pt x="3049" y="3740"/>
                    <a:pt x="3049" y="4593"/>
                  </a:cubicBezTo>
                  <a:cubicBezTo>
                    <a:pt x="3049" y="5447"/>
                    <a:pt x="3732" y="6138"/>
                    <a:pt x="4593" y="6179"/>
                  </a:cubicBezTo>
                  <a:cubicBezTo>
                    <a:pt x="5459" y="6138"/>
                    <a:pt x="6158" y="5447"/>
                    <a:pt x="6179" y="4593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723D1D12-D465-4A53-A077-964CD61F38C6}"/>
                </a:ext>
              </a:extLst>
            </p:cNvPr>
            <p:cNvSpPr/>
            <p:nvPr/>
          </p:nvSpPr>
          <p:spPr>
            <a:xfrm>
              <a:off x="15049185" y="5023773"/>
              <a:ext cx="8130" cy="8130"/>
            </a:xfrm>
            <a:custGeom>
              <a:avLst/>
              <a:gdLst>
                <a:gd name="connsiteX0" fmla="*/ 5967 w 8130"/>
                <a:gd name="connsiteY0" fmla="*/ 4593 h 8130"/>
                <a:gd name="connsiteX1" fmla="*/ 4382 w 8130"/>
                <a:gd name="connsiteY1" fmla="*/ 3049 h 8130"/>
                <a:gd name="connsiteX2" fmla="*/ 3069 w 8130"/>
                <a:gd name="connsiteY2" fmla="*/ 4878 h 8130"/>
                <a:gd name="connsiteX3" fmla="*/ 4382 w 8130"/>
                <a:gd name="connsiteY3" fmla="*/ 6178 h 8130"/>
                <a:gd name="connsiteX4" fmla="*/ 5967 w 8130"/>
                <a:gd name="connsiteY4" fmla="*/ 459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5967" y="4593"/>
                  </a:moveTo>
                  <a:cubicBezTo>
                    <a:pt x="5947" y="3739"/>
                    <a:pt x="5244" y="3049"/>
                    <a:pt x="4382" y="3049"/>
                  </a:cubicBezTo>
                  <a:cubicBezTo>
                    <a:pt x="3516" y="3170"/>
                    <a:pt x="2931" y="3984"/>
                    <a:pt x="3069" y="4878"/>
                  </a:cubicBezTo>
                  <a:cubicBezTo>
                    <a:pt x="3179" y="5528"/>
                    <a:pt x="3707" y="6057"/>
                    <a:pt x="4382" y="6178"/>
                  </a:cubicBezTo>
                  <a:cubicBezTo>
                    <a:pt x="5256" y="6178"/>
                    <a:pt x="5967" y="5488"/>
                    <a:pt x="5967" y="4593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B84B472D-E555-488C-8FC3-B0B55AC750EB}"/>
                </a:ext>
              </a:extLst>
            </p:cNvPr>
            <p:cNvSpPr/>
            <p:nvPr/>
          </p:nvSpPr>
          <p:spPr>
            <a:xfrm>
              <a:off x="15158241" y="4895563"/>
              <a:ext cx="8130" cy="20325"/>
            </a:xfrm>
            <a:custGeom>
              <a:avLst/>
              <a:gdLst>
                <a:gd name="connsiteX0" fmla="*/ 8374 w 8130"/>
                <a:gd name="connsiteY0" fmla="*/ 13130 h 20325"/>
                <a:gd name="connsiteX1" fmla="*/ 7520 w 8130"/>
                <a:gd name="connsiteY1" fmla="*/ 5000 h 20325"/>
                <a:gd name="connsiteX2" fmla="*/ 6626 w 8130"/>
                <a:gd name="connsiteY2" fmla="*/ 3049 h 20325"/>
                <a:gd name="connsiteX3" fmla="*/ 3049 w 8130"/>
                <a:gd name="connsiteY3" fmla="*/ 7439 h 20325"/>
                <a:gd name="connsiteX4" fmla="*/ 4187 w 8130"/>
                <a:gd name="connsiteY4" fmla="*/ 18211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20325">
                  <a:moveTo>
                    <a:pt x="8374" y="13130"/>
                  </a:moveTo>
                  <a:lnTo>
                    <a:pt x="7520" y="5000"/>
                  </a:lnTo>
                  <a:cubicBezTo>
                    <a:pt x="7447" y="4268"/>
                    <a:pt x="7130" y="3581"/>
                    <a:pt x="6626" y="3049"/>
                  </a:cubicBezTo>
                  <a:lnTo>
                    <a:pt x="3049" y="7439"/>
                  </a:lnTo>
                  <a:lnTo>
                    <a:pt x="4187" y="18211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780AB485-F9A8-4A5E-9B6D-952168FBF1D8}"/>
                </a:ext>
              </a:extLst>
            </p:cNvPr>
            <p:cNvSpPr/>
            <p:nvPr/>
          </p:nvSpPr>
          <p:spPr>
            <a:xfrm>
              <a:off x="15116005" y="4910725"/>
              <a:ext cx="12195" cy="20325"/>
            </a:xfrm>
            <a:custGeom>
              <a:avLst/>
              <a:gdLst>
                <a:gd name="connsiteX0" fmla="*/ 8943 w 12195"/>
                <a:gd name="connsiteY0" fmla="*/ 14390 h 20325"/>
                <a:gd name="connsiteX1" fmla="*/ 10122 w 12195"/>
                <a:gd name="connsiteY1" fmla="*/ 5407 h 20325"/>
                <a:gd name="connsiteX2" fmla="*/ 9675 w 12195"/>
                <a:gd name="connsiteY2" fmla="*/ 3049 h 20325"/>
                <a:gd name="connsiteX3" fmla="*/ 4634 w 12195"/>
                <a:gd name="connsiteY3" fmla="*/ 7114 h 20325"/>
                <a:gd name="connsiteX4" fmla="*/ 3049 w 12195"/>
                <a:gd name="connsiteY4" fmla="*/ 19106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20325">
                  <a:moveTo>
                    <a:pt x="8943" y="14390"/>
                  </a:moveTo>
                  <a:lnTo>
                    <a:pt x="10122" y="5407"/>
                  </a:lnTo>
                  <a:cubicBezTo>
                    <a:pt x="10244" y="4593"/>
                    <a:pt x="10085" y="3760"/>
                    <a:pt x="9675" y="3049"/>
                  </a:cubicBezTo>
                  <a:lnTo>
                    <a:pt x="4634" y="7114"/>
                  </a:lnTo>
                  <a:lnTo>
                    <a:pt x="3049" y="19106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BD30608D-6B79-4312-83B7-744A4BDA78C1}"/>
                </a:ext>
              </a:extLst>
            </p:cNvPr>
            <p:cNvSpPr/>
            <p:nvPr/>
          </p:nvSpPr>
          <p:spPr>
            <a:xfrm>
              <a:off x="15118769" y="4907961"/>
              <a:ext cx="12195" cy="16260"/>
            </a:xfrm>
            <a:custGeom>
              <a:avLst/>
              <a:gdLst>
                <a:gd name="connsiteX0" fmla="*/ 3049 w 12195"/>
                <a:gd name="connsiteY0" fmla="*/ 15406 h 16260"/>
                <a:gd name="connsiteX1" fmla="*/ 10894 w 12195"/>
                <a:gd name="connsiteY1" fmla="*/ 9431 h 16260"/>
                <a:gd name="connsiteX2" fmla="*/ 11589 w 12195"/>
                <a:gd name="connsiteY2" fmla="*/ 4073 h 16260"/>
                <a:gd name="connsiteX3" fmla="*/ 11585 w 12195"/>
                <a:gd name="connsiteY3" fmla="*/ 4065 h 16260"/>
                <a:gd name="connsiteX4" fmla="*/ 10813 w 12195"/>
                <a:gd name="connsiteY4" fmla="*/ 3049 h 16260"/>
                <a:gd name="connsiteX5" fmla="*/ 10813 w 12195"/>
                <a:gd name="connsiteY5" fmla="*/ 3049 h 16260"/>
                <a:gd name="connsiteX6" fmla="*/ 4024 w 12195"/>
                <a:gd name="connsiteY6" fmla="*/ 7886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5" h="16260">
                  <a:moveTo>
                    <a:pt x="3049" y="15406"/>
                  </a:moveTo>
                  <a:lnTo>
                    <a:pt x="10894" y="9431"/>
                  </a:lnTo>
                  <a:cubicBezTo>
                    <a:pt x="12565" y="8142"/>
                    <a:pt x="12878" y="5744"/>
                    <a:pt x="11589" y="4073"/>
                  </a:cubicBezTo>
                  <a:cubicBezTo>
                    <a:pt x="11589" y="4069"/>
                    <a:pt x="11585" y="4069"/>
                    <a:pt x="11585" y="4065"/>
                  </a:cubicBezTo>
                  <a:lnTo>
                    <a:pt x="10813" y="3049"/>
                  </a:lnTo>
                  <a:lnTo>
                    <a:pt x="10813" y="3049"/>
                  </a:lnTo>
                  <a:lnTo>
                    <a:pt x="4024" y="7886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CF8F16EA-4894-468F-8DF7-D35454C1346C}"/>
                </a:ext>
              </a:extLst>
            </p:cNvPr>
            <p:cNvSpPr/>
            <p:nvPr/>
          </p:nvSpPr>
          <p:spPr>
            <a:xfrm>
              <a:off x="15111343" y="4891943"/>
              <a:ext cx="40650" cy="40650"/>
            </a:xfrm>
            <a:custGeom>
              <a:avLst/>
              <a:gdLst>
                <a:gd name="connsiteX0" fmla="*/ 18173 w 40650"/>
                <a:gd name="connsiteY0" fmla="*/ 8360 h 40650"/>
                <a:gd name="connsiteX1" fmla="*/ 23472 w 40650"/>
                <a:gd name="connsiteY1" fmla="*/ 4268 h 40650"/>
                <a:gd name="connsiteX2" fmla="*/ 38325 w 40650"/>
                <a:gd name="connsiteY2" fmla="*/ 23504 h 40650"/>
                <a:gd name="connsiteX3" fmla="*/ 33026 w 40650"/>
                <a:gd name="connsiteY3" fmla="*/ 27596 h 40650"/>
                <a:gd name="connsiteX4" fmla="*/ 24420 w 40650"/>
                <a:gd name="connsiteY4" fmla="*/ 34241 h 40650"/>
                <a:gd name="connsiteX5" fmla="*/ 9567 w 40650"/>
                <a:gd name="connsiteY5" fmla="*/ 15005 h 40650"/>
                <a:gd name="connsiteX6" fmla="*/ 4268 w 40650"/>
                <a:gd name="connsiteY6" fmla="*/ 19097 h 40650"/>
                <a:gd name="connsiteX7" fmla="*/ 9567 w 40650"/>
                <a:gd name="connsiteY7" fmla="*/ 15005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50" h="40650">
                  <a:moveTo>
                    <a:pt x="18173" y="8360"/>
                  </a:moveTo>
                  <a:cubicBezTo>
                    <a:pt x="21100" y="6100"/>
                    <a:pt x="23472" y="4268"/>
                    <a:pt x="23472" y="4268"/>
                  </a:cubicBezTo>
                  <a:lnTo>
                    <a:pt x="38325" y="23504"/>
                  </a:lnTo>
                  <a:cubicBezTo>
                    <a:pt x="38325" y="23504"/>
                    <a:pt x="35953" y="25336"/>
                    <a:pt x="33026" y="27596"/>
                  </a:cubicBezTo>
                  <a:lnTo>
                    <a:pt x="24420" y="34241"/>
                  </a:lnTo>
                  <a:lnTo>
                    <a:pt x="9567" y="15005"/>
                  </a:lnTo>
                  <a:cubicBezTo>
                    <a:pt x="6641" y="17265"/>
                    <a:pt x="4268" y="19097"/>
                    <a:pt x="4268" y="19097"/>
                  </a:cubicBezTo>
                  <a:cubicBezTo>
                    <a:pt x="4268" y="19097"/>
                    <a:pt x="6641" y="17265"/>
                    <a:pt x="9567" y="15005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55A79261-D7DC-4C3A-AFD4-DF327C9C2A91}"/>
                </a:ext>
              </a:extLst>
            </p:cNvPr>
            <p:cNvSpPr/>
            <p:nvPr/>
          </p:nvSpPr>
          <p:spPr>
            <a:xfrm>
              <a:off x="15133005" y="4922192"/>
              <a:ext cx="24390" cy="20325"/>
            </a:xfrm>
            <a:custGeom>
              <a:avLst/>
              <a:gdLst>
                <a:gd name="connsiteX0" fmla="*/ 22797 w 24390"/>
                <a:gd name="connsiteY0" fmla="*/ 4062 h 20325"/>
                <a:gd name="connsiteX1" fmla="*/ 22309 w 24390"/>
                <a:gd name="connsiteY1" fmla="*/ 7680 h 20325"/>
                <a:gd name="connsiteX2" fmla="*/ 7187 w 24390"/>
                <a:gd name="connsiteY2" fmla="*/ 19265 h 20325"/>
                <a:gd name="connsiteX3" fmla="*/ 3569 w 24390"/>
                <a:gd name="connsiteY3" fmla="*/ 18777 h 20325"/>
                <a:gd name="connsiteX4" fmla="*/ 3569 w 24390"/>
                <a:gd name="connsiteY4" fmla="*/ 18777 h 20325"/>
                <a:gd name="connsiteX5" fmla="*/ 4057 w 24390"/>
                <a:gd name="connsiteY5" fmla="*/ 15159 h 20325"/>
                <a:gd name="connsiteX6" fmla="*/ 19138 w 24390"/>
                <a:gd name="connsiteY6" fmla="*/ 3574 h 20325"/>
                <a:gd name="connsiteX7" fmla="*/ 22797 w 24390"/>
                <a:gd name="connsiteY7" fmla="*/ 4062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90" h="20325">
                  <a:moveTo>
                    <a:pt x="22797" y="4062"/>
                  </a:moveTo>
                  <a:cubicBezTo>
                    <a:pt x="23650" y="5200"/>
                    <a:pt x="23431" y="6826"/>
                    <a:pt x="22309" y="7680"/>
                  </a:cubicBezTo>
                  <a:lnTo>
                    <a:pt x="7187" y="19265"/>
                  </a:lnTo>
                  <a:cubicBezTo>
                    <a:pt x="6049" y="20119"/>
                    <a:pt x="4439" y="19916"/>
                    <a:pt x="3569" y="18777"/>
                  </a:cubicBezTo>
                  <a:lnTo>
                    <a:pt x="3569" y="18777"/>
                  </a:lnTo>
                  <a:cubicBezTo>
                    <a:pt x="2716" y="17639"/>
                    <a:pt x="2935" y="16013"/>
                    <a:pt x="4057" y="15159"/>
                  </a:cubicBezTo>
                  <a:lnTo>
                    <a:pt x="19138" y="3574"/>
                  </a:lnTo>
                  <a:cubicBezTo>
                    <a:pt x="20289" y="2720"/>
                    <a:pt x="21911" y="2924"/>
                    <a:pt x="22797" y="4062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4B2768FC-D488-4725-8C3A-317E70F8A0FF}"/>
                </a:ext>
              </a:extLst>
            </p:cNvPr>
            <p:cNvSpPr/>
            <p:nvPr/>
          </p:nvSpPr>
          <p:spPr>
            <a:xfrm>
              <a:off x="15134030" y="4913425"/>
              <a:ext cx="24390" cy="20325"/>
            </a:xfrm>
            <a:custGeom>
              <a:avLst/>
              <a:gdLst>
                <a:gd name="connsiteX0" fmla="*/ 22788 w 24390"/>
                <a:gd name="connsiteY0" fmla="*/ 4048 h 20325"/>
                <a:gd name="connsiteX1" fmla="*/ 22300 w 24390"/>
                <a:gd name="connsiteY1" fmla="*/ 7707 h 20325"/>
                <a:gd name="connsiteX2" fmla="*/ 7219 w 24390"/>
                <a:gd name="connsiteY2" fmla="*/ 19292 h 20325"/>
                <a:gd name="connsiteX3" fmla="*/ 3601 w 24390"/>
                <a:gd name="connsiteY3" fmla="*/ 18804 h 20325"/>
                <a:gd name="connsiteX4" fmla="*/ 3601 w 24390"/>
                <a:gd name="connsiteY4" fmla="*/ 18804 h 20325"/>
                <a:gd name="connsiteX5" fmla="*/ 4020 w 24390"/>
                <a:gd name="connsiteY5" fmla="*/ 15227 h 20325"/>
                <a:gd name="connsiteX6" fmla="*/ 4048 w 24390"/>
                <a:gd name="connsiteY6" fmla="*/ 15186 h 20325"/>
                <a:gd name="connsiteX7" fmla="*/ 19170 w 24390"/>
                <a:gd name="connsiteY7" fmla="*/ 3601 h 20325"/>
                <a:gd name="connsiteX8" fmla="*/ 22767 w 24390"/>
                <a:gd name="connsiteY8" fmla="*/ 4020 h 20325"/>
                <a:gd name="connsiteX9" fmla="*/ 22788 w 24390"/>
                <a:gd name="connsiteY9" fmla="*/ 404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0325">
                  <a:moveTo>
                    <a:pt x="22788" y="4048"/>
                  </a:moveTo>
                  <a:cubicBezTo>
                    <a:pt x="23645" y="5198"/>
                    <a:pt x="23430" y="6820"/>
                    <a:pt x="22300" y="7707"/>
                  </a:cubicBezTo>
                  <a:lnTo>
                    <a:pt x="7219" y="19292"/>
                  </a:lnTo>
                  <a:cubicBezTo>
                    <a:pt x="6080" y="20145"/>
                    <a:pt x="4471" y="19942"/>
                    <a:pt x="3601" y="18804"/>
                  </a:cubicBezTo>
                  <a:lnTo>
                    <a:pt x="3601" y="18804"/>
                  </a:lnTo>
                  <a:cubicBezTo>
                    <a:pt x="2723" y="17707"/>
                    <a:pt x="2914" y="16080"/>
                    <a:pt x="4020" y="15227"/>
                  </a:cubicBezTo>
                  <a:cubicBezTo>
                    <a:pt x="4032" y="15186"/>
                    <a:pt x="4040" y="15186"/>
                    <a:pt x="4048" y="15186"/>
                  </a:cubicBezTo>
                  <a:lnTo>
                    <a:pt x="19170" y="3601"/>
                  </a:lnTo>
                  <a:cubicBezTo>
                    <a:pt x="20280" y="2723"/>
                    <a:pt x="21889" y="2914"/>
                    <a:pt x="22767" y="4020"/>
                  </a:cubicBezTo>
                  <a:cubicBezTo>
                    <a:pt x="22775" y="4032"/>
                    <a:pt x="22779" y="4040"/>
                    <a:pt x="22788" y="4048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C89FD30B-7BCA-49B9-90B4-4A008B3E1018}"/>
                </a:ext>
              </a:extLst>
            </p:cNvPr>
            <p:cNvSpPr/>
            <p:nvPr/>
          </p:nvSpPr>
          <p:spPr>
            <a:xfrm>
              <a:off x="15126216" y="4903254"/>
              <a:ext cx="24390" cy="20325"/>
            </a:xfrm>
            <a:custGeom>
              <a:avLst/>
              <a:gdLst>
                <a:gd name="connsiteX0" fmla="*/ 22797 w 24390"/>
                <a:gd name="connsiteY0" fmla="*/ 4057 h 20325"/>
                <a:gd name="connsiteX1" fmla="*/ 22309 w 24390"/>
                <a:gd name="connsiteY1" fmla="*/ 7675 h 20325"/>
                <a:gd name="connsiteX2" fmla="*/ 7228 w 24390"/>
                <a:gd name="connsiteY2" fmla="*/ 19260 h 20325"/>
                <a:gd name="connsiteX3" fmla="*/ 3569 w 24390"/>
                <a:gd name="connsiteY3" fmla="*/ 18772 h 20325"/>
                <a:gd name="connsiteX4" fmla="*/ 3569 w 24390"/>
                <a:gd name="connsiteY4" fmla="*/ 18772 h 20325"/>
                <a:gd name="connsiteX5" fmla="*/ 4057 w 24390"/>
                <a:gd name="connsiteY5" fmla="*/ 15155 h 20325"/>
                <a:gd name="connsiteX6" fmla="*/ 19179 w 24390"/>
                <a:gd name="connsiteY6" fmla="*/ 3569 h 20325"/>
                <a:gd name="connsiteX7" fmla="*/ 22797 w 24390"/>
                <a:gd name="connsiteY7" fmla="*/ 4057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90" h="20325">
                  <a:moveTo>
                    <a:pt x="22797" y="4057"/>
                  </a:moveTo>
                  <a:cubicBezTo>
                    <a:pt x="23651" y="5195"/>
                    <a:pt x="23431" y="6805"/>
                    <a:pt x="22309" y="7675"/>
                  </a:cubicBezTo>
                  <a:lnTo>
                    <a:pt x="7228" y="19260"/>
                  </a:lnTo>
                  <a:cubicBezTo>
                    <a:pt x="6077" y="20118"/>
                    <a:pt x="4455" y="19902"/>
                    <a:pt x="3569" y="18772"/>
                  </a:cubicBezTo>
                  <a:lnTo>
                    <a:pt x="3569" y="18772"/>
                  </a:lnTo>
                  <a:cubicBezTo>
                    <a:pt x="2716" y="17634"/>
                    <a:pt x="2935" y="16024"/>
                    <a:pt x="4057" y="15155"/>
                  </a:cubicBezTo>
                  <a:lnTo>
                    <a:pt x="19179" y="3569"/>
                  </a:lnTo>
                  <a:cubicBezTo>
                    <a:pt x="20317" y="2716"/>
                    <a:pt x="21927" y="2935"/>
                    <a:pt x="22797" y="4057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714D9880-FC3E-47FB-BA6E-A10DD643BA33}"/>
                </a:ext>
              </a:extLst>
            </p:cNvPr>
            <p:cNvSpPr/>
            <p:nvPr/>
          </p:nvSpPr>
          <p:spPr>
            <a:xfrm>
              <a:off x="15134992" y="4904727"/>
              <a:ext cx="24390" cy="20325"/>
            </a:xfrm>
            <a:custGeom>
              <a:avLst/>
              <a:gdLst>
                <a:gd name="connsiteX0" fmla="*/ 22801 w 24390"/>
                <a:gd name="connsiteY0" fmla="*/ 3926 h 20325"/>
                <a:gd name="connsiteX1" fmla="*/ 22313 w 24390"/>
                <a:gd name="connsiteY1" fmla="*/ 7543 h 20325"/>
                <a:gd name="connsiteX2" fmla="*/ 7232 w 24390"/>
                <a:gd name="connsiteY2" fmla="*/ 19251 h 20325"/>
                <a:gd name="connsiteX3" fmla="*/ 3574 w 24390"/>
                <a:gd name="connsiteY3" fmla="*/ 18804 h 20325"/>
                <a:gd name="connsiteX4" fmla="*/ 3574 w 24390"/>
                <a:gd name="connsiteY4" fmla="*/ 18804 h 20325"/>
                <a:gd name="connsiteX5" fmla="*/ 4061 w 24390"/>
                <a:gd name="connsiteY5" fmla="*/ 15145 h 20325"/>
                <a:gd name="connsiteX6" fmla="*/ 19183 w 24390"/>
                <a:gd name="connsiteY6" fmla="*/ 3601 h 20325"/>
                <a:gd name="connsiteX7" fmla="*/ 22781 w 24390"/>
                <a:gd name="connsiteY7" fmla="*/ 4023 h 20325"/>
                <a:gd name="connsiteX8" fmla="*/ 22801 w 24390"/>
                <a:gd name="connsiteY8" fmla="*/ 404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0" h="20325">
                  <a:moveTo>
                    <a:pt x="22801" y="3926"/>
                  </a:moveTo>
                  <a:cubicBezTo>
                    <a:pt x="23655" y="5064"/>
                    <a:pt x="23435" y="6674"/>
                    <a:pt x="22313" y="7543"/>
                  </a:cubicBezTo>
                  <a:lnTo>
                    <a:pt x="7232" y="19251"/>
                  </a:lnTo>
                  <a:cubicBezTo>
                    <a:pt x="6094" y="20104"/>
                    <a:pt x="4472" y="19901"/>
                    <a:pt x="3574" y="18804"/>
                  </a:cubicBezTo>
                  <a:lnTo>
                    <a:pt x="3574" y="18804"/>
                  </a:lnTo>
                  <a:cubicBezTo>
                    <a:pt x="2716" y="17653"/>
                    <a:pt x="2931" y="16031"/>
                    <a:pt x="4061" y="15145"/>
                  </a:cubicBezTo>
                  <a:lnTo>
                    <a:pt x="19183" y="3601"/>
                  </a:lnTo>
                  <a:cubicBezTo>
                    <a:pt x="20293" y="2722"/>
                    <a:pt x="21903" y="2913"/>
                    <a:pt x="22781" y="4023"/>
                  </a:cubicBezTo>
                  <a:cubicBezTo>
                    <a:pt x="22789" y="4031"/>
                    <a:pt x="22793" y="4039"/>
                    <a:pt x="22801" y="4048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B25EE2F8-D68F-4C9A-B839-E4FE8C96D18C}"/>
                </a:ext>
              </a:extLst>
            </p:cNvPr>
            <p:cNvSpPr/>
            <p:nvPr/>
          </p:nvSpPr>
          <p:spPr>
            <a:xfrm>
              <a:off x="15038201" y="4944018"/>
              <a:ext cx="28455" cy="44715"/>
            </a:xfrm>
            <a:custGeom>
              <a:avLst/>
              <a:gdLst>
                <a:gd name="connsiteX0" fmla="*/ 15244 w 28455"/>
                <a:gd name="connsiteY0" fmla="*/ 3049 h 44715"/>
                <a:gd name="connsiteX1" fmla="*/ 3049 w 28455"/>
                <a:gd name="connsiteY1" fmla="*/ 3089 h 44715"/>
                <a:gd name="connsiteX2" fmla="*/ 15244 w 28455"/>
                <a:gd name="connsiteY2" fmla="*/ 43008 h 44715"/>
                <a:gd name="connsiteX3" fmla="*/ 27398 w 28455"/>
                <a:gd name="connsiteY3" fmla="*/ 3089 h 44715"/>
                <a:gd name="connsiteX4" fmla="*/ 15244 w 28455"/>
                <a:gd name="connsiteY4" fmla="*/ 3049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5" h="44715">
                  <a:moveTo>
                    <a:pt x="15244" y="3049"/>
                  </a:moveTo>
                  <a:lnTo>
                    <a:pt x="3049" y="3089"/>
                  </a:lnTo>
                  <a:lnTo>
                    <a:pt x="15244" y="43008"/>
                  </a:lnTo>
                  <a:lnTo>
                    <a:pt x="27398" y="3089"/>
                  </a:lnTo>
                  <a:lnTo>
                    <a:pt x="15244" y="3049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50C7A418-F9A7-42B5-A8E6-AD8879CC7523}"/>
                </a:ext>
              </a:extLst>
            </p:cNvPr>
            <p:cNvSpPr/>
            <p:nvPr/>
          </p:nvSpPr>
          <p:spPr>
            <a:xfrm>
              <a:off x="15050396" y="4944058"/>
              <a:ext cx="20325" cy="44715"/>
            </a:xfrm>
            <a:custGeom>
              <a:avLst/>
              <a:gdLst>
                <a:gd name="connsiteX0" fmla="*/ 15203 w 20325"/>
                <a:gd name="connsiteY0" fmla="*/ 3049 h 44715"/>
                <a:gd name="connsiteX1" fmla="*/ 20609 w 20325"/>
                <a:gd name="connsiteY1" fmla="*/ 3049 h 44715"/>
                <a:gd name="connsiteX2" fmla="*/ 14918 w 20325"/>
                <a:gd name="connsiteY2" fmla="*/ 19106 h 44715"/>
                <a:gd name="connsiteX3" fmla="*/ 20040 w 20325"/>
                <a:gd name="connsiteY3" fmla="*/ 19106 h 44715"/>
                <a:gd name="connsiteX4" fmla="*/ 3049 w 20325"/>
                <a:gd name="connsiteY4" fmla="*/ 42967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" h="44715">
                  <a:moveTo>
                    <a:pt x="15203" y="3049"/>
                  </a:moveTo>
                  <a:lnTo>
                    <a:pt x="20609" y="3049"/>
                  </a:lnTo>
                  <a:lnTo>
                    <a:pt x="14918" y="19106"/>
                  </a:lnTo>
                  <a:lnTo>
                    <a:pt x="20040" y="19106"/>
                  </a:lnTo>
                  <a:lnTo>
                    <a:pt x="3049" y="42967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E62C725B-ED53-4B61-AE98-A2157FA97C70}"/>
                </a:ext>
              </a:extLst>
            </p:cNvPr>
            <p:cNvSpPr/>
            <p:nvPr/>
          </p:nvSpPr>
          <p:spPr>
            <a:xfrm>
              <a:off x="15032794" y="4944058"/>
              <a:ext cx="20325" cy="44715"/>
            </a:xfrm>
            <a:custGeom>
              <a:avLst/>
              <a:gdLst>
                <a:gd name="connsiteX0" fmla="*/ 8455 w 20325"/>
                <a:gd name="connsiteY0" fmla="*/ 3049 h 44715"/>
                <a:gd name="connsiteX1" fmla="*/ 3049 w 20325"/>
                <a:gd name="connsiteY1" fmla="*/ 3049 h 44715"/>
                <a:gd name="connsiteX2" fmla="*/ 8780 w 20325"/>
                <a:gd name="connsiteY2" fmla="*/ 19106 h 44715"/>
                <a:gd name="connsiteX3" fmla="*/ 3618 w 20325"/>
                <a:gd name="connsiteY3" fmla="*/ 19106 h 44715"/>
                <a:gd name="connsiteX4" fmla="*/ 20650 w 20325"/>
                <a:gd name="connsiteY4" fmla="*/ 42967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" h="44715">
                  <a:moveTo>
                    <a:pt x="8455" y="3049"/>
                  </a:moveTo>
                  <a:lnTo>
                    <a:pt x="3049" y="3049"/>
                  </a:lnTo>
                  <a:lnTo>
                    <a:pt x="8780" y="19106"/>
                  </a:lnTo>
                  <a:lnTo>
                    <a:pt x="3618" y="19106"/>
                  </a:lnTo>
                  <a:lnTo>
                    <a:pt x="20650" y="42967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AF4FD211-3400-4D8B-B84F-472E2A11D855}"/>
                </a:ext>
              </a:extLst>
            </p:cNvPr>
            <p:cNvSpPr/>
            <p:nvPr/>
          </p:nvSpPr>
          <p:spPr>
            <a:xfrm>
              <a:off x="15047550" y="4944018"/>
              <a:ext cx="8130" cy="44715"/>
            </a:xfrm>
            <a:custGeom>
              <a:avLst/>
              <a:gdLst>
                <a:gd name="connsiteX0" fmla="*/ 3049 w 8130"/>
                <a:gd name="connsiteY0" fmla="*/ 33739 h 44715"/>
                <a:gd name="connsiteX1" fmla="*/ 5894 w 8130"/>
                <a:gd name="connsiteY1" fmla="*/ 43008 h 44715"/>
                <a:gd name="connsiteX2" fmla="*/ 8943 w 8130"/>
                <a:gd name="connsiteY2" fmla="*/ 32927 h 44715"/>
                <a:gd name="connsiteX3" fmla="*/ 7154 w 8130"/>
                <a:gd name="connsiteY3" fmla="*/ 5488 h 44715"/>
                <a:gd name="connsiteX4" fmla="*/ 7683 w 8130"/>
                <a:gd name="connsiteY4" fmla="*/ 3049 h 44715"/>
                <a:gd name="connsiteX5" fmla="*/ 5894 w 8130"/>
                <a:gd name="connsiteY5" fmla="*/ 3049 h 44715"/>
                <a:gd name="connsiteX6" fmla="*/ 4390 w 8130"/>
                <a:gd name="connsiteY6" fmla="*/ 3049 h 44715"/>
                <a:gd name="connsiteX7" fmla="*/ 4878 w 8130"/>
                <a:gd name="connsiteY7" fmla="*/ 5488 h 44715"/>
                <a:gd name="connsiteX8" fmla="*/ 3049 w 8130"/>
                <a:gd name="connsiteY8" fmla="*/ 33739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0" h="44715">
                  <a:moveTo>
                    <a:pt x="3049" y="33739"/>
                  </a:moveTo>
                  <a:lnTo>
                    <a:pt x="5894" y="43008"/>
                  </a:lnTo>
                  <a:lnTo>
                    <a:pt x="8943" y="32927"/>
                  </a:lnTo>
                  <a:lnTo>
                    <a:pt x="7154" y="5488"/>
                  </a:lnTo>
                  <a:lnTo>
                    <a:pt x="7683" y="3049"/>
                  </a:lnTo>
                  <a:lnTo>
                    <a:pt x="5894" y="3049"/>
                  </a:lnTo>
                  <a:lnTo>
                    <a:pt x="4390" y="3049"/>
                  </a:lnTo>
                  <a:lnTo>
                    <a:pt x="4878" y="5488"/>
                  </a:lnTo>
                  <a:lnTo>
                    <a:pt x="3049" y="33739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1ACB0BA9-055C-40B9-9528-1D7737C8B508}"/>
                </a:ext>
              </a:extLst>
            </p:cNvPr>
            <p:cNvSpPr/>
            <p:nvPr/>
          </p:nvSpPr>
          <p:spPr>
            <a:xfrm>
              <a:off x="14994949" y="4944018"/>
              <a:ext cx="85365" cy="52845"/>
            </a:xfrm>
            <a:custGeom>
              <a:avLst/>
              <a:gdLst>
                <a:gd name="connsiteX0" fmla="*/ 84511 w 85365"/>
                <a:gd name="connsiteY0" fmla="*/ 53455 h 52845"/>
                <a:gd name="connsiteX1" fmla="*/ 81381 w 85365"/>
                <a:gd name="connsiteY1" fmla="*/ 22154 h 52845"/>
                <a:gd name="connsiteX2" fmla="*/ 14715 w 85365"/>
                <a:gd name="connsiteY2" fmla="*/ 3049 h 52845"/>
                <a:gd name="connsiteX3" fmla="*/ 3049 w 85365"/>
                <a:gd name="connsiteY3" fmla="*/ 34512 h 52845"/>
                <a:gd name="connsiteX4" fmla="*/ 84511 w 85365"/>
                <a:gd name="connsiteY4" fmla="*/ 53455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5" h="52845">
                  <a:moveTo>
                    <a:pt x="84511" y="53455"/>
                  </a:moveTo>
                  <a:lnTo>
                    <a:pt x="81381" y="22154"/>
                  </a:lnTo>
                  <a:lnTo>
                    <a:pt x="14715" y="3049"/>
                  </a:lnTo>
                  <a:lnTo>
                    <a:pt x="3049" y="34512"/>
                  </a:lnTo>
                  <a:lnTo>
                    <a:pt x="84511" y="53455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4C9BADD-65E8-4796-8130-AAA10C5793A1}"/>
                </a:ext>
              </a:extLst>
            </p:cNvPr>
            <p:cNvSpPr/>
            <p:nvPr/>
          </p:nvSpPr>
          <p:spPr>
            <a:xfrm>
              <a:off x="15073282" y="4922920"/>
              <a:ext cx="60975" cy="77235"/>
            </a:xfrm>
            <a:custGeom>
              <a:avLst/>
              <a:gdLst>
                <a:gd name="connsiteX0" fmla="*/ 6179 w 60975"/>
                <a:gd name="connsiteY0" fmla="*/ 74552 h 77235"/>
                <a:gd name="connsiteX1" fmla="*/ 60325 w 60975"/>
                <a:gd name="connsiteY1" fmla="*/ 25488 h 77235"/>
                <a:gd name="connsiteX2" fmla="*/ 44227 w 60975"/>
                <a:gd name="connsiteY2" fmla="*/ 3049 h 77235"/>
                <a:gd name="connsiteX3" fmla="*/ 3049 w 60975"/>
                <a:gd name="connsiteY3" fmla="*/ 43252 h 7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75" h="77235">
                  <a:moveTo>
                    <a:pt x="6179" y="74552"/>
                  </a:moveTo>
                  <a:lnTo>
                    <a:pt x="60325" y="25488"/>
                  </a:lnTo>
                  <a:lnTo>
                    <a:pt x="44227" y="3049"/>
                  </a:lnTo>
                  <a:lnTo>
                    <a:pt x="3049" y="43252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A2B1852-E8AC-49FE-AD49-A91D5207277F}"/>
                </a:ext>
              </a:extLst>
            </p:cNvPr>
            <p:cNvSpPr/>
            <p:nvPr/>
          </p:nvSpPr>
          <p:spPr>
            <a:xfrm>
              <a:off x="15173533" y="4888661"/>
              <a:ext cx="16260" cy="16260"/>
            </a:xfrm>
            <a:custGeom>
              <a:avLst/>
              <a:gdLst>
                <a:gd name="connsiteX0" fmla="*/ 14626 w 16260"/>
                <a:gd name="connsiteY0" fmla="*/ 3568 h 16260"/>
                <a:gd name="connsiteX1" fmla="*/ 15041 w 16260"/>
                <a:gd name="connsiteY1" fmla="*/ 6759 h 16260"/>
                <a:gd name="connsiteX2" fmla="*/ 14992 w 16260"/>
                <a:gd name="connsiteY2" fmla="*/ 6820 h 16260"/>
                <a:gd name="connsiteX3" fmla="*/ 7187 w 16260"/>
                <a:gd name="connsiteY3" fmla="*/ 16048 h 16260"/>
                <a:gd name="connsiteX4" fmla="*/ 3935 w 16260"/>
                <a:gd name="connsiteY4" fmla="*/ 16373 h 16260"/>
                <a:gd name="connsiteX5" fmla="*/ 3935 w 16260"/>
                <a:gd name="connsiteY5" fmla="*/ 16373 h 16260"/>
                <a:gd name="connsiteX6" fmla="*/ 3520 w 16260"/>
                <a:gd name="connsiteY6" fmla="*/ 13182 h 16260"/>
                <a:gd name="connsiteX7" fmla="*/ 3569 w 16260"/>
                <a:gd name="connsiteY7" fmla="*/ 13121 h 16260"/>
                <a:gd name="connsiteX8" fmla="*/ 11374 w 16260"/>
                <a:gd name="connsiteY8" fmla="*/ 3894 h 16260"/>
                <a:gd name="connsiteX9" fmla="*/ 14626 w 16260"/>
                <a:gd name="connsiteY9" fmla="*/ 3568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14626" y="3568"/>
                  </a:moveTo>
                  <a:cubicBezTo>
                    <a:pt x="15622" y="4337"/>
                    <a:pt x="15805" y="5763"/>
                    <a:pt x="15041" y="6759"/>
                  </a:cubicBezTo>
                  <a:cubicBezTo>
                    <a:pt x="15024" y="6780"/>
                    <a:pt x="15008" y="6800"/>
                    <a:pt x="14992" y="6820"/>
                  </a:cubicBezTo>
                  <a:lnTo>
                    <a:pt x="7187" y="16048"/>
                  </a:lnTo>
                  <a:cubicBezTo>
                    <a:pt x="6378" y="17032"/>
                    <a:pt x="4923" y="17178"/>
                    <a:pt x="3935" y="16373"/>
                  </a:cubicBezTo>
                  <a:lnTo>
                    <a:pt x="3935" y="16373"/>
                  </a:lnTo>
                  <a:cubicBezTo>
                    <a:pt x="2939" y="15605"/>
                    <a:pt x="2756" y="14178"/>
                    <a:pt x="3520" y="13182"/>
                  </a:cubicBezTo>
                  <a:cubicBezTo>
                    <a:pt x="3537" y="13162"/>
                    <a:pt x="3553" y="13141"/>
                    <a:pt x="3569" y="13121"/>
                  </a:cubicBezTo>
                  <a:lnTo>
                    <a:pt x="11374" y="3894"/>
                  </a:lnTo>
                  <a:cubicBezTo>
                    <a:pt x="12183" y="2910"/>
                    <a:pt x="13638" y="2764"/>
                    <a:pt x="14626" y="3568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A8CDABCD-3087-4B8D-9B71-DF94EEE40ED6}"/>
                </a:ext>
              </a:extLst>
            </p:cNvPr>
            <p:cNvSpPr/>
            <p:nvPr/>
          </p:nvSpPr>
          <p:spPr>
            <a:xfrm>
              <a:off x="15159867" y="4892311"/>
              <a:ext cx="12195" cy="16260"/>
            </a:xfrm>
            <a:custGeom>
              <a:avLst/>
              <a:gdLst>
                <a:gd name="connsiteX0" fmla="*/ 3658 w 12195"/>
                <a:gd name="connsiteY0" fmla="*/ 15406 h 16260"/>
                <a:gd name="connsiteX1" fmla="*/ 9187 w 12195"/>
                <a:gd name="connsiteY1" fmla="*/ 8536 h 16260"/>
                <a:gd name="connsiteX2" fmla="*/ 8756 w 12195"/>
                <a:gd name="connsiteY2" fmla="*/ 3784 h 16260"/>
                <a:gd name="connsiteX3" fmla="*/ 8699 w 12195"/>
                <a:gd name="connsiteY3" fmla="*/ 3740 h 16260"/>
                <a:gd name="connsiteX4" fmla="*/ 7805 w 12195"/>
                <a:gd name="connsiteY4" fmla="*/ 3049 h 16260"/>
                <a:gd name="connsiteX5" fmla="*/ 7805 w 12195"/>
                <a:gd name="connsiteY5" fmla="*/ 3049 h 16260"/>
                <a:gd name="connsiteX6" fmla="*/ 3049 w 12195"/>
                <a:gd name="connsiteY6" fmla="*/ 8902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5" h="16260">
                  <a:moveTo>
                    <a:pt x="3658" y="15406"/>
                  </a:moveTo>
                  <a:lnTo>
                    <a:pt x="9187" y="8536"/>
                  </a:lnTo>
                  <a:cubicBezTo>
                    <a:pt x="10378" y="7106"/>
                    <a:pt x="10187" y="4976"/>
                    <a:pt x="8756" y="3784"/>
                  </a:cubicBezTo>
                  <a:cubicBezTo>
                    <a:pt x="8736" y="3768"/>
                    <a:pt x="8719" y="3756"/>
                    <a:pt x="8699" y="3740"/>
                  </a:cubicBezTo>
                  <a:lnTo>
                    <a:pt x="7805" y="3049"/>
                  </a:lnTo>
                  <a:lnTo>
                    <a:pt x="7805" y="3049"/>
                  </a:lnTo>
                  <a:lnTo>
                    <a:pt x="3049" y="8902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3FD471BA-339E-46EB-8B05-46FA3DC38DBE}"/>
                </a:ext>
              </a:extLst>
            </p:cNvPr>
            <p:cNvSpPr/>
            <p:nvPr/>
          </p:nvSpPr>
          <p:spPr>
            <a:xfrm>
              <a:off x="15006413" y="4847393"/>
              <a:ext cx="77235" cy="101625"/>
            </a:xfrm>
            <a:custGeom>
              <a:avLst/>
              <a:gdLst>
                <a:gd name="connsiteX0" fmla="*/ 52845 w 77235"/>
                <a:gd name="connsiteY0" fmla="*/ 3049 h 101625"/>
                <a:gd name="connsiteX1" fmla="*/ 77764 w 77235"/>
                <a:gd name="connsiteY1" fmla="*/ 3049 h 101625"/>
                <a:gd name="connsiteX2" fmla="*/ 77764 w 77235"/>
                <a:gd name="connsiteY2" fmla="*/ 99674 h 101625"/>
                <a:gd name="connsiteX3" fmla="*/ 52845 w 77235"/>
                <a:gd name="connsiteY3" fmla="*/ 99674 h 101625"/>
                <a:gd name="connsiteX4" fmla="*/ 27967 w 77235"/>
                <a:gd name="connsiteY4" fmla="*/ 99674 h 101625"/>
                <a:gd name="connsiteX5" fmla="*/ 27967 w 77235"/>
                <a:gd name="connsiteY5" fmla="*/ 3049 h 101625"/>
                <a:gd name="connsiteX6" fmla="*/ 3049 w 77235"/>
                <a:gd name="connsiteY6" fmla="*/ 3049 h 101625"/>
                <a:gd name="connsiteX7" fmla="*/ 27967 w 77235"/>
                <a:gd name="connsiteY7" fmla="*/ 3049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35" h="101625">
                  <a:moveTo>
                    <a:pt x="52845" y="3049"/>
                  </a:moveTo>
                  <a:cubicBezTo>
                    <a:pt x="66607" y="3049"/>
                    <a:pt x="77764" y="3049"/>
                    <a:pt x="77764" y="3049"/>
                  </a:cubicBezTo>
                  <a:lnTo>
                    <a:pt x="77764" y="99674"/>
                  </a:lnTo>
                  <a:cubicBezTo>
                    <a:pt x="77764" y="99674"/>
                    <a:pt x="66607" y="99674"/>
                    <a:pt x="52845" y="99674"/>
                  </a:cubicBezTo>
                  <a:lnTo>
                    <a:pt x="27967" y="99674"/>
                  </a:lnTo>
                  <a:lnTo>
                    <a:pt x="27967" y="3049"/>
                  </a:lnTo>
                  <a:cubicBezTo>
                    <a:pt x="14205" y="3049"/>
                    <a:pt x="3049" y="3049"/>
                    <a:pt x="3049" y="3049"/>
                  </a:cubicBezTo>
                  <a:cubicBezTo>
                    <a:pt x="3049" y="3049"/>
                    <a:pt x="14205" y="3049"/>
                    <a:pt x="27967" y="3049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85568E66-3E02-4A91-84E5-C107D053A0F2}"/>
                </a:ext>
              </a:extLst>
            </p:cNvPr>
            <p:cNvSpPr/>
            <p:nvPr/>
          </p:nvSpPr>
          <p:spPr>
            <a:xfrm>
              <a:off x="15006413" y="4919140"/>
              <a:ext cx="32520" cy="28455"/>
            </a:xfrm>
            <a:custGeom>
              <a:avLst/>
              <a:gdLst>
                <a:gd name="connsiteX0" fmla="*/ 3049 w 32520"/>
                <a:gd name="connsiteY0" fmla="*/ 3049 h 28455"/>
                <a:gd name="connsiteX1" fmla="*/ 32317 w 32520"/>
                <a:gd name="connsiteY1" fmla="*/ 3049 h 28455"/>
                <a:gd name="connsiteX2" fmla="*/ 32317 w 32520"/>
                <a:gd name="connsiteY2" fmla="*/ 27967 h 28455"/>
                <a:gd name="connsiteX3" fmla="*/ 3049 w 32520"/>
                <a:gd name="connsiteY3" fmla="*/ 2796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28455">
                  <a:moveTo>
                    <a:pt x="3049" y="3049"/>
                  </a:moveTo>
                  <a:lnTo>
                    <a:pt x="32317" y="3049"/>
                  </a:lnTo>
                  <a:lnTo>
                    <a:pt x="32317" y="27967"/>
                  </a:lnTo>
                  <a:lnTo>
                    <a:pt x="3049" y="27967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450E805C-1B27-4A7D-95C6-BF48381FE9FB}"/>
                </a:ext>
              </a:extLst>
            </p:cNvPr>
            <p:cNvSpPr/>
            <p:nvPr/>
          </p:nvSpPr>
          <p:spPr>
            <a:xfrm>
              <a:off x="14992772" y="4826163"/>
              <a:ext cx="105690" cy="81300"/>
            </a:xfrm>
            <a:custGeom>
              <a:avLst/>
              <a:gdLst>
                <a:gd name="connsiteX0" fmla="*/ 15877 w 105690"/>
                <a:gd name="connsiteY0" fmla="*/ 80009 h 81300"/>
                <a:gd name="connsiteX1" fmla="*/ 27381 w 105690"/>
                <a:gd name="connsiteY1" fmla="*/ 80009 h 81300"/>
                <a:gd name="connsiteX2" fmla="*/ 36730 w 105690"/>
                <a:gd name="connsiteY2" fmla="*/ 41717 h 81300"/>
                <a:gd name="connsiteX3" fmla="*/ 104900 w 105690"/>
                <a:gd name="connsiteY3" fmla="*/ 15579 h 81300"/>
                <a:gd name="connsiteX4" fmla="*/ 80022 w 105690"/>
                <a:gd name="connsiteY4" fmla="*/ 12164 h 81300"/>
                <a:gd name="connsiteX5" fmla="*/ 19942 w 105690"/>
                <a:gd name="connsiteY5" fmla="*/ 20579 h 81300"/>
                <a:gd name="connsiteX6" fmla="*/ 6243 w 105690"/>
                <a:gd name="connsiteY6" fmla="*/ 56351 h 81300"/>
                <a:gd name="connsiteX7" fmla="*/ 15877 w 105690"/>
                <a:gd name="connsiteY7" fmla="*/ 80009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90" h="81300">
                  <a:moveTo>
                    <a:pt x="15877" y="80009"/>
                  </a:moveTo>
                  <a:lnTo>
                    <a:pt x="27381" y="80009"/>
                  </a:lnTo>
                  <a:lnTo>
                    <a:pt x="36730" y="41717"/>
                  </a:lnTo>
                  <a:cubicBezTo>
                    <a:pt x="36730" y="41717"/>
                    <a:pt x="108640" y="62611"/>
                    <a:pt x="104900" y="15579"/>
                  </a:cubicBezTo>
                  <a:cubicBezTo>
                    <a:pt x="99006" y="20864"/>
                    <a:pt x="92705" y="21514"/>
                    <a:pt x="80022" y="12164"/>
                  </a:cubicBezTo>
                  <a:cubicBezTo>
                    <a:pt x="67340" y="2815"/>
                    <a:pt x="33925" y="-5600"/>
                    <a:pt x="19942" y="20579"/>
                  </a:cubicBezTo>
                  <a:cubicBezTo>
                    <a:pt x="308" y="15904"/>
                    <a:pt x="917" y="42652"/>
                    <a:pt x="6243" y="56351"/>
                  </a:cubicBezTo>
                  <a:cubicBezTo>
                    <a:pt x="11568" y="70050"/>
                    <a:pt x="15877" y="80009"/>
                    <a:pt x="15877" y="80009"/>
                  </a:cubicBezTo>
                  <a:close/>
                </a:path>
              </a:pathLst>
            </a:custGeom>
            <a:solidFill>
              <a:srgbClr val="3B5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41E74D91-88BB-47A2-AC1A-E17783F5918F}"/>
                </a:ext>
              </a:extLst>
            </p:cNvPr>
            <p:cNvSpPr/>
            <p:nvPr/>
          </p:nvSpPr>
          <p:spPr>
            <a:xfrm>
              <a:off x="15004217" y="4889750"/>
              <a:ext cx="20325" cy="20325"/>
            </a:xfrm>
            <a:custGeom>
              <a:avLst/>
              <a:gdLst>
                <a:gd name="connsiteX0" fmla="*/ 19878 w 20325"/>
                <a:gd name="connsiteY0" fmla="*/ 11463 h 20325"/>
                <a:gd name="connsiteX1" fmla="*/ 11463 w 20325"/>
                <a:gd name="connsiteY1" fmla="*/ 3049 h 20325"/>
                <a:gd name="connsiteX2" fmla="*/ 3049 w 20325"/>
                <a:gd name="connsiteY2" fmla="*/ 11463 h 20325"/>
                <a:gd name="connsiteX3" fmla="*/ 11463 w 20325"/>
                <a:gd name="connsiteY3" fmla="*/ 19878 h 20325"/>
                <a:gd name="connsiteX4" fmla="*/ 19878 w 20325"/>
                <a:gd name="connsiteY4" fmla="*/ 11463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" h="20325">
                  <a:moveTo>
                    <a:pt x="19878" y="11463"/>
                  </a:moveTo>
                  <a:cubicBezTo>
                    <a:pt x="19878" y="6817"/>
                    <a:pt x="16110" y="3049"/>
                    <a:pt x="11463" y="3049"/>
                  </a:cubicBezTo>
                  <a:cubicBezTo>
                    <a:pt x="6817" y="3049"/>
                    <a:pt x="3049" y="6817"/>
                    <a:pt x="3049" y="11463"/>
                  </a:cubicBezTo>
                  <a:cubicBezTo>
                    <a:pt x="3049" y="16110"/>
                    <a:pt x="6817" y="19878"/>
                    <a:pt x="11463" y="19878"/>
                  </a:cubicBezTo>
                  <a:cubicBezTo>
                    <a:pt x="16110" y="19878"/>
                    <a:pt x="19878" y="16110"/>
                    <a:pt x="19878" y="11463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7EC39E6C-6EC7-46C5-A5DF-AF66E6AC7561}"/>
                </a:ext>
              </a:extLst>
            </p:cNvPr>
            <p:cNvSpPr/>
            <p:nvPr/>
          </p:nvSpPr>
          <p:spPr>
            <a:xfrm>
              <a:off x="15051250" y="4892473"/>
              <a:ext cx="16260" cy="20325"/>
            </a:xfrm>
            <a:custGeom>
              <a:avLst/>
              <a:gdLst>
                <a:gd name="connsiteX0" fmla="*/ 13618 w 16260"/>
                <a:gd name="connsiteY0" fmla="*/ 20731 h 20325"/>
                <a:gd name="connsiteX1" fmla="*/ 3049 w 16260"/>
                <a:gd name="connsiteY1" fmla="*/ 20731 h 20325"/>
                <a:gd name="connsiteX2" fmla="*/ 3049 w 16260"/>
                <a:gd name="connsiteY2" fmla="*/ 19471 h 20325"/>
                <a:gd name="connsiteX3" fmla="*/ 12398 w 16260"/>
                <a:gd name="connsiteY3" fmla="*/ 19471 h 20325"/>
                <a:gd name="connsiteX4" fmla="*/ 12398 w 16260"/>
                <a:gd name="connsiteY4" fmla="*/ 3049 h 20325"/>
                <a:gd name="connsiteX5" fmla="*/ 13618 w 16260"/>
                <a:gd name="connsiteY5" fmla="*/ 3049 h 20325"/>
                <a:gd name="connsiteX6" fmla="*/ 13618 w 16260"/>
                <a:gd name="connsiteY6" fmla="*/ 20731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60" h="20325">
                  <a:moveTo>
                    <a:pt x="13618" y="20731"/>
                  </a:moveTo>
                  <a:lnTo>
                    <a:pt x="3049" y="20731"/>
                  </a:lnTo>
                  <a:lnTo>
                    <a:pt x="3049" y="19471"/>
                  </a:lnTo>
                  <a:lnTo>
                    <a:pt x="12398" y="19471"/>
                  </a:lnTo>
                  <a:lnTo>
                    <a:pt x="12398" y="3049"/>
                  </a:lnTo>
                  <a:lnTo>
                    <a:pt x="13618" y="3049"/>
                  </a:lnTo>
                  <a:lnTo>
                    <a:pt x="13618" y="20731"/>
                  </a:ln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695233DF-7DBF-4A65-82FC-AF3CA61F329F}"/>
                </a:ext>
              </a:extLst>
            </p:cNvPr>
            <p:cNvSpPr/>
            <p:nvPr/>
          </p:nvSpPr>
          <p:spPr>
            <a:xfrm>
              <a:off x="15043770" y="4889750"/>
              <a:ext cx="8130" cy="8130"/>
            </a:xfrm>
            <a:custGeom>
              <a:avLst/>
              <a:gdLst>
                <a:gd name="connsiteX0" fmla="*/ 5691 w 8130"/>
                <a:gd name="connsiteY0" fmla="*/ 5122 h 8130"/>
                <a:gd name="connsiteX1" fmla="*/ 4390 w 8130"/>
                <a:gd name="connsiteY1" fmla="*/ 7195 h 8130"/>
                <a:gd name="connsiteX2" fmla="*/ 3049 w 8130"/>
                <a:gd name="connsiteY2" fmla="*/ 5122 h 8130"/>
                <a:gd name="connsiteX3" fmla="*/ 4390 w 8130"/>
                <a:gd name="connsiteY3" fmla="*/ 3049 h 8130"/>
                <a:gd name="connsiteX4" fmla="*/ 5691 w 8130"/>
                <a:gd name="connsiteY4" fmla="*/ 5122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5691" y="5122"/>
                  </a:moveTo>
                  <a:cubicBezTo>
                    <a:pt x="5691" y="6260"/>
                    <a:pt x="5122" y="7195"/>
                    <a:pt x="4390" y="7195"/>
                  </a:cubicBezTo>
                  <a:cubicBezTo>
                    <a:pt x="3658" y="7195"/>
                    <a:pt x="3049" y="6260"/>
                    <a:pt x="3049" y="5122"/>
                  </a:cubicBezTo>
                  <a:cubicBezTo>
                    <a:pt x="3049" y="3984"/>
                    <a:pt x="3658" y="3049"/>
                    <a:pt x="4390" y="3049"/>
                  </a:cubicBezTo>
                  <a:cubicBezTo>
                    <a:pt x="5122" y="3049"/>
                    <a:pt x="5691" y="3984"/>
                    <a:pt x="5691" y="5122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1EB83355-F43C-4206-BF93-5412E3643736}"/>
                </a:ext>
              </a:extLst>
            </p:cNvPr>
            <p:cNvSpPr/>
            <p:nvPr/>
          </p:nvSpPr>
          <p:spPr>
            <a:xfrm>
              <a:off x="15072144" y="4889750"/>
              <a:ext cx="8130" cy="8130"/>
            </a:xfrm>
            <a:custGeom>
              <a:avLst/>
              <a:gdLst>
                <a:gd name="connsiteX0" fmla="*/ 5691 w 8130"/>
                <a:gd name="connsiteY0" fmla="*/ 5122 h 8130"/>
                <a:gd name="connsiteX1" fmla="*/ 4350 w 8130"/>
                <a:gd name="connsiteY1" fmla="*/ 7195 h 8130"/>
                <a:gd name="connsiteX2" fmla="*/ 3049 w 8130"/>
                <a:gd name="connsiteY2" fmla="*/ 5122 h 8130"/>
                <a:gd name="connsiteX3" fmla="*/ 4350 w 8130"/>
                <a:gd name="connsiteY3" fmla="*/ 3049 h 8130"/>
                <a:gd name="connsiteX4" fmla="*/ 5691 w 8130"/>
                <a:gd name="connsiteY4" fmla="*/ 5122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5691" y="5122"/>
                  </a:moveTo>
                  <a:cubicBezTo>
                    <a:pt x="5691" y="6260"/>
                    <a:pt x="5081" y="7195"/>
                    <a:pt x="4350" y="7195"/>
                  </a:cubicBezTo>
                  <a:cubicBezTo>
                    <a:pt x="3618" y="7195"/>
                    <a:pt x="3049" y="6260"/>
                    <a:pt x="3049" y="5122"/>
                  </a:cubicBezTo>
                  <a:cubicBezTo>
                    <a:pt x="3049" y="3984"/>
                    <a:pt x="3618" y="3049"/>
                    <a:pt x="4350" y="3049"/>
                  </a:cubicBezTo>
                  <a:cubicBezTo>
                    <a:pt x="5081" y="3049"/>
                    <a:pt x="5691" y="3984"/>
                    <a:pt x="5691" y="5122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C572C884-2C92-4E6F-AC9D-8F273FD07DA7}"/>
                </a:ext>
              </a:extLst>
            </p:cNvPr>
            <p:cNvSpPr/>
            <p:nvPr/>
          </p:nvSpPr>
          <p:spPr>
            <a:xfrm>
              <a:off x="15302792" y="4847393"/>
              <a:ext cx="77235" cy="101625"/>
            </a:xfrm>
            <a:custGeom>
              <a:avLst/>
              <a:gdLst>
                <a:gd name="connsiteX0" fmla="*/ 52845 w 77235"/>
                <a:gd name="connsiteY0" fmla="*/ 3049 h 101625"/>
                <a:gd name="connsiteX1" fmla="*/ 77763 w 77235"/>
                <a:gd name="connsiteY1" fmla="*/ 3049 h 101625"/>
                <a:gd name="connsiteX2" fmla="*/ 77763 w 77235"/>
                <a:gd name="connsiteY2" fmla="*/ 99674 h 101625"/>
                <a:gd name="connsiteX3" fmla="*/ 52845 w 77235"/>
                <a:gd name="connsiteY3" fmla="*/ 99674 h 101625"/>
                <a:gd name="connsiteX4" fmla="*/ 27967 w 77235"/>
                <a:gd name="connsiteY4" fmla="*/ 99674 h 101625"/>
                <a:gd name="connsiteX5" fmla="*/ 27967 w 77235"/>
                <a:gd name="connsiteY5" fmla="*/ 3049 h 101625"/>
                <a:gd name="connsiteX6" fmla="*/ 3049 w 77235"/>
                <a:gd name="connsiteY6" fmla="*/ 3049 h 101625"/>
                <a:gd name="connsiteX7" fmla="*/ 27967 w 77235"/>
                <a:gd name="connsiteY7" fmla="*/ 3049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35" h="101625">
                  <a:moveTo>
                    <a:pt x="52845" y="3049"/>
                  </a:moveTo>
                  <a:cubicBezTo>
                    <a:pt x="66607" y="3049"/>
                    <a:pt x="77763" y="3049"/>
                    <a:pt x="77763" y="3049"/>
                  </a:cubicBezTo>
                  <a:lnTo>
                    <a:pt x="77763" y="99674"/>
                  </a:lnTo>
                  <a:cubicBezTo>
                    <a:pt x="77763" y="99674"/>
                    <a:pt x="66607" y="99674"/>
                    <a:pt x="52845" y="99674"/>
                  </a:cubicBezTo>
                  <a:lnTo>
                    <a:pt x="27967" y="99674"/>
                  </a:lnTo>
                  <a:lnTo>
                    <a:pt x="27967" y="3049"/>
                  </a:lnTo>
                  <a:cubicBezTo>
                    <a:pt x="14205" y="3049"/>
                    <a:pt x="3049" y="3049"/>
                    <a:pt x="3049" y="3049"/>
                  </a:cubicBezTo>
                  <a:cubicBezTo>
                    <a:pt x="3049" y="3049"/>
                    <a:pt x="14205" y="3049"/>
                    <a:pt x="27967" y="3049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2DAA58FA-E63E-46CA-A632-F98F03A1BA92}"/>
                </a:ext>
              </a:extLst>
            </p:cNvPr>
            <p:cNvSpPr/>
            <p:nvPr/>
          </p:nvSpPr>
          <p:spPr>
            <a:xfrm>
              <a:off x="15348239" y="4919140"/>
              <a:ext cx="32520" cy="28455"/>
            </a:xfrm>
            <a:custGeom>
              <a:avLst/>
              <a:gdLst>
                <a:gd name="connsiteX0" fmla="*/ 3049 w 32520"/>
                <a:gd name="connsiteY0" fmla="*/ 3049 h 28455"/>
                <a:gd name="connsiteX1" fmla="*/ 32317 w 32520"/>
                <a:gd name="connsiteY1" fmla="*/ 3049 h 28455"/>
                <a:gd name="connsiteX2" fmla="*/ 32317 w 32520"/>
                <a:gd name="connsiteY2" fmla="*/ 27967 h 28455"/>
                <a:gd name="connsiteX3" fmla="*/ 3049 w 32520"/>
                <a:gd name="connsiteY3" fmla="*/ 2796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28455">
                  <a:moveTo>
                    <a:pt x="3049" y="3049"/>
                  </a:moveTo>
                  <a:lnTo>
                    <a:pt x="32317" y="3049"/>
                  </a:lnTo>
                  <a:lnTo>
                    <a:pt x="32317" y="27967"/>
                  </a:lnTo>
                  <a:lnTo>
                    <a:pt x="3049" y="27967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DBEDBF4-1B3A-449D-9CED-42B4A46AB2EB}"/>
                </a:ext>
              </a:extLst>
            </p:cNvPr>
            <p:cNvSpPr/>
            <p:nvPr/>
          </p:nvSpPr>
          <p:spPr>
            <a:xfrm>
              <a:off x="15289115" y="4826163"/>
              <a:ext cx="105690" cy="81300"/>
            </a:xfrm>
            <a:custGeom>
              <a:avLst/>
              <a:gdLst>
                <a:gd name="connsiteX0" fmla="*/ 92254 w 105690"/>
                <a:gd name="connsiteY0" fmla="*/ 80009 h 81300"/>
                <a:gd name="connsiteX1" fmla="*/ 80750 w 105690"/>
                <a:gd name="connsiteY1" fmla="*/ 80009 h 81300"/>
                <a:gd name="connsiteX2" fmla="*/ 71400 w 105690"/>
                <a:gd name="connsiteY2" fmla="*/ 41717 h 81300"/>
                <a:gd name="connsiteX3" fmla="*/ 3190 w 105690"/>
                <a:gd name="connsiteY3" fmla="*/ 15579 h 81300"/>
                <a:gd name="connsiteX4" fmla="*/ 28108 w 105690"/>
                <a:gd name="connsiteY4" fmla="*/ 12164 h 81300"/>
                <a:gd name="connsiteX5" fmla="*/ 88189 w 105690"/>
                <a:gd name="connsiteY5" fmla="*/ 20579 h 81300"/>
                <a:gd name="connsiteX6" fmla="*/ 101888 w 105690"/>
                <a:gd name="connsiteY6" fmla="*/ 56351 h 81300"/>
                <a:gd name="connsiteX7" fmla="*/ 92254 w 105690"/>
                <a:gd name="connsiteY7" fmla="*/ 80009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90" h="81300">
                  <a:moveTo>
                    <a:pt x="92254" y="80009"/>
                  </a:moveTo>
                  <a:lnTo>
                    <a:pt x="80750" y="80009"/>
                  </a:lnTo>
                  <a:lnTo>
                    <a:pt x="71400" y="41717"/>
                  </a:lnTo>
                  <a:cubicBezTo>
                    <a:pt x="71400" y="41717"/>
                    <a:pt x="-550" y="62611"/>
                    <a:pt x="3190" y="15579"/>
                  </a:cubicBezTo>
                  <a:cubicBezTo>
                    <a:pt x="9124" y="20864"/>
                    <a:pt x="15385" y="21514"/>
                    <a:pt x="28108" y="12164"/>
                  </a:cubicBezTo>
                  <a:cubicBezTo>
                    <a:pt x="40832" y="2815"/>
                    <a:pt x="74246" y="-5600"/>
                    <a:pt x="88189" y="20579"/>
                  </a:cubicBezTo>
                  <a:cubicBezTo>
                    <a:pt x="107823" y="15904"/>
                    <a:pt x="107213" y="42652"/>
                    <a:pt x="101888" y="56351"/>
                  </a:cubicBezTo>
                  <a:cubicBezTo>
                    <a:pt x="96563" y="70050"/>
                    <a:pt x="92254" y="80009"/>
                    <a:pt x="92254" y="80009"/>
                  </a:cubicBezTo>
                  <a:close/>
                </a:path>
              </a:pathLst>
            </a:custGeom>
            <a:solidFill>
              <a:srgbClr val="3B5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B5187B7-E11E-4261-B80E-293072E9AE14}"/>
                </a:ext>
              </a:extLst>
            </p:cNvPr>
            <p:cNvSpPr/>
            <p:nvPr/>
          </p:nvSpPr>
          <p:spPr>
            <a:xfrm>
              <a:off x="15362873" y="4889750"/>
              <a:ext cx="20325" cy="20325"/>
            </a:xfrm>
            <a:custGeom>
              <a:avLst/>
              <a:gdLst>
                <a:gd name="connsiteX0" fmla="*/ 3049 w 20325"/>
                <a:gd name="connsiteY0" fmla="*/ 11463 h 20325"/>
                <a:gd name="connsiteX1" fmla="*/ 11463 w 20325"/>
                <a:gd name="connsiteY1" fmla="*/ 3049 h 20325"/>
                <a:gd name="connsiteX2" fmla="*/ 19878 w 20325"/>
                <a:gd name="connsiteY2" fmla="*/ 11463 h 20325"/>
                <a:gd name="connsiteX3" fmla="*/ 11463 w 20325"/>
                <a:gd name="connsiteY3" fmla="*/ 19878 h 20325"/>
                <a:gd name="connsiteX4" fmla="*/ 3049 w 20325"/>
                <a:gd name="connsiteY4" fmla="*/ 11463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" h="20325">
                  <a:moveTo>
                    <a:pt x="3049" y="11463"/>
                  </a:moveTo>
                  <a:cubicBezTo>
                    <a:pt x="3049" y="6817"/>
                    <a:pt x="6817" y="3049"/>
                    <a:pt x="11463" y="3049"/>
                  </a:cubicBezTo>
                  <a:cubicBezTo>
                    <a:pt x="16110" y="3049"/>
                    <a:pt x="19878" y="6817"/>
                    <a:pt x="19878" y="11463"/>
                  </a:cubicBezTo>
                  <a:cubicBezTo>
                    <a:pt x="19878" y="16110"/>
                    <a:pt x="16110" y="19878"/>
                    <a:pt x="11463" y="19878"/>
                  </a:cubicBezTo>
                  <a:cubicBezTo>
                    <a:pt x="6817" y="19878"/>
                    <a:pt x="3049" y="16110"/>
                    <a:pt x="3049" y="11463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C6928FC5-8FE8-4532-A3AF-515DF6DDAEEE}"/>
                </a:ext>
              </a:extLst>
            </p:cNvPr>
            <p:cNvSpPr/>
            <p:nvPr/>
          </p:nvSpPr>
          <p:spPr>
            <a:xfrm>
              <a:off x="15322060" y="4892473"/>
              <a:ext cx="16260" cy="20325"/>
            </a:xfrm>
            <a:custGeom>
              <a:avLst/>
              <a:gdLst>
                <a:gd name="connsiteX0" fmla="*/ 3049 w 16260"/>
                <a:gd name="connsiteY0" fmla="*/ 20731 h 20325"/>
                <a:gd name="connsiteX1" fmla="*/ 13658 w 16260"/>
                <a:gd name="connsiteY1" fmla="*/ 20731 h 20325"/>
                <a:gd name="connsiteX2" fmla="*/ 13658 w 16260"/>
                <a:gd name="connsiteY2" fmla="*/ 19471 h 20325"/>
                <a:gd name="connsiteX3" fmla="*/ 4309 w 16260"/>
                <a:gd name="connsiteY3" fmla="*/ 19471 h 20325"/>
                <a:gd name="connsiteX4" fmla="*/ 4309 w 16260"/>
                <a:gd name="connsiteY4" fmla="*/ 3049 h 20325"/>
                <a:gd name="connsiteX5" fmla="*/ 3049 w 16260"/>
                <a:gd name="connsiteY5" fmla="*/ 3049 h 20325"/>
                <a:gd name="connsiteX6" fmla="*/ 3049 w 16260"/>
                <a:gd name="connsiteY6" fmla="*/ 20731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60" h="20325">
                  <a:moveTo>
                    <a:pt x="3049" y="20731"/>
                  </a:moveTo>
                  <a:lnTo>
                    <a:pt x="13658" y="20731"/>
                  </a:lnTo>
                  <a:lnTo>
                    <a:pt x="13658" y="19471"/>
                  </a:lnTo>
                  <a:lnTo>
                    <a:pt x="4309" y="19471"/>
                  </a:lnTo>
                  <a:lnTo>
                    <a:pt x="4309" y="3049"/>
                  </a:lnTo>
                  <a:lnTo>
                    <a:pt x="3049" y="3049"/>
                  </a:lnTo>
                  <a:lnTo>
                    <a:pt x="3049" y="20731"/>
                  </a:ln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FB244DDF-20A8-44DA-B882-70F33FB5EADF}"/>
                </a:ext>
              </a:extLst>
            </p:cNvPr>
            <p:cNvSpPr/>
            <p:nvPr/>
          </p:nvSpPr>
          <p:spPr>
            <a:xfrm>
              <a:off x="15337507" y="4889750"/>
              <a:ext cx="8130" cy="8130"/>
            </a:xfrm>
            <a:custGeom>
              <a:avLst/>
              <a:gdLst>
                <a:gd name="connsiteX0" fmla="*/ 3049 w 8130"/>
                <a:gd name="connsiteY0" fmla="*/ 5122 h 8130"/>
                <a:gd name="connsiteX1" fmla="*/ 4350 w 8130"/>
                <a:gd name="connsiteY1" fmla="*/ 7195 h 8130"/>
                <a:gd name="connsiteX2" fmla="*/ 5691 w 8130"/>
                <a:gd name="connsiteY2" fmla="*/ 5122 h 8130"/>
                <a:gd name="connsiteX3" fmla="*/ 4350 w 8130"/>
                <a:gd name="connsiteY3" fmla="*/ 3049 h 8130"/>
                <a:gd name="connsiteX4" fmla="*/ 3049 w 8130"/>
                <a:gd name="connsiteY4" fmla="*/ 5122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5122"/>
                  </a:moveTo>
                  <a:cubicBezTo>
                    <a:pt x="3049" y="6260"/>
                    <a:pt x="3618" y="7195"/>
                    <a:pt x="4350" y="7195"/>
                  </a:cubicBezTo>
                  <a:cubicBezTo>
                    <a:pt x="5081" y="7195"/>
                    <a:pt x="5691" y="6260"/>
                    <a:pt x="5691" y="5122"/>
                  </a:cubicBezTo>
                  <a:cubicBezTo>
                    <a:pt x="5691" y="3984"/>
                    <a:pt x="5081" y="3049"/>
                    <a:pt x="4350" y="3049"/>
                  </a:cubicBezTo>
                  <a:cubicBezTo>
                    <a:pt x="3618" y="3049"/>
                    <a:pt x="3049" y="3984"/>
                    <a:pt x="3049" y="5122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618DE2A1-2AE3-48FA-9AE2-338C59D7E464}"/>
                </a:ext>
              </a:extLst>
            </p:cNvPr>
            <p:cNvSpPr/>
            <p:nvPr/>
          </p:nvSpPr>
          <p:spPr>
            <a:xfrm>
              <a:off x="15309133" y="4889750"/>
              <a:ext cx="8130" cy="8130"/>
            </a:xfrm>
            <a:custGeom>
              <a:avLst/>
              <a:gdLst>
                <a:gd name="connsiteX0" fmla="*/ 3049 w 8130"/>
                <a:gd name="connsiteY0" fmla="*/ 5122 h 8130"/>
                <a:gd name="connsiteX1" fmla="*/ 4390 w 8130"/>
                <a:gd name="connsiteY1" fmla="*/ 7195 h 8130"/>
                <a:gd name="connsiteX2" fmla="*/ 5691 w 8130"/>
                <a:gd name="connsiteY2" fmla="*/ 5122 h 8130"/>
                <a:gd name="connsiteX3" fmla="*/ 4390 w 8130"/>
                <a:gd name="connsiteY3" fmla="*/ 3049 h 8130"/>
                <a:gd name="connsiteX4" fmla="*/ 3049 w 8130"/>
                <a:gd name="connsiteY4" fmla="*/ 5122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5122"/>
                  </a:moveTo>
                  <a:cubicBezTo>
                    <a:pt x="3049" y="6260"/>
                    <a:pt x="3659" y="7195"/>
                    <a:pt x="4390" y="7195"/>
                  </a:cubicBezTo>
                  <a:cubicBezTo>
                    <a:pt x="5122" y="7195"/>
                    <a:pt x="5691" y="6260"/>
                    <a:pt x="5691" y="5122"/>
                  </a:cubicBezTo>
                  <a:cubicBezTo>
                    <a:pt x="5691" y="3984"/>
                    <a:pt x="5122" y="3049"/>
                    <a:pt x="4390" y="3049"/>
                  </a:cubicBezTo>
                  <a:cubicBezTo>
                    <a:pt x="3659" y="3049"/>
                    <a:pt x="3049" y="3984"/>
                    <a:pt x="3049" y="5122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0BDC82C6-BF88-41C8-BC14-5DDEE06C5703}"/>
                </a:ext>
              </a:extLst>
            </p:cNvPr>
            <p:cNvSpPr/>
            <p:nvPr/>
          </p:nvSpPr>
          <p:spPr>
            <a:xfrm>
              <a:off x="15309987" y="4943977"/>
              <a:ext cx="73170" cy="89430"/>
            </a:xfrm>
            <a:custGeom>
              <a:avLst/>
              <a:gdLst>
                <a:gd name="connsiteX0" fmla="*/ 3049 w 73170"/>
                <a:gd name="connsiteY0" fmla="*/ 90365 h 89430"/>
                <a:gd name="connsiteX1" fmla="*/ 3049 w 73170"/>
                <a:gd name="connsiteY1" fmla="*/ 13130 h 89430"/>
                <a:gd name="connsiteX2" fmla="*/ 13089 w 73170"/>
                <a:gd name="connsiteY2" fmla="*/ 3049 h 89430"/>
                <a:gd name="connsiteX3" fmla="*/ 63942 w 73170"/>
                <a:gd name="connsiteY3" fmla="*/ 3049 h 89430"/>
                <a:gd name="connsiteX4" fmla="*/ 74024 w 73170"/>
                <a:gd name="connsiteY4" fmla="*/ 13130 h 89430"/>
                <a:gd name="connsiteX5" fmla="*/ 74024 w 73170"/>
                <a:gd name="connsiteY5" fmla="*/ 90365 h 8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70" h="89430">
                  <a:moveTo>
                    <a:pt x="3049" y="90365"/>
                  </a:moveTo>
                  <a:lnTo>
                    <a:pt x="3049" y="13130"/>
                  </a:lnTo>
                  <a:cubicBezTo>
                    <a:pt x="3049" y="7561"/>
                    <a:pt x="7537" y="3089"/>
                    <a:pt x="13089" y="3049"/>
                  </a:cubicBezTo>
                  <a:lnTo>
                    <a:pt x="63942" y="3049"/>
                  </a:lnTo>
                  <a:cubicBezTo>
                    <a:pt x="69511" y="3049"/>
                    <a:pt x="74024" y="7561"/>
                    <a:pt x="74024" y="13130"/>
                  </a:cubicBezTo>
                  <a:lnTo>
                    <a:pt x="74024" y="90365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BDA38058-6249-4996-A88F-2D036F14D676}"/>
                </a:ext>
              </a:extLst>
            </p:cNvPr>
            <p:cNvSpPr/>
            <p:nvPr/>
          </p:nvSpPr>
          <p:spPr>
            <a:xfrm>
              <a:off x="15213687" y="4911579"/>
              <a:ext cx="101625" cy="69105"/>
            </a:xfrm>
            <a:custGeom>
              <a:avLst/>
              <a:gdLst>
                <a:gd name="connsiteX0" fmla="*/ 98373 w 101625"/>
                <a:gd name="connsiteY0" fmla="*/ 35487 h 69105"/>
                <a:gd name="connsiteX1" fmla="*/ 50772 w 101625"/>
                <a:gd name="connsiteY1" fmla="*/ 52113 h 69105"/>
                <a:gd name="connsiteX2" fmla="*/ 7114 w 101625"/>
                <a:gd name="connsiteY2" fmla="*/ 3049 h 69105"/>
                <a:gd name="connsiteX3" fmla="*/ 3049 w 101625"/>
                <a:gd name="connsiteY3" fmla="*/ 13414 h 69105"/>
                <a:gd name="connsiteX4" fmla="*/ 45122 w 101625"/>
                <a:gd name="connsiteY4" fmla="*/ 67520 h 69105"/>
                <a:gd name="connsiteX5" fmla="*/ 100690 w 101625"/>
                <a:gd name="connsiteY5" fmla="*/ 56300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25" h="69105">
                  <a:moveTo>
                    <a:pt x="98373" y="35487"/>
                  </a:moveTo>
                  <a:cubicBezTo>
                    <a:pt x="98373" y="35487"/>
                    <a:pt x="54065" y="48252"/>
                    <a:pt x="50772" y="52113"/>
                  </a:cubicBezTo>
                  <a:lnTo>
                    <a:pt x="7114" y="3049"/>
                  </a:lnTo>
                  <a:lnTo>
                    <a:pt x="3049" y="13414"/>
                  </a:lnTo>
                  <a:lnTo>
                    <a:pt x="45122" y="67520"/>
                  </a:lnTo>
                  <a:lnTo>
                    <a:pt x="100690" y="56300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39094404-FCDF-4BF2-8D48-962AD986F5F8}"/>
                </a:ext>
              </a:extLst>
            </p:cNvPr>
            <p:cNvSpPr/>
            <p:nvPr/>
          </p:nvSpPr>
          <p:spPr>
            <a:xfrm>
              <a:off x="15256370" y="4944018"/>
              <a:ext cx="60975" cy="40650"/>
            </a:xfrm>
            <a:custGeom>
              <a:avLst/>
              <a:gdLst>
                <a:gd name="connsiteX0" fmla="*/ 3049 w 60975"/>
                <a:gd name="connsiteY0" fmla="*/ 38252 h 40650"/>
                <a:gd name="connsiteX1" fmla="*/ 6423 w 60975"/>
                <a:gd name="connsiteY1" fmla="*/ 18984 h 40650"/>
                <a:gd name="connsiteX2" fmla="*/ 55447 w 60975"/>
                <a:gd name="connsiteY2" fmla="*/ 3049 h 40650"/>
                <a:gd name="connsiteX3" fmla="*/ 59105 w 60975"/>
                <a:gd name="connsiteY3" fmla="*/ 35935 h 40650"/>
                <a:gd name="connsiteX4" fmla="*/ 3049 w 60975"/>
                <a:gd name="connsiteY4" fmla="*/ 38252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5" h="40650">
                  <a:moveTo>
                    <a:pt x="3049" y="38252"/>
                  </a:moveTo>
                  <a:lnTo>
                    <a:pt x="6423" y="18984"/>
                  </a:lnTo>
                  <a:lnTo>
                    <a:pt x="55447" y="3049"/>
                  </a:lnTo>
                  <a:lnTo>
                    <a:pt x="59105" y="35935"/>
                  </a:lnTo>
                  <a:lnTo>
                    <a:pt x="3049" y="38252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2DDDF913-6522-4661-B669-3037F1E16B3A}"/>
                </a:ext>
              </a:extLst>
            </p:cNvPr>
            <p:cNvSpPr/>
            <p:nvPr/>
          </p:nvSpPr>
          <p:spPr>
            <a:xfrm>
              <a:off x="15309987" y="5019505"/>
              <a:ext cx="85365" cy="28455"/>
            </a:xfrm>
            <a:custGeom>
              <a:avLst/>
              <a:gdLst>
                <a:gd name="connsiteX0" fmla="*/ 3049 w 85365"/>
                <a:gd name="connsiteY0" fmla="*/ 14837 h 28455"/>
                <a:gd name="connsiteX1" fmla="*/ 42886 w 85365"/>
                <a:gd name="connsiteY1" fmla="*/ 3049 h 28455"/>
                <a:gd name="connsiteX2" fmla="*/ 82723 w 85365"/>
                <a:gd name="connsiteY2" fmla="*/ 14837 h 28455"/>
                <a:gd name="connsiteX3" fmla="*/ 42886 w 85365"/>
                <a:gd name="connsiteY3" fmla="*/ 26667 h 28455"/>
                <a:gd name="connsiteX4" fmla="*/ 3049 w 85365"/>
                <a:gd name="connsiteY4" fmla="*/ 1483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5" h="28455">
                  <a:moveTo>
                    <a:pt x="3049" y="14837"/>
                  </a:moveTo>
                  <a:cubicBezTo>
                    <a:pt x="3049" y="8333"/>
                    <a:pt x="20894" y="3049"/>
                    <a:pt x="42886" y="3049"/>
                  </a:cubicBezTo>
                  <a:cubicBezTo>
                    <a:pt x="64878" y="3049"/>
                    <a:pt x="82723" y="8333"/>
                    <a:pt x="82723" y="14837"/>
                  </a:cubicBezTo>
                  <a:cubicBezTo>
                    <a:pt x="82723" y="21341"/>
                    <a:pt x="64878" y="26667"/>
                    <a:pt x="42886" y="26667"/>
                  </a:cubicBezTo>
                  <a:cubicBezTo>
                    <a:pt x="20894" y="26667"/>
                    <a:pt x="3049" y="21382"/>
                    <a:pt x="3049" y="14837"/>
                  </a:cubicBez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F79AD4E6-8387-4122-935A-C21E06312D83}"/>
                </a:ext>
              </a:extLst>
            </p:cNvPr>
            <p:cNvSpPr/>
            <p:nvPr/>
          </p:nvSpPr>
          <p:spPr>
            <a:xfrm>
              <a:off x="15340149" y="5031293"/>
              <a:ext cx="32520" cy="81300"/>
            </a:xfrm>
            <a:custGeom>
              <a:avLst/>
              <a:gdLst>
                <a:gd name="connsiteX0" fmla="*/ 33130 w 32520"/>
                <a:gd name="connsiteY0" fmla="*/ 3049 h 81300"/>
                <a:gd name="connsiteX1" fmla="*/ 25528 w 32520"/>
                <a:gd name="connsiteY1" fmla="*/ 81300 h 81300"/>
                <a:gd name="connsiteX2" fmla="*/ 3049 w 32520"/>
                <a:gd name="connsiteY2" fmla="*/ 81300 h 81300"/>
                <a:gd name="connsiteX3" fmla="*/ 3049 w 32520"/>
                <a:gd name="connsiteY3" fmla="*/ 14105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81300">
                  <a:moveTo>
                    <a:pt x="33130" y="3049"/>
                  </a:moveTo>
                  <a:lnTo>
                    <a:pt x="25528" y="81300"/>
                  </a:lnTo>
                  <a:lnTo>
                    <a:pt x="3049" y="81300"/>
                  </a:lnTo>
                  <a:lnTo>
                    <a:pt x="3049" y="14105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1EDEFA9F-CA2B-4E49-830D-C1F71CCCAD6B}"/>
                </a:ext>
              </a:extLst>
            </p:cNvPr>
            <p:cNvSpPr/>
            <p:nvPr/>
          </p:nvSpPr>
          <p:spPr>
            <a:xfrm>
              <a:off x="15304337" y="5031293"/>
              <a:ext cx="32520" cy="81300"/>
            </a:xfrm>
            <a:custGeom>
              <a:avLst/>
              <a:gdLst>
                <a:gd name="connsiteX0" fmla="*/ 3049 w 32520"/>
                <a:gd name="connsiteY0" fmla="*/ 3049 h 81300"/>
                <a:gd name="connsiteX1" fmla="*/ 10650 w 32520"/>
                <a:gd name="connsiteY1" fmla="*/ 81300 h 81300"/>
                <a:gd name="connsiteX2" fmla="*/ 33130 w 32520"/>
                <a:gd name="connsiteY2" fmla="*/ 81300 h 81300"/>
                <a:gd name="connsiteX3" fmla="*/ 33130 w 32520"/>
                <a:gd name="connsiteY3" fmla="*/ 14105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81300">
                  <a:moveTo>
                    <a:pt x="3049" y="3049"/>
                  </a:moveTo>
                  <a:lnTo>
                    <a:pt x="10650" y="81300"/>
                  </a:lnTo>
                  <a:lnTo>
                    <a:pt x="33130" y="81300"/>
                  </a:lnTo>
                  <a:lnTo>
                    <a:pt x="33130" y="14105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FFE9A882-DD8C-43AC-B530-E70A21366A49}"/>
                </a:ext>
              </a:extLst>
            </p:cNvPr>
            <p:cNvSpPr/>
            <p:nvPr/>
          </p:nvSpPr>
          <p:spPr>
            <a:xfrm>
              <a:off x="15195816" y="4892573"/>
              <a:ext cx="36585" cy="36585"/>
            </a:xfrm>
            <a:custGeom>
              <a:avLst/>
              <a:gdLst>
                <a:gd name="connsiteX0" fmla="*/ 16504 w 36585"/>
                <a:gd name="connsiteY0" fmla="*/ 8080 h 36585"/>
                <a:gd name="connsiteX1" fmla="*/ 21175 w 36585"/>
                <a:gd name="connsiteY1" fmla="*/ 4289 h 36585"/>
                <a:gd name="connsiteX2" fmla="*/ 34879 w 36585"/>
                <a:gd name="connsiteY2" fmla="*/ 21175 h 36585"/>
                <a:gd name="connsiteX3" fmla="*/ 30208 w 36585"/>
                <a:gd name="connsiteY3" fmla="*/ 24966 h 36585"/>
                <a:gd name="connsiteX4" fmla="*/ 22664 w 36585"/>
                <a:gd name="connsiteY4" fmla="*/ 31088 h 36585"/>
                <a:gd name="connsiteX5" fmla="*/ 8960 w 36585"/>
                <a:gd name="connsiteY5" fmla="*/ 14202 h 36585"/>
                <a:gd name="connsiteX6" fmla="*/ 4288 w 36585"/>
                <a:gd name="connsiteY6" fmla="*/ 17993 h 36585"/>
                <a:gd name="connsiteX7" fmla="*/ 8960 w 36585"/>
                <a:gd name="connsiteY7" fmla="*/ 14202 h 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85" h="36585">
                  <a:moveTo>
                    <a:pt x="16504" y="8080"/>
                  </a:moveTo>
                  <a:cubicBezTo>
                    <a:pt x="19084" y="5986"/>
                    <a:pt x="21175" y="4289"/>
                    <a:pt x="21175" y="4289"/>
                  </a:cubicBezTo>
                  <a:lnTo>
                    <a:pt x="34879" y="21175"/>
                  </a:lnTo>
                  <a:cubicBezTo>
                    <a:pt x="34879" y="21175"/>
                    <a:pt x="32788" y="22873"/>
                    <a:pt x="30208" y="24966"/>
                  </a:cubicBezTo>
                  <a:lnTo>
                    <a:pt x="22664" y="31088"/>
                  </a:lnTo>
                  <a:lnTo>
                    <a:pt x="8960" y="14202"/>
                  </a:lnTo>
                  <a:cubicBezTo>
                    <a:pt x="6380" y="16295"/>
                    <a:pt x="4288" y="17993"/>
                    <a:pt x="4288" y="17993"/>
                  </a:cubicBezTo>
                  <a:cubicBezTo>
                    <a:pt x="4288" y="17993"/>
                    <a:pt x="6380" y="16295"/>
                    <a:pt x="8960" y="14202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F51EEE97-5B12-49D4-B4FA-4AD17934B116}"/>
                </a:ext>
              </a:extLst>
            </p:cNvPr>
            <p:cNvSpPr/>
            <p:nvPr/>
          </p:nvSpPr>
          <p:spPr>
            <a:xfrm>
              <a:off x="15193655" y="4900262"/>
              <a:ext cx="20325" cy="20325"/>
            </a:xfrm>
            <a:custGeom>
              <a:avLst/>
              <a:gdLst>
                <a:gd name="connsiteX0" fmla="*/ 3935 w 20325"/>
                <a:gd name="connsiteY0" fmla="*/ 3390 h 20325"/>
                <a:gd name="connsiteX1" fmla="*/ 3520 w 20325"/>
                <a:gd name="connsiteY1" fmla="*/ 6581 h 20325"/>
                <a:gd name="connsiteX2" fmla="*/ 3569 w 20325"/>
                <a:gd name="connsiteY2" fmla="*/ 6642 h 20325"/>
                <a:gd name="connsiteX3" fmla="*/ 14301 w 20325"/>
                <a:gd name="connsiteY3" fmla="*/ 19894 h 20325"/>
                <a:gd name="connsiteX4" fmla="*/ 17553 w 20325"/>
                <a:gd name="connsiteY4" fmla="*/ 20219 h 20325"/>
                <a:gd name="connsiteX5" fmla="*/ 17553 w 20325"/>
                <a:gd name="connsiteY5" fmla="*/ 20219 h 20325"/>
                <a:gd name="connsiteX6" fmla="*/ 17878 w 20325"/>
                <a:gd name="connsiteY6" fmla="*/ 16967 h 20325"/>
                <a:gd name="connsiteX7" fmla="*/ 7106 w 20325"/>
                <a:gd name="connsiteY7" fmla="*/ 3919 h 20325"/>
                <a:gd name="connsiteX8" fmla="*/ 3854 w 20325"/>
                <a:gd name="connsiteY8" fmla="*/ 3553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5" h="20325">
                  <a:moveTo>
                    <a:pt x="3935" y="3390"/>
                  </a:moveTo>
                  <a:cubicBezTo>
                    <a:pt x="2939" y="4159"/>
                    <a:pt x="2756" y="5585"/>
                    <a:pt x="3520" y="6581"/>
                  </a:cubicBezTo>
                  <a:cubicBezTo>
                    <a:pt x="3537" y="6602"/>
                    <a:pt x="3553" y="6622"/>
                    <a:pt x="3569" y="6642"/>
                  </a:cubicBezTo>
                  <a:lnTo>
                    <a:pt x="14301" y="19894"/>
                  </a:lnTo>
                  <a:cubicBezTo>
                    <a:pt x="15110" y="20878"/>
                    <a:pt x="16565" y="21024"/>
                    <a:pt x="17553" y="20219"/>
                  </a:cubicBezTo>
                  <a:lnTo>
                    <a:pt x="17553" y="20219"/>
                  </a:lnTo>
                  <a:cubicBezTo>
                    <a:pt x="18537" y="19410"/>
                    <a:pt x="18683" y="17955"/>
                    <a:pt x="17878" y="16967"/>
                  </a:cubicBezTo>
                  <a:lnTo>
                    <a:pt x="7106" y="3919"/>
                  </a:lnTo>
                  <a:cubicBezTo>
                    <a:pt x="6309" y="2923"/>
                    <a:pt x="4854" y="2756"/>
                    <a:pt x="3854" y="3553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65A5C203-0A62-409C-B433-A3BB99965787}"/>
                </a:ext>
              </a:extLst>
            </p:cNvPr>
            <p:cNvSpPr/>
            <p:nvPr/>
          </p:nvSpPr>
          <p:spPr>
            <a:xfrm>
              <a:off x="15195866" y="4893946"/>
              <a:ext cx="20325" cy="20325"/>
            </a:xfrm>
            <a:custGeom>
              <a:avLst/>
              <a:gdLst>
                <a:gd name="connsiteX0" fmla="*/ 3919 w 20325"/>
                <a:gd name="connsiteY0" fmla="*/ 3568 h 20325"/>
                <a:gd name="connsiteX1" fmla="*/ 3553 w 20325"/>
                <a:gd name="connsiteY1" fmla="*/ 6820 h 20325"/>
                <a:gd name="connsiteX2" fmla="*/ 13878 w 20325"/>
                <a:gd name="connsiteY2" fmla="*/ 19341 h 20325"/>
                <a:gd name="connsiteX3" fmla="*/ 17130 w 20325"/>
                <a:gd name="connsiteY3" fmla="*/ 19666 h 20325"/>
                <a:gd name="connsiteX4" fmla="*/ 17130 w 20325"/>
                <a:gd name="connsiteY4" fmla="*/ 19666 h 20325"/>
                <a:gd name="connsiteX5" fmla="*/ 17455 w 20325"/>
                <a:gd name="connsiteY5" fmla="*/ 16414 h 20325"/>
                <a:gd name="connsiteX6" fmla="*/ 7171 w 20325"/>
                <a:gd name="connsiteY6" fmla="*/ 3894 h 20325"/>
                <a:gd name="connsiteX7" fmla="*/ 3919 w 20325"/>
                <a:gd name="connsiteY7" fmla="*/ 356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5" h="20325">
                  <a:moveTo>
                    <a:pt x="3919" y="3568"/>
                  </a:moveTo>
                  <a:cubicBezTo>
                    <a:pt x="2923" y="4365"/>
                    <a:pt x="2756" y="5821"/>
                    <a:pt x="3553" y="6820"/>
                  </a:cubicBezTo>
                  <a:lnTo>
                    <a:pt x="13878" y="19341"/>
                  </a:lnTo>
                  <a:cubicBezTo>
                    <a:pt x="14687" y="20324"/>
                    <a:pt x="16142" y="20471"/>
                    <a:pt x="17130" y="19666"/>
                  </a:cubicBezTo>
                  <a:lnTo>
                    <a:pt x="17130" y="19666"/>
                  </a:lnTo>
                  <a:cubicBezTo>
                    <a:pt x="18114" y="18857"/>
                    <a:pt x="18260" y="17402"/>
                    <a:pt x="17455" y="16414"/>
                  </a:cubicBezTo>
                  <a:lnTo>
                    <a:pt x="7171" y="3894"/>
                  </a:lnTo>
                  <a:cubicBezTo>
                    <a:pt x="6362" y="2910"/>
                    <a:pt x="4906" y="2764"/>
                    <a:pt x="3919" y="356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4B6D48DA-6F3F-4A25-9F38-EB04DC1756BE}"/>
                </a:ext>
              </a:extLst>
            </p:cNvPr>
            <p:cNvSpPr/>
            <p:nvPr/>
          </p:nvSpPr>
          <p:spPr>
            <a:xfrm>
              <a:off x="15205810" y="4888133"/>
              <a:ext cx="20325" cy="20325"/>
            </a:xfrm>
            <a:custGeom>
              <a:avLst/>
              <a:gdLst>
                <a:gd name="connsiteX0" fmla="*/ 3894 w 20325"/>
                <a:gd name="connsiteY0" fmla="*/ 3568 h 20325"/>
                <a:gd name="connsiteX1" fmla="*/ 3568 w 20325"/>
                <a:gd name="connsiteY1" fmla="*/ 6820 h 20325"/>
                <a:gd name="connsiteX2" fmla="*/ 13690 w 20325"/>
                <a:gd name="connsiteY2" fmla="*/ 19341 h 20325"/>
                <a:gd name="connsiteX3" fmla="*/ 16942 w 20325"/>
                <a:gd name="connsiteY3" fmla="*/ 19666 h 20325"/>
                <a:gd name="connsiteX4" fmla="*/ 16942 w 20325"/>
                <a:gd name="connsiteY4" fmla="*/ 19666 h 20325"/>
                <a:gd name="connsiteX5" fmla="*/ 17268 w 20325"/>
                <a:gd name="connsiteY5" fmla="*/ 16414 h 20325"/>
                <a:gd name="connsiteX6" fmla="*/ 7146 w 20325"/>
                <a:gd name="connsiteY6" fmla="*/ 3894 h 20325"/>
                <a:gd name="connsiteX7" fmla="*/ 3894 w 20325"/>
                <a:gd name="connsiteY7" fmla="*/ 356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5" h="20325">
                  <a:moveTo>
                    <a:pt x="3894" y="3568"/>
                  </a:moveTo>
                  <a:cubicBezTo>
                    <a:pt x="2910" y="4377"/>
                    <a:pt x="2764" y="5833"/>
                    <a:pt x="3568" y="6820"/>
                  </a:cubicBezTo>
                  <a:lnTo>
                    <a:pt x="13690" y="19341"/>
                  </a:lnTo>
                  <a:cubicBezTo>
                    <a:pt x="14499" y="20324"/>
                    <a:pt x="15955" y="20471"/>
                    <a:pt x="16942" y="19666"/>
                  </a:cubicBezTo>
                  <a:lnTo>
                    <a:pt x="16942" y="19666"/>
                  </a:lnTo>
                  <a:cubicBezTo>
                    <a:pt x="17926" y="18857"/>
                    <a:pt x="18072" y="17402"/>
                    <a:pt x="17268" y="16414"/>
                  </a:cubicBezTo>
                  <a:lnTo>
                    <a:pt x="7146" y="3894"/>
                  </a:lnTo>
                  <a:cubicBezTo>
                    <a:pt x="6337" y="2910"/>
                    <a:pt x="4881" y="2764"/>
                    <a:pt x="3894" y="356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4E4E0F8E-7DF0-467E-95CC-7E484AC00A5D}"/>
                </a:ext>
              </a:extLst>
            </p:cNvPr>
            <p:cNvSpPr/>
            <p:nvPr/>
          </p:nvSpPr>
          <p:spPr>
            <a:xfrm>
              <a:off x="15295597" y="4944099"/>
              <a:ext cx="56910" cy="101625"/>
            </a:xfrm>
            <a:custGeom>
              <a:avLst/>
              <a:gdLst>
                <a:gd name="connsiteX0" fmla="*/ 55243 w 56910"/>
                <a:gd name="connsiteY0" fmla="*/ 101828 h 101625"/>
                <a:gd name="connsiteX1" fmla="*/ 55243 w 56910"/>
                <a:gd name="connsiteY1" fmla="*/ 3049 h 101625"/>
                <a:gd name="connsiteX2" fmla="*/ 16219 w 56910"/>
                <a:gd name="connsiteY2" fmla="*/ 3049 h 101625"/>
                <a:gd name="connsiteX3" fmla="*/ 3049 w 56910"/>
                <a:gd name="connsiteY3" fmla="*/ 34471 h 101625"/>
                <a:gd name="connsiteX4" fmla="*/ 3049 w 56910"/>
                <a:gd name="connsiteY4" fmla="*/ 101828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0" h="101625">
                  <a:moveTo>
                    <a:pt x="55243" y="101828"/>
                  </a:moveTo>
                  <a:lnTo>
                    <a:pt x="55243" y="3049"/>
                  </a:lnTo>
                  <a:lnTo>
                    <a:pt x="16219" y="3049"/>
                  </a:lnTo>
                  <a:cubicBezTo>
                    <a:pt x="16219" y="3049"/>
                    <a:pt x="16585" y="30081"/>
                    <a:pt x="3049" y="34471"/>
                  </a:cubicBezTo>
                  <a:lnTo>
                    <a:pt x="3049" y="101828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05A32C32-491C-4AD4-B782-E27FC1BE0B94}"/>
                </a:ext>
              </a:extLst>
            </p:cNvPr>
            <p:cNvSpPr/>
            <p:nvPr/>
          </p:nvSpPr>
          <p:spPr>
            <a:xfrm>
              <a:off x="15347792" y="4944018"/>
              <a:ext cx="44715" cy="101625"/>
            </a:xfrm>
            <a:custGeom>
              <a:avLst/>
              <a:gdLst>
                <a:gd name="connsiteX0" fmla="*/ 3049 w 44715"/>
                <a:gd name="connsiteY0" fmla="*/ 102154 h 101625"/>
                <a:gd name="connsiteX1" fmla="*/ 3049 w 44715"/>
                <a:gd name="connsiteY1" fmla="*/ 3049 h 101625"/>
                <a:gd name="connsiteX2" fmla="*/ 33252 w 44715"/>
                <a:gd name="connsiteY2" fmla="*/ 3049 h 101625"/>
                <a:gd name="connsiteX3" fmla="*/ 44918 w 44715"/>
                <a:gd name="connsiteY3" fmla="*/ 34512 h 101625"/>
                <a:gd name="connsiteX4" fmla="*/ 44918 w 44715"/>
                <a:gd name="connsiteY4" fmla="*/ 102154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15" h="101625">
                  <a:moveTo>
                    <a:pt x="3049" y="102154"/>
                  </a:moveTo>
                  <a:lnTo>
                    <a:pt x="3049" y="3049"/>
                  </a:lnTo>
                  <a:lnTo>
                    <a:pt x="33252" y="3049"/>
                  </a:lnTo>
                  <a:cubicBezTo>
                    <a:pt x="33252" y="3049"/>
                    <a:pt x="32764" y="30122"/>
                    <a:pt x="44918" y="34512"/>
                  </a:cubicBezTo>
                  <a:lnTo>
                    <a:pt x="44918" y="102154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8AC1F1E6-3CDF-4A39-AEC0-81321517E8DB}"/>
                </a:ext>
              </a:extLst>
            </p:cNvPr>
            <p:cNvSpPr/>
            <p:nvPr/>
          </p:nvSpPr>
          <p:spPr>
            <a:xfrm>
              <a:off x="15337304" y="5109545"/>
              <a:ext cx="52845" cy="16260"/>
            </a:xfrm>
            <a:custGeom>
              <a:avLst/>
              <a:gdLst>
                <a:gd name="connsiteX0" fmla="*/ 30122 w 52845"/>
                <a:gd name="connsiteY0" fmla="*/ 3049 h 16260"/>
                <a:gd name="connsiteX1" fmla="*/ 53536 w 52845"/>
                <a:gd name="connsiteY1" fmla="*/ 13821 h 16260"/>
                <a:gd name="connsiteX2" fmla="*/ 3049 w 52845"/>
                <a:gd name="connsiteY2" fmla="*/ 13821 h 16260"/>
                <a:gd name="connsiteX3" fmla="*/ 5894 w 52845"/>
                <a:gd name="connsiteY3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16260">
                  <a:moveTo>
                    <a:pt x="30122" y="3049"/>
                  </a:moveTo>
                  <a:cubicBezTo>
                    <a:pt x="30122" y="3049"/>
                    <a:pt x="48495" y="4309"/>
                    <a:pt x="53536" y="13821"/>
                  </a:cubicBezTo>
                  <a:lnTo>
                    <a:pt x="3049" y="13821"/>
                  </a:lnTo>
                  <a:lnTo>
                    <a:pt x="5894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33B2309A-7079-4B09-A145-DC66446A6DE1}"/>
                </a:ext>
              </a:extLst>
            </p:cNvPr>
            <p:cNvSpPr/>
            <p:nvPr/>
          </p:nvSpPr>
          <p:spPr>
            <a:xfrm>
              <a:off x="15286939" y="5109545"/>
              <a:ext cx="52845" cy="16260"/>
            </a:xfrm>
            <a:custGeom>
              <a:avLst/>
              <a:gdLst>
                <a:gd name="connsiteX0" fmla="*/ 26463 w 52845"/>
                <a:gd name="connsiteY0" fmla="*/ 3049 h 16260"/>
                <a:gd name="connsiteX1" fmla="*/ 3049 w 52845"/>
                <a:gd name="connsiteY1" fmla="*/ 13821 h 16260"/>
                <a:gd name="connsiteX2" fmla="*/ 53414 w 52845"/>
                <a:gd name="connsiteY2" fmla="*/ 13821 h 16260"/>
                <a:gd name="connsiteX3" fmla="*/ 50528 w 52845"/>
                <a:gd name="connsiteY3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16260">
                  <a:moveTo>
                    <a:pt x="26463" y="3049"/>
                  </a:moveTo>
                  <a:cubicBezTo>
                    <a:pt x="26463" y="3049"/>
                    <a:pt x="8089" y="4309"/>
                    <a:pt x="3049" y="13821"/>
                  </a:cubicBezTo>
                  <a:lnTo>
                    <a:pt x="53414" y="13821"/>
                  </a:lnTo>
                  <a:lnTo>
                    <a:pt x="50528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C11F6F8A-DF6B-4547-B281-C5C2559D201D}"/>
                </a:ext>
              </a:extLst>
            </p:cNvPr>
            <p:cNvSpPr/>
            <p:nvPr/>
          </p:nvSpPr>
          <p:spPr>
            <a:xfrm>
              <a:off x="15212305" y="4915725"/>
              <a:ext cx="52845" cy="69105"/>
            </a:xfrm>
            <a:custGeom>
              <a:avLst/>
              <a:gdLst>
                <a:gd name="connsiteX0" fmla="*/ 51097 w 52845"/>
                <a:gd name="connsiteY0" fmla="*/ 47276 h 69105"/>
                <a:gd name="connsiteX1" fmla="*/ 19593 w 52845"/>
                <a:gd name="connsiteY1" fmla="*/ 3049 h 69105"/>
                <a:gd name="connsiteX2" fmla="*/ 3049 w 52845"/>
                <a:gd name="connsiteY2" fmla="*/ 14024 h 69105"/>
                <a:gd name="connsiteX3" fmla="*/ 47113 w 52845"/>
                <a:gd name="connsiteY3" fmla="*/ 66544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69105">
                  <a:moveTo>
                    <a:pt x="51097" y="47276"/>
                  </a:moveTo>
                  <a:lnTo>
                    <a:pt x="19593" y="3049"/>
                  </a:lnTo>
                  <a:lnTo>
                    <a:pt x="3049" y="14024"/>
                  </a:lnTo>
                  <a:lnTo>
                    <a:pt x="47113" y="66544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2C5E5CA8-32AE-4ED7-9574-C447C088649D}"/>
                </a:ext>
              </a:extLst>
            </p:cNvPr>
            <p:cNvSpPr/>
            <p:nvPr/>
          </p:nvSpPr>
          <p:spPr>
            <a:xfrm>
              <a:off x="15332487" y="4983838"/>
              <a:ext cx="8130" cy="8130"/>
            </a:xfrm>
            <a:custGeom>
              <a:avLst/>
              <a:gdLst>
                <a:gd name="connsiteX0" fmla="*/ 3069 w 8130"/>
                <a:gd name="connsiteY0" fmla="*/ 4894 h 8130"/>
                <a:gd name="connsiteX1" fmla="*/ 4382 w 8130"/>
                <a:gd name="connsiteY1" fmla="*/ 3065 h 8130"/>
                <a:gd name="connsiteX2" fmla="*/ 6199 w 8130"/>
                <a:gd name="connsiteY2" fmla="*/ 4407 h 8130"/>
                <a:gd name="connsiteX3" fmla="*/ 6199 w 8130"/>
                <a:gd name="connsiteY3" fmla="*/ 4894 h 8130"/>
                <a:gd name="connsiteX4" fmla="*/ 4382 w 8130"/>
                <a:gd name="connsiteY4" fmla="*/ 6195 h 8130"/>
                <a:gd name="connsiteX5" fmla="*/ 3069 w 8130"/>
                <a:gd name="connsiteY5" fmla="*/ 4894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69" y="4894"/>
                  </a:moveTo>
                  <a:cubicBezTo>
                    <a:pt x="2931" y="4041"/>
                    <a:pt x="3516" y="3228"/>
                    <a:pt x="4382" y="3065"/>
                  </a:cubicBezTo>
                  <a:cubicBezTo>
                    <a:pt x="5244" y="2943"/>
                    <a:pt x="6061" y="3512"/>
                    <a:pt x="6199" y="4407"/>
                  </a:cubicBezTo>
                  <a:cubicBezTo>
                    <a:pt x="6228" y="4569"/>
                    <a:pt x="6228" y="4732"/>
                    <a:pt x="6199" y="4894"/>
                  </a:cubicBezTo>
                  <a:cubicBezTo>
                    <a:pt x="6061" y="5748"/>
                    <a:pt x="5244" y="6358"/>
                    <a:pt x="4382" y="6195"/>
                  </a:cubicBezTo>
                  <a:cubicBezTo>
                    <a:pt x="3707" y="6114"/>
                    <a:pt x="3179" y="5585"/>
                    <a:pt x="3069" y="4894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4B741A1B-8506-423A-AD43-D62A657D3291}"/>
                </a:ext>
              </a:extLst>
            </p:cNvPr>
            <p:cNvSpPr/>
            <p:nvPr/>
          </p:nvSpPr>
          <p:spPr>
            <a:xfrm>
              <a:off x="15332507" y="4997268"/>
              <a:ext cx="8130" cy="8130"/>
            </a:xfrm>
            <a:custGeom>
              <a:avLst/>
              <a:gdLst>
                <a:gd name="connsiteX0" fmla="*/ 3049 w 8130"/>
                <a:gd name="connsiteY0" fmla="*/ 4676 h 8130"/>
                <a:gd name="connsiteX1" fmla="*/ 4594 w 8130"/>
                <a:gd name="connsiteY1" fmla="*/ 3050 h 8130"/>
                <a:gd name="connsiteX2" fmla="*/ 6220 w 8130"/>
                <a:gd name="connsiteY2" fmla="*/ 4595 h 8130"/>
                <a:gd name="connsiteX3" fmla="*/ 4675 w 8130"/>
                <a:gd name="connsiteY3" fmla="*/ 6221 h 8130"/>
                <a:gd name="connsiteX4" fmla="*/ 4594 w 8130"/>
                <a:gd name="connsiteY4" fmla="*/ 6221 h 8130"/>
                <a:gd name="connsiteX5" fmla="*/ 3049 w 8130"/>
                <a:gd name="connsiteY5" fmla="*/ 4676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49" y="4676"/>
                  </a:moveTo>
                  <a:cubicBezTo>
                    <a:pt x="3029" y="3782"/>
                    <a:pt x="3720" y="3091"/>
                    <a:pt x="4594" y="3050"/>
                  </a:cubicBezTo>
                  <a:cubicBezTo>
                    <a:pt x="5468" y="3010"/>
                    <a:pt x="6196" y="3701"/>
                    <a:pt x="6220" y="4595"/>
                  </a:cubicBezTo>
                  <a:cubicBezTo>
                    <a:pt x="6240" y="5489"/>
                    <a:pt x="5549" y="6180"/>
                    <a:pt x="4675" y="6221"/>
                  </a:cubicBezTo>
                  <a:cubicBezTo>
                    <a:pt x="4647" y="6221"/>
                    <a:pt x="4622" y="6221"/>
                    <a:pt x="4594" y="6221"/>
                  </a:cubicBezTo>
                  <a:cubicBezTo>
                    <a:pt x="3740" y="6221"/>
                    <a:pt x="3049" y="5530"/>
                    <a:pt x="3049" y="4676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86E087B8-A127-4530-9E44-C09F7F795746}"/>
                </a:ext>
              </a:extLst>
            </p:cNvPr>
            <p:cNvSpPr/>
            <p:nvPr/>
          </p:nvSpPr>
          <p:spPr>
            <a:xfrm>
              <a:off x="15332486" y="5010779"/>
              <a:ext cx="8130" cy="8130"/>
            </a:xfrm>
            <a:custGeom>
              <a:avLst/>
              <a:gdLst>
                <a:gd name="connsiteX0" fmla="*/ 3070 w 8130"/>
                <a:gd name="connsiteY0" fmla="*/ 4376 h 8130"/>
                <a:gd name="connsiteX1" fmla="*/ 4887 w 8130"/>
                <a:gd name="connsiteY1" fmla="*/ 3075 h 8130"/>
                <a:gd name="connsiteX2" fmla="*/ 6200 w 8130"/>
                <a:gd name="connsiteY2" fmla="*/ 4376 h 8130"/>
                <a:gd name="connsiteX3" fmla="*/ 4887 w 8130"/>
                <a:gd name="connsiteY3" fmla="*/ 6205 h 8130"/>
                <a:gd name="connsiteX4" fmla="*/ 3070 w 8130"/>
                <a:gd name="connsiteY4" fmla="*/ 4864 h 8130"/>
                <a:gd name="connsiteX5" fmla="*/ 3070 w 8130"/>
                <a:gd name="connsiteY5" fmla="*/ 4376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70" y="4376"/>
                  </a:moveTo>
                  <a:cubicBezTo>
                    <a:pt x="3208" y="3522"/>
                    <a:pt x="4025" y="2913"/>
                    <a:pt x="4887" y="3075"/>
                  </a:cubicBezTo>
                  <a:cubicBezTo>
                    <a:pt x="5562" y="3156"/>
                    <a:pt x="6090" y="3685"/>
                    <a:pt x="6200" y="4376"/>
                  </a:cubicBezTo>
                  <a:cubicBezTo>
                    <a:pt x="6338" y="5230"/>
                    <a:pt x="5753" y="6043"/>
                    <a:pt x="4887" y="6205"/>
                  </a:cubicBezTo>
                  <a:cubicBezTo>
                    <a:pt x="4025" y="6327"/>
                    <a:pt x="3208" y="5758"/>
                    <a:pt x="3070" y="4864"/>
                  </a:cubicBezTo>
                  <a:cubicBezTo>
                    <a:pt x="3042" y="4701"/>
                    <a:pt x="3042" y="4538"/>
                    <a:pt x="3070" y="4376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1035B697-7970-4E4A-9502-BB9ACDBC1ED8}"/>
                </a:ext>
              </a:extLst>
            </p:cNvPr>
            <p:cNvSpPr/>
            <p:nvPr/>
          </p:nvSpPr>
          <p:spPr>
            <a:xfrm>
              <a:off x="15332486" y="5023991"/>
              <a:ext cx="8130" cy="8130"/>
            </a:xfrm>
            <a:custGeom>
              <a:avLst/>
              <a:gdLst>
                <a:gd name="connsiteX0" fmla="*/ 3070 w 8130"/>
                <a:gd name="connsiteY0" fmla="*/ 4376 h 8130"/>
                <a:gd name="connsiteX1" fmla="*/ 4887 w 8130"/>
                <a:gd name="connsiteY1" fmla="*/ 3075 h 8130"/>
                <a:gd name="connsiteX2" fmla="*/ 6200 w 8130"/>
                <a:gd name="connsiteY2" fmla="*/ 4376 h 8130"/>
                <a:gd name="connsiteX3" fmla="*/ 4887 w 8130"/>
                <a:gd name="connsiteY3" fmla="*/ 6205 h 8130"/>
                <a:gd name="connsiteX4" fmla="*/ 3070 w 8130"/>
                <a:gd name="connsiteY4" fmla="*/ 4864 h 8130"/>
                <a:gd name="connsiteX5" fmla="*/ 3070 w 8130"/>
                <a:gd name="connsiteY5" fmla="*/ 4376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70" y="4376"/>
                  </a:moveTo>
                  <a:cubicBezTo>
                    <a:pt x="3208" y="3522"/>
                    <a:pt x="4025" y="2912"/>
                    <a:pt x="4887" y="3075"/>
                  </a:cubicBezTo>
                  <a:cubicBezTo>
                    <a:pt x="5562" y="3157"/>
                    <a:pt x="6090" y="3685"/>
                    <a:pt x="6200" y="4376"/>
                  </a:cubicBezTo>
                  <a:cubicBezTo>
                    <a:pt x="6338" y="5230"/>
                    <a:pt x="5753" y="6042"/>
                    <a:pt x="4887" y="6205"/>
                  </a:cubicBezTo>
                  <a:cubicBezTo>
                    <a:pt x="4025" y="6327"/>
                    <a:pt x="3208" y="5758"/>
                    <a:pt x="3070" y="4864"/>
                  </a:cubicBezTo>
                  <a:cubicBezTo>
                    <a:pt x="3042" y="4701"/>
                    <a:pt x="3042" y="4538"/>
                    <a:pt x="3070" y="4376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1AFB028B-8472-4249-AF3E-B21FC6D69775}"/>
                </a:ext>
              </a:extLst>
            </p:cNvPr>
            <p:cNvSpPr/>
            <p:nvPr/>
          </p:nvSpPr>
          <p:spPr>
            <a:xfrm>
              <a:off x="15221045" y="4895563"/>
              <a:ext cx="8130" cy="20325"/>
            </a:xfrm>
            <a:custGeom>
              <a:avLst/>
              <a:gdLst>
                <a:gd name="connsiteX0" fmla="*/ 3049 w 8130"/>
                <a:gd name="connsiteY0" fmla="*/ 13130 h 20325"/>
                <a:gd name="connsiteX1" fmla="*/ 3902 w 8130"/>
                <a:gd name="connsiteY1" fmla="*/ 5000 h 20325"/>
                <a:gd name="connsiteX2" fmla="*/ 4797 w 8130"/>
                <a:gd name="connsiteY2" fmla="*/ 3049 h 20325"/>
                <a:gd name="connsiteX3" fmla="*/ 8374 w 8130"/>
                <a:gd name="connsiteY3" fmla="*/ 7439 h 20325"/>
                <a:gd name="connsiteX4" fmla="*/ 7236 w 8130"/>
                <a:gd name="connsiteY4" fmla="*/ 18211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20325">
                  <a:moveTo>
                    <a:pt x="3049" y="13130"/>
                  </a:moveTo>
                  <a:lnTo>
                    <a:pt x="3902" y="5000"/>
                  </a:lnTo>
                  <a:cubicBezTo>
                    <a:pt x="3976" y="4268"/>
                    <a:pt x="4293" y="3581"/>
                    <a:pt x="4797" y="3049"/>
                  </a:cubicBezTo>
                  <a:lnTo>
                    <a:pt x="8374" y="7439"/>
                  </a:lnTo>
                  <a:lnTo>
                    <a:pt x="7236" y="18211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4E18AF98-1986-4143-8D22-DD14F1671D86}"/>
                </a:ext>
              </a:extLst>
            </p:cNvPr>
            <p:cNvSpPr/>
            <p:nvPr/>
          </p:nvSpPr>
          <p:spPr>
            <a:xfrm>
              <a:off x="15261555" y="4910725"/>
              <a:ext cx="12195" cy="20325"/>
            </a:xfrm>
            <a:custGeom>
              <a:avLst/>
              <a:gdLst>
                <a:gd name="connsiteX0" fmla="*/ 4246 w 12195"/>
                <a:gd name="connsiteY0" fmla="*/ 14390 h 20325"/>
                <a:gd name="connsiteX1" fmla="*/ 3067 w 12195"/>
                <a:gd name="connsiteY1" fmla="*/ 5407 h 20325"/>
                <a:gd name="connsiteX2" fmla="*/ 3555 w 12195"/>
                <a:gd name="connsiteY2" fmla="*/ 3049 h 20325"/>
                <a:gd name="connsiteX3" fmla="*/ 8555 w 12195"/>
                <a:gd name="connsiteY3" fmla="*/ 7114 h 20325"/>
                <a:gd name="connsiteX4" fmla="*/ 10140 w 12195"/>
                <a:gd name="connsiteY4" fmla="*/ 19106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20325">
                  <a:moveTo>
                    <a:pt x="4246" y="14390"/>
                  </a:moveTo>
                  <a:lnTo>
                    <a:pt x="3067" y="5407"/>
                  </a:lnTo>
                  <a:cubicBezTo>
                    <a:pt x="2990" y="4590"/>
                    <a:pt x="3157" y="3768"/>
                    <a:pt x="3555" y="3049"/>
                  </a:cubicBezTo>
                  <a:lnTo>
                    <a:pt x="8555" y="7114"/>
                  </a:lnTo>
                  <a:lnTo>
                    <a:pt x="10140" y="19106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4BF0AFC2-2176-497F-B56B-1B51F8F7C692}"/>
                </a:ext>
              </a:extLst>
            </p:cNvPr>
            <p:cNvSpPr/>
            <p:nvPr/>
          </p:nvSpPr>
          <p:spPr>
            <a:xfrm>
              <a:off x="15256570" y="4907961"/>
              <a:ext cx="12195" cy="16260"/>
            </a:xfrm>
            <a:custGeom>
              <a:avLst/>
              <a:gdLst>
                <a:gd name="connsiteX0" fmla="*/ 12280 w 12195"/>
                <a:gd name="connsiteY0" fmla="*/ 15406 h 16260"/>
                <a:gd name="connsiteX1" fmla="*/ 4475 w 12195"/>
                <a:gd name="connsiteY1" fmla="*/ 9431 h 16260"/>
                <a:gd name="connsiteX2" fmla="*/ 3743 w 12195"/>
                <a:gd name="connsiteY2" fmla="*/ 4065 h 16260"/>
                <a:gd name="connsiteX3" fmla="*/ 4515 w 12195"/>
                <a:gd name="connsiteY3" fmla="*/ 3049 h 16260"/>
                <a:gd name="connsiteX4" fmla="*/ 4515 w 12195"/>
                <a:gd name="connsiteY4" fmla="*/ 3049 h 16260"/>
                <a:gd name="connsiteX5" fmla="*/ 11182 w 12195"/>
                <a:gd name="connsiteY5" fmla="*/ 8171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" h="16260">
                  <a:moveTo>
                    <a:pt x="12280" y="15406"/>
                  </a:moveTo>
                  <a:lnTo>
                    <a:pt x="4475" y="9431"/>
                  </a:lnTo>
                  <a:cubicBezTo>
                    <a:pt x="2902" y="8089"/>
                    <a:pt x="2589" y="5780"/>
                    <a:pt x="3743" y="4065"/>
                  </a:cubicBezTo>
                  <a:lnTo>
                    <a:pt x="4515" y="3049"/>
                  </a:lnTo>
                  <a:lnTo>
                    <a:pt x="4515" y="3049"/>
                  </a:lnTo>
                  <a:lnTo>
                    <a:pt x="11182" y="8171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789BDA67-893B-4793-9734-3B1AF3FD5C60}"/>
                </a:ext>
              </a:extLst>
            </p:cNvPr>
            <p:cNvSpPr/>
            <p:nvPr/>
          </p:nvSpPr>
          <p:spPr>
            <a:xfrm>
              <a:off x="15235889" y="4909574"/>
              <a:ext cx="40650" cy="40650"/>
            </a:xfrm>
            <a:custGeom>
              <a:avLst/>
              <a:gdLst>
                <a:gd name="connsiteX0" fmla="*/ 15007 w 40650"/>
                <a:gd name="connsiteY0" fmla="*/ 9598 h 40650"/>
                <a:gd name="connsiteX1" fmla="*/ 19087 w 40650"/>
                <a:gd name="connsiteY1" fmla="*/ 4274 h 40650"/>
                <a:gd name="connsiteX2" fmla="*/ 38380 w 40650"/>
                <a:gd name="connsiteY2" fmla="*/ 19062 h 40650"/>
                <a:gd name="connsiteX3" fmla="*/ 34300 w 40650"/>
                <a:gd name="connsiteY3" fmla="*/ 24386 h 40650"/>
                <a:gd name="connsiteX4" fmla="*/ 27648 w 40650"/>
                <a:gd name="connsiteY4" fmla="*/ 33065 h 40650"/>
                <a:gd name="connsiteX5" fmla="*/ 8355 w 40650"/>
                <a:gd name="connsiteY5" fmla="*/ 18277 h 40650"/>
                <a:gd name="connsiteX6" fmla="*/ 4274 w 40650"/>
                <a:gd name="connsiteY6" fmla="*/ 23600 h 40650"/>
                <a:gd name="connsiteX7" fmla="*/ 8355 w 40650"/>
                <a:gd name="connsiteY7" fmla="*/ 18277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50" h="40650">
                  <a:moveTo>
                    <a:pt x="15007" y="9598"/>
                  </a:moveTo>
                  <a:cubicBezTo>
                    <a:pt x="17260" y="6658"/>
                    <a:pt x="19087" y="4274"/>
                    <a:pt x="19087" y="4274"/>
                  </a:cubicBezTo>
                  <a:lnTo>
                    <a:pt x="38380" y="19062"/>
                  </a:lnTo>
                  <a:cubicBezTo>
                    <a:pt x="38380" y="19062"/>
                    <a:pt x="36554" y="21446"/>
                    <a:pt x="34300" y="24386"/>
                  </a:cubicBezTo>
                  <a:lnTo>
                    <a:pt x="27648" y="33065"/>
                  </a:lnTo>
                  <a:lnTo>
                    <a:pt x="8355" y="18277"/>
                  </a:lnTo>
                  <a:cubicBezTo>
                    <a:pt x="6101" y="21217"/>
                    <a:pt x="4274" y="23600"/>
                    <a:pt x="4274" y="23600"/>
                  </a:cubicBezTo>
                  <a:cubicBezTo>
                    <a:pt x="4274" y="23600"/>
                    <a:pt x="6101" y="21217"/>
                    <a:pt x="8355" y="18277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03A3B061-E5EE-46B7-AF18-7F6C4DD7B151}"/>
                </a:ext>
              </a:extLst>
            </p:cNvPr>
            <p:cNvSpPr/>
            <p:nvPr/>
          </p:nvSpPr>
          <p:spPr>
            <a:xfrm>
              <a:off x="15231337" y="4922192"/>
              <a:ext cx="24390" cy="20325"/>
            </a:xfrm>
            <a:custGeom>
              <a:avLst/>
              <a:gdLst>
                <a:gd name="connsiteX0" fmla="*/ 3569 w 24390"/>
                <a:gd name="connsiteY0" fmla="*/ 4062 h 20325"/>
                <a:gd name="connsiteX1" fmla="*/ 4057 w 24390"/>
                <a:gd name="connsiteY1" fmla="*/ 7680 h 20325"/>
                <a:gd name="connsiteX2" fmla="*/ 19138 w 24390"/>
                <a:gd name="connsiteY2" fmla="*/ 19265 h 20325"/>
                <a:gd name="connsiteX3" fmla="*/ 22756 w 24390"/>
                <a:gd name="connsiteY3" fmla="*/ 18777 h 20325"/>
                <a:gd name="connsiteX4" fmla="*/ 22756 w 24390"/>
                <a:gd name="connsiteY4" fmla="*/ 18777 h 20325"/>
                <a:gd name="connsiteX5" fmla="*/ 22333 w 24390"/>
                <a:gd name="connsiteY5" fmla="*/ 15200 h 20325"/>
                <a:gd name="connsiteX6" fmla="*/ 22309 w 24390"/>
                <a:gd name="connsiteY6" fmla="*/ 15159 h 20325"/>
                <a:gd name="connsiteX7" fmla="*/ 7187 w 24390"/>
                <a:gd name="connsiteY7" fmla="*/ 3574 h 20325"/>
                <a:gd name="connsiteX8" fmla="*/ 3569 w 24390"/>
                <a:gd name="connsiteY8" fmla="*/ 4062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0" h="20325">
                  <a:moveTo>
                    <a:pt x="3569" y="4062"/>
                  </a:moveTo>
                  <a:cubicBezTo>
                    <a:pt x="2716" y="5200"/>
                    <a:pt x="2935" y="6826"/>
                    <a:pt x="4057" y="7680"/>
                  </a:cubicBezTo>
                  <a:lnTo>
                    <a:pt x="19138" y="19265"/>
                  </a:lnTo>
                  <a:cubicBezTo>
                    <a:pt x="20276" y="20119"/>
                    <a:pt x="21886" y="19916"/>
                    <a:pt x="22756" y="18777"/>
                  </a:cubicBezTo>
                  <a:lnTo>
                    <a:pt x="22756" y="18777"/>
                  </a:lnTo>
                  <a:cubicBezTo>
                    <a:pt x="23634" y="17680"/>
                    <a:pt x="23443" y="16054"/>
                    <a:pt x="22333" y="15200"/>
                  </a:cubicBezTo>
                  <a:cubicBezTo>
                    <a:pt x="22325" y="15159"/>
                    <a:pt x="22317" y="15159"/>
                    <a:pt x="22309" y="15159"/>
                  </a:cubicBezTo>
                  <a:lnTo>
                    <a:pt x="7187" y="3574"/>
                  </a:lnTo>
                  <a:cubicBezTo>
                    <a:pt x="6049" y="2720"/>
                    <a:pt x="4439" y="2924"/>
                    <a:pt x="3569" y="4062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41AA5752-AD88-48CF-8FFF-0F4DC546F784}"/>
                </a:ext>
              </a:extLst>
            </p:cNvPr>
            <p:cNvSpPr/>
            <p:nvPr/>
          </p:nvSpPr>
          <p:spPr>
            <a:xfrm>
              <a:off x="15230301" y="4913425"/>
              <a:ext cx="24390" cy="20325"/>
            </a:xfrm>
            <a:custGeom>
              <a:avLst/>
              <a:gdLst>
                <a:gd name="connsiteX0" fmla="*/ 3589 w 24390"/>
                <a:gd name="connsiteY0" fmla="*/ 4048 h 20325"/>
                <a:gd name="connsiteX1" fmla="*/ 4065 w 24390"/>
                <a:gd name="connsiteY1" fmla="*/ 7698 h 20325"/>
                <a:gd name="connsiteX2" fmla="*/ 4077 w 24390"/>
                <a:gd name="connsiteY2" fmla="*/ 7707 h 20325"/>
                <a:gd name="connsiteX3" fmla="*/ 19158 w 24390"/>
                <a:gd name="connsiteY3" fmla="*/ 19292 h 20325"/>
                <a:gd name="connsiteX4" fmla="*/ 22776 w 24390"/>
                <a:gd name="connsiteY4" fmla="*/ 18804 h 20325"/>
                <a:gd name="connsiteX5" fmla="*/ 22776 w 24390"/>
                <a:gd name="connsiteY5" fmla="*/ 18804 h 20325"/>
                <a:gd name="connsiteX6" fmla="*/ 22321 w 24390"/>
                <a:gd name="connsiteY6" fmla="*/ 15227 h 20325"/>
                <a:gd name="connsiteX7" fmla="*/ 22288 w 24390"/>
                <a:gd name="connsiteY7" fmla="*/ 15186 h 20325"/>
                <a:gd name="connsiteX8" fmla="*/ 7044 w 24390"/>
                <a:gd name="connsiteY8" fmla="*/ 3601 h 20325"/>
                <a:gd name="connsiteX9" fmla="*/ 3447 w 24390"/>
                <a:gd name="connsiteY9" fmla="*/ 4020 h 20325"/>
                <a:gd name="connsiteX10" fmla="*/ 3426 w 24390"/>
                <a:gd name="connsiteY10" fmla="*/ 404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90" h="20325">
                  <a:moveTo>
                    <a:pt x="3589" y="4048"/>
                  </a:moveTo>
                  <a:cubicBezTo>
                    <a:pt x="2711" y="5186"/>
                    <a:pt x="2926" y="6820"/>
                    <a:pt x="4065" y="7698"/>
                  </a:cubicBezTo>
                  <a:cubicBezTo>
                    <a:pt x="4069" y="7698"/>
                    <a:pt x="4073" y="7703"/>
                    <a:pt x="4077" y="7707"/>
                  </a:cubicBezTo>
                  <a:lnTo>
                    <a:pt x="19158" y="19292"/>
                  </a:lnTo>
                  <a:cubicBezTo>
                    <a:pt x="20296" y="20145"/>
                    <a:pt x="21906" y="19942"/>
                    <a:pt x="22776" y="18804"/>
                  </a:cubicBezTo>
                  <a:lnTo>
                    <a:pt x="22776" y="18804"/>
                  </a:lnTo>
                  <a:cubicBezTo>
                    <a:pt x="23642" y="17707"/>
                    <a:pt x="23439" y="16080"/>
                    <a:pt x="22321" y="15227"/>
                  </a:cubicBezTo>
                  <a:cubicBezTo>
                    <a:pt x="22308" y="15186"/>
                    <a:pt x="22300" y="15186"/>
                    <a:pt x="22288" y="15186"/>
                  </a:cubicBezTo>
                  <a:lnTo>
                    <a:pt x="7044" y="3601"/>
                  </a:lnTo>
                  <a:cubicBezTo>
                    <a:pt x="5935" y="2723"/>
                    <a:pt x="4325" y="2914"/>
                    <a:pt x="3447" y="4020"/>
                  </a:cubicBezTo>
                  <a:cubicBezTo>
                    <a:pt x="3439" y="4032"/>
                    <a:pt x="3435" y="4040"/>
                    <a:pt x="3426" y="404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5B4A11AF-04C1-4C29-B9A3-CF8C39415383}"/>
                </a:ext>
              </a:extLst>
            </p:cNvPr>
            <p:cNvSpPr/>
            <p:nvPr/>
          </p:nvSpPr>
          <p:spPr>
            <a:xfrm>
              <a:off x="15238126" y="4903254"/>
              <a:ext cx="24390" cy="20325"/>
            </a:xfrm>
            <a:custGeom>
              <a:avLst/>
              <a:gdLst>
                <a:gd name="connsiteX0" fmla="*/ 3569 w 24390"/>
                <a:gd name="connsiteY0" fmla="*/ 4057 h 20325"/>
                <a:gd name="connsiteX1" fmla="*/ 4057 w 24390"/>
                <a:gd name="connsiteY1" fmla="*/ 7675 h 20325"/>
                <a:gd name="connsiteX2" fmla="*/ 19138 w 24390"/>
                <a:gd name="connsiteY2" fmla="*/ 19260 h 20325"/>
                <a:gd name="connsiteX3" fmla="*/ 22756 w 24390"/>
                <a:gd name="connsiteY3" fmla="*/ 18772 h 20325"/>
                <a:gd name="connsiteX4" fmla="*/ 22756 w 24390"/>
                <a:gd name="connsiteY4" fmla="*/ 18772 h 20325"/>
                <a:gd name="connsiteX5" fmla="*/ 22268 w 24390"/>
                <a:gd name="connsiteY5" fmla="*/ 15155 h 20325"/>
                <a:gd name="connsiteX6" fmla="*/ 7350 w 24390"/>
                <a:gd name="connsiteY6" fmla="*/ 3569 h 20325"/>
                <a:gd name="connsiteX7" fmla="*/ 3732 w 24390"/>
                <a:gd name="connsiteY7" fmla="*/ 4057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90" h="20325">
                  <a:moveTo>
                    <a:pt x="3569" y="4057"/>
                  </a:moveTo>
                  <a:cubicBezTo>
                    <a:pt x="2716" y="5195"/>
                    <a:pt x="2935" y="6805"/>
                    <a:pt x="4057" y="7675"/>
                  </a:cubicBezTo>
                  <a:lnTo>
                    <a:pt x="19138" y="19260"/>
                  </a:lnTo>
                  <a:cubicBezTo>
                    <a:pt x="20276" y="20114"/>
                    <a:pt x="21886" y="19894"/>
                    <a:pt x="22756" y="18772"/>
                  </a:cubicBezTo>
                  <a:lnTo>
                    <a:pt x="22756" y="18772"/>
                  </a:lnTo>
                  <a:cubicBezTo>
                    <a:pt x="23610" y="17634"/>
                    <a:pt x="23390" y="16024"/>
                    <a:pt x="22268" y="15155"/>
                  </a:cubicBezTo>
                  <a:lnTo>
                    <a:pt x="7350" y="3569"/>
                  </a:lnTo>
                  <a:cubicBezTo>
                    <a:pt x="6211" y="2716"/>
                    <a:pt x="4602" y="2935"/>
                    <a:pt x="3732" y="405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A2348F32-6AF4-4A47-832E-F22C7110463C}"/>
                </a:ext>
              </a:extLst>
            </p:cNvPr>
            <p:cNvSpPr/>
            <p:nvPr/>
          </p:nvSpPr>
          <p:spPr>
            <a:xfrm>
              <a:off x="15229329" y="4904604"/>
              <a:ext cx="24390" cy="20325"/>
            </a:xfrm>
            <a:custGeom>
              <a:avLst/>
              <a:gdLst>
                <a:gd name="connsiteX0" fmla="*/ 3585 w 24390"/>
                <a:gd name="connsiteY0" fmla="*/ 4048 h 20325"/>
                <a:gd name="connsiteX1" fmla="*/ 4041 w 24390"/>
                <a:gd name="connsiteY1" fmla="*/ 7641 h 20325"/>
                <a:gd name="connsiteX2" fmla="*/ 4073 w 24390"/>
                <a:gd name="connsiteY2" fmla="*/ 7666 h 20325"/>
                <a:gd name="connsiteX3" fmla="*/ 19154 w 24390"/>
                <a:gd name="connsiteY3" fmla="*/ 19251 h 20325"/>
                <a:gd name="connsiteX4" fmla="*/ 22752 w 24390"/>
                <a:gd name="connsiteY4" fmla="*/ 18828 h 20325"/>
                <a:gd name="connsiteX5" fmla="*/ 22772 w 24390"/>
                <a:gd name="connsiteY5" fmla="*/ 18804 h 20325"/>
                <a:gd name="connsiteX6" fmla="*/ 22772 w 24390"/>
                <a:gd name="connsiteY6" fmla="*/ 18804 h 20325"/>
                <a:gd name="connsiteX7" fmla="*/ 22284 w 24390"/>
                <a:gd name="connsiteY7" fmla="*/ 15145 h 20325"/>
                <a:gd name="connsiteX8" fmla="*/ 7203 w 24390"/>
                <a:gd name="connsiteY8" fmla="*/ 3601 h 20325"/>
                <a:gd name="connsiteX9" fmla="*/ 3606 w 24390"/>
                <a:gd name="connsiteY9" fmla="*/ 4023 h 20325"/>
                <a:gd name="connsiteX10" fmla="*/ 3585 w 24390"/>
                <a:gd name="connsiteY10" fmla="*/ 404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90" h="20325">
                  <a:moveTo>
                    <a:pt x="3585" y="4048"/>
                  </a:moveTo>
                  <a:cubicBezTo>
                    <a:pt x="2720" y="5166"/>
                    <a:pt x="2923" y="6775"/>
                    <a:pt x="4041" y="7641"/>
                  </a:cubicBezTo>
                  <a:cubicBezTo>
                    <a:pt x="4053" y="7649"/>
                    <a:pt x="4061" y="7657"/>
                    <a:pt x="4073" y="7666"/>
                  </a:cubicBezTo>
                  <a:lnTo>
                    <a:pt x="19154" y="19251"/>
                  </a:lnTo>
                  <a:cubicBezTo>
                    <a:pt x="20264" y="20145"/>
                    <a:pt x="21874" y="19942"/>
                    <a:pt x="22752" y="18828"/>
                  </a:cubicBezTo>
                  <a:cubicBezTo>
                    <a:pt x="22760" y="18820"/>
                    <a:pt x="22764" y="18812"/>
                    <a:pt x="22772" y="18804"/>
                  </a:cubicBezTo>
                  <a:lnTo>
                    <a:pt x="22772" y="18804"/>
                  </a:lnTo>
                  <a:cubicBezTo>
                    <a:pt x="23630" y="17653"/>
                    <a:pt x="23415" y="16031"/>
                    <a:pt x="22284" y="15145"/>
                  </a:cubicBezTo>
                  <a:lnTo>
                    <a:pt x="7203" y="3601"/>
                  </a:lnTo>
                  <a:cubicBezTo>
                    <a:pt x="6093" y="2722"/>
                    <a:pt x="4484" y="2913"/>
                    <a:pt x="3606" y="4023"/>
                  </a:cubicBezTo>
                  <a:cubicBezTo>
                    <a:pt x="3598" y="4031"/>
                    <a:pt x="3593" y="4040"/>
                    <a:pt x="3585" y="404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CF95EB25-F096-4CFA-9C66-2D0B3E506278}"/>
                </a:ext>
              </a:extLst>
            </p:cNvPr>
            <p:cNvSpPr/>
            <p:nvPr/>
          </p:nvSpPr>
          <p:spPr>
            <a:xfrm>
              <a:off x="15322060" y="4944018"/>
              <a:ext cx="28455" cy="44715"/>
            </a:xfrm>
            <a:custGeom>
              <a:avLst/>
              <a:gdLst>
                <a:gd name="connsiteX0" fmla="*/ 15203 w 28455"/>
                <a:gd name="connsiteY0" fmla="*/ 3049 h 44715"/>
                <a:gd name="connsiteX1" fmla="*/ 27357 w 28455"/>
                <a:gd name="connsiteY1" fmla="*/ 3089 h 44715"/>
                <a:gd name="connsiteX2" fmla="*/ 15203 w 28455"/>
                <a:gd name="connsiteY2" fmla="*/ 43008 h 44715"/>
                <a:gd name="connsiteX3" fmla="*/ 3049 w 28455"/>
                <a:gd name="connsiteY3" fmla="*/ 3089 h 44715"/>
                <a:gd name="connsiteX4" fmla="*/ 15203 w 28455"/>
                <a:gd name="connsiteY4" fmla="*/ 3049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5" h="44715">
                  <a:moveTo>
                    <a:pt x="15203" y="3049"/>
                  </a:moveTo>
                  <a:lnTo>
                    <a:pt x="27357" y="3089"/>
                  </a:lnTo>
                  <a:lnTo>
                    <a:pt x="15203" y="43008"/>
                  </a:lnTo>
                  <a:lnTo>
                    <a:pt x="3049" y="3089"/>
                  </a:lnTo>
                  <a:lnTo>
                    <a:pt x="15203" y="3049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5F0B0EE9-58BD-4CD6-9D38-FA14DB30DB1B}"/>
                </a:ext>
              </a:extLst>
            </p:cNvPr>
            <p:cNvSpPr/>
            <p:nvPr/>
          </p:nvSpPr>
          <p:spPr>
            <a:xfrm>
              <a:off x="15316613" y="4944058"/>
              <a:ext cx="20325" cy="44715"/>
            </a:xfrm>
            <a:custGeom>
              <a:avLst/>
              <a:gdLst>
                <a:gd name="connsiteX0" fmla="*/ 8496 w 20325"/>
                <a:gd name="connsiteY0" fmla="*/ 3049 h 44715"/>
                <a:gd name="connsiteX1" fmla="*/ 3049 w 20325"/>
                <a:gd name="connsiteY1" fmla="*/ 3049 h 44715"/>
                <a:gd name="connsiteX2" fmla="*/ 8780 w 20325"/>
                <a:gd name="connsiteY2" fmla="*/ 19106 h 44715"/>
                <a:gd name="connsiteX3" fmla="*/ 3618 w 20325"/>
                <a:gd name="connsiteY3" fmla="*/ 19106 h 44715"/>
                <a:gd name="connsiteX4" fmla="*/ 20650 w 20325"/>
                <a:gd name="connsiteY4" fmla="*/ 42967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" h="44715">
                  <a:moveTo>
                    <a:pt x="8496" y="3049"/>
                  </a:moveTo>
                  <a:lnTo>
                    <a:pt x="3049" y="3049"/>
                  </a:lnTo>
                  <a:lnTo>
                    <a:pt x="8780" y="19106"/>
                  </a:lnTo>
                  <a:lnTo>
                    <a:pt x="3618" y="19106"/>
                  </a:lnTo>
                  <a:lnTo>
                    <a:pt x="20650" y="42967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F1E63208-38F5-4AFA-B0F0-5D1D105BBA1F}"/>
                </a:ext>
              </a:extLst>
            </p:cNvPr>
            <p:cNvSpPr/>
            <p:nvPr/>
          </p:nvSpPr>
          <p:spPr>
            <a:xfrm>
              <a:off x="15334215" y="4944058"/>
              <a:ext cx="20325" cy="44715"/>
            </a:xfrm>
            <a:custGeom>
              <a:avLst/>
              <a:gdLst>
                <a:gd name="connsiteX0" fmla="*/ 15203 w 20325"/>
                <a:gd name="connsiteY0" fmla="*/ 3049 h 44715"/>
                <a:gd name="connsiteX1" fmla="*/ 20610 w 20325"/>
                <a:gd name="connsiteY1" fmla="*/ 3049 h 44715"/>
                <a:gd name="connsiteX2" fmla="*/ 14918 w 20325"/>
                <a:gd name="connsiteY2" fmla="*/ 19106 h 44715"/>
                <a:gd name="connsiteX3" fmla="*/ 20040 w 20325"/>
                <a:gd name="connsiteY3" fmla="*/ 19106 h 44715"/>
                <a:gd name="connsiteX4" fmla="*/ 3049 w 20325"/>
                <a:gd name="connsiteY4" fmla="*/ 42967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" h="44715">
                  <a:moveTo>
                    <a:pt x="15203" y="3049"/>
                  </a:moveTo>
                  <a:lnTo>
                    <a:pt x="20610" y="3049"/>
                  </a:lnTo>
                  <a:lnTo>
                    <a:pt x="14918" y="19106"/>
                  </a:lnTo>
                  <a:lnTo>
                    <a:pt x="20040" y="19106"/>
                  </a:lnTo>
                  <a:lnTo>
                    <a:pt x="3049" y="42967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0B74B162-87A7-44BF-A108-71C57FA95FBD}"/>
                </a:ext>
              </a:extLst>
            </p:cNvPr>
            <p:cNvSpPr/>
            <p:nvPr/>
          </p:nvSpPr>
          <p:spPr>
            <a:xfrm>
              <a:off x="15331166" y="4944018"/>
              <a:ext cx="8130" cy="44715"/>
            </a:xfrm>
            <a:custGeom>
              <a:avLst/>
              <a:gdLst>
                <a:gd name="connsiteX0" fmla="*/ 8902 w 8130"/>
                <a:gd name="connsiteY0" fmla="*/ 33739 h 44715"/>
                <a:gd name="connsiteX1" fmla="*/ 6098 w 8130"/>
                <a:gd name="connsiteY1" fmla="*/ 43008 h 44715"/>
                <a:gd name="connsiteX2" fmla="*/ 3049 w 8130"/>
                <a:gd name="connsiteY2" fmla="*/ 32927 h 44715"/>
                <a:gd name="connsiteX3" fmla="*/ 4797 w 8130"/>
                <a:gd name="connsiteY3" fmla="*/ 5488 h 44715"/>
                <a:gd name="connsiteX4" fmla="*/ 4309 w 8130"/>
                <a:gd name="connsiteY4" fmla="*/ 3049 h 44715"/>
                <a:gd name="connsiteX5" fmla="*/ 6098 w 8130"/>
                <a:gd name="connsiteY5" fmla="*/ 3049 h 44715"/>
                <a:gd name="connsiteX6" fmla="*/ 7602 w 8130"/>
                <a:gd name="connsiteY6" fmla="*/ 3049 h 44715"/>
                <a:gd name="connsiteX7" fmla="*/ 7073 w 8130"/>
                <a:gd name="connsiteY7" fmla="*/ 5488 h 44715"/>
                <a:gd name="connsiteX8" fmla="*/ 8902 w 8130"/>
                <a:gd name="connsiteY8" fmla="*/ 33739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0" h="44715">
                  <a:moveTo>
                    <a:pt x="8902" y="33739"/>
                  </a:moveTo>
                  <a:lnTo>
                    <a:pt x="6098" y="43008"/>
                  </a:lnTo>
                  <a:lnTo>
                    <a:pt x="3049" y="32927"/>
                  </a:lnTo>
                  <a:lnTo>
                    <a:pt x="4797" y="5488"/>
                  </a:lnTo>
                  <a:lnTo>
                    <a:pt x="4309" y="3049"/>
                  </a:lnTo>
                  <a:lnTo>
                    <a:pt x="6098" y="3049"/>
                  </a:lnTo>
                  <a:lnTo>
                    <a:pt x="7602" y="3049"/>
                  </a:lnTo>
                  <a:lnTo>
                    <a:pt x="7073" y="5488"/>
                  </a:lnTo>
                  <a:lnTo>
                    <a:pt x="8902" y="33739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3F78875D-BE75-4EF2-BFB5-3D5C495EF0CA}"/>
                </a:ext>
              </a:extLst>
            </p:cNvPr>
            <p:cNvSpPr/>
            <p:nvPr/>
          </p:nvSpPr>
          <p:spPr>
            <a:xfrm>
              <a:off x="15308199" y="4944018"/>
              <a:ext cx="85365" cy="52845"/>
            </a:xfrm>
            <a:custGeom>
              <a:avLst/>
              <a:gdLst>
                <a:gd name="connsiteX0" fmla="*/ 3049 w 85365"/>
                <a:gd name="connsiteY0" fmla="*/ 53455 h 52845"/>
                <a:gd name="connsiteX1" fmla="*/ 6138 w 85365"/>
                <a:gd name="connsiteY1" fmla="*/ 22154 h 52845"/>
                <a:gd name="connsiteX2" fmla="*/ 72845 w 85365"/>
                <a:gd name="connsiteY2" fmla="*/ 3049 h 52845"/>
                <a:gd name="connsiteX3" fmla="*/ 84511 w 85365"/>
                <a:gd name="connsiteY3" fmla="*/ 34512 h 52845"/>
                <a:gd name="connsiteX4" fmla="*/ 3049 w 85365"/>
                <a:gd name="connsiteY4" fmla="*/ 53455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5" h="52845">
                  <a:moveTo>
                    <a:pt x="3049" y="53455"/>
                  </a:moveTo>
                  <a:lnTo>
                    <a:pt x="6138" y="22154"/>
                  </a:lnTo>
                  <a:lnTo>
                    <a:pt x="72845" y="3049"/>
                  </a:lnTo>
                  <a:lnTo>
                    <a:pt x="84511" y="34512"/>
                  </a:lnTo>
                  <a:lnTo>
                    <a:pt x="3049" y="53455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C3B63FEC-3510-4660-A074-100180AD6E79}"/>
                </a:ext>
              </a:extLst>
            </p:cNvPr>
            <p:cNvSpPr/>
            <p:nvPr/>
          </p:nvSpPr>
          <p:spPr>
            <a:xfrm>
              <a:off x="15254053" y="4922920"/>
              <a:ext cx="60975" cy="77235"/>
            </a:xfrm>
            <a:custGeom>
              <a:avLst/>
              <a:gdLst>
                <a:gd name="connsiteX0" fmla="*/ 57195 w 60975"/>
                <a:gd name="connsiteY0" fmla="*/ 74552 h 77235"/>
                <a:gd name="connsiteX1" fmla="*/ 3049 w 60975"/>
                <a:gd name="connsiteY1" fmla="*/ 25488 h 77235"/>
                <a:gd name="connsiteX2" fmla="*/ 19146 w 60975"/>
                <a:gd name="connsiteY2" fmla="*/ 3049 h 77235"/>
                <a:gd name="connsiteX3" fmla="*/ 60284 w 60975"/>
                <a:gd name="connsiteY3" fmla="*/ 43252 h 7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75" h="77235">
                  <a:moveTo>
                    <a:pt x="57195" y="74552"/>
                  </a:moveTo>
                  <a:lnTo>
                    <a:pt x="3049" y="25488"/>
                  </a:lnTo>
                  <a:lnTo>
                    <a:pt x="19146" y="3049"/>
                  </a:lnTo>
                  <a:lnTo>
                    <a:pt x="60284" y="43252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18F97875-191C-4121-AB38-28DAAB69500A}"/>
                </a:ext>
              </a:extLst>
            </p:cNvPr>
            <p:cNvSpPr/>
            <p:nvPr/>
          </p:nvSpPr>
          <p:spPr>
            <a:xfrm>
              <a:off x="15198615" y="4888661"/>
              <a:ext cx="16260" cy="16260"/>
            </a:xfrm>
            <a:custGeom>
              <a:avLst/>
              <a:gdLst>
                <a:gd name="connsiteX0" fmla="*/ 3894 w 16260"/>
                <a:gd name="connsiteY0" fmla="*/ 3568 h 16260"/>
                <a:gd name="connsiteX1" fmla="*/ 3568 w 16260"/>
                <a:gd name="connsiteY1" fmla="*/ 6820 h 16260"/>
                <a:gd name="connsiteX2" fmla="*/ 11373 w 16260"/>
                <a:gd name="connsiteY2" fmla="*/ 16048 h 16260"/>
                <a:gd name="connsiteX3" fmla="*/ 14625 w 16260"/>
                <a:gd name="connsiteY3" fmla="*/ 16373 h 16260"/>
                <a:gd name="connsiteX4" fmla="*/ 14625 w 16260"/>
                <a:gd name="connsiteY4" fmla="*/ 16373 h 16260"/>
                <a:gd name="connsiteX5" fmla="*/ 14951 w 16260"/>
                <a:gd name="connsiteY5" fmla="*/ 13121 h 16260"/>
                <a:gd name="connsiteX6" fmla="*/ 7146 w 16260"/>
                <a:gd name="connsiteY6" fmla="*/ 3894 h 16260"/>
                <a:gd name="connsiteX7" fmla="*/ 3894 w 16260"/>
                <a:gd name="connsiteY7" fmla="*/ 3568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60" h="16260">
                  <a:moveTo>
                    <a:pt x="3894" y="3568"/>
                  </a:moveTo>
                  <a:cubicBezTo>
                    <a:pt x="2910" y="4377"/>
                    <a:pt x="2764" y="5833"/>
                    <a:pt x="3568" y="6820"/>
                  </a:cubicBezTo>
                  <a:lnTo>
                    <a:pt x="11373" y="16048"/>
                  </a:lnTo>
                  <a:cubicBezTo>
                    <a:pt x="12182" y="17032"/>
                    <a:pt x="13638" y="17178"/>
                    <a:pt x="14625" y="16373"/>
                  </a:cubicBezTo>
                  <a:lnTo>
                    <a:pt x="14625" y="16373"/>
                  </a:lnTo>
                  <a:cubicBezTo>
                    <a:pt x="15609" y="15564"/>
                    <a:pt x="15756" y="14109"/>
                    <a:pt x="14951" y="13121"/>
                  </a:cubicBezTo>
                  <a:lnTo>
                    <a:pt x="7146" y="3894"/>
                  </a:lnTo>
                  <a:cubicBezTo>
                    <a:pt x="6337" y="2910"/>
                    <a:pt x="4881" y="2764"/>
                    <a:pt x="3894" y="356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A41A6331-6AB3-41C6-97BE-D254D0924953}"/>
                </a:ext>
              </a:extLst>
            </p:cNvPr>
            <p:cNvSpPr/>
            <p:nvPr/>
          </p:nvSpPr>
          <p:spPr>
            <a:xfrm>
              <a:off x="15217801" y="4892311"/>
              <a:ext cx="12195" cy="16260"/>
            </a:xfrm>
            <a:custGeom>
              <a:avLst/>
              <a:gdLst>
                <a:gd name="connsiteX0" fmla="*/ 9382 w 12195"/>
                <a:gd name="connsiteY0" fmla="*/ 15406 h 16260"/>
                <a:gd name="connsiteX1" fmla="*/ 3813 w 12195"/>
                <a:gd name="connsiteY1" fmla="*/ 8536 h 16260"/>
                <a:gd name="connsiteX2" fmla="*/ 4301 w 12195"/>
                <a:gd name="connsiteY2" fmla="*/ 3740 h 16260"/>
                <a:gd name="connsiteX3" fmla="*/ 5195 w 12195"/>
                <a:gd name="connsiteY3" fmla="*/ 3049 h 16260"/>
                <a:gd name="connsiteX4" fmla="*/ 5195 w 12195"/>
                <a:gd name="connsiteY4" fmla="*/ 3049 h 16260"/>
                <a:gd name="connsiteX5" fmla="*/ 9952 w 12195"/>
                <a:gd name="connsiteY5" fmla="*/ 8902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" h="16260">
                  <a:moveTo>
                    <a:pt x="9382" y="15406"/>
                  </a:moveTo>
                  <a:lnTo>
                    <a:pt x="3813" y="8536"/>
                  </a:lnTo>
                  <a:cubicBezTo>
                    <a:pt x="2626" y="7077"/>
                    <a:pt x="2846" y="4931"/>
                    <a:pt x="4301" y="3740"/>
                  </a:cubicBezTo>
                  <a:lnTo>
                    <a:pt x="5195" y="3049"/>
                  </a:lnTo>
                  <a:lnTo>
                    <a:pt x="5195" y="3049"/>
                  </a:lnTo>
                  <a:lnTo>
                    <a:pt x="9952" y="8902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208EE438-B550-4CC3-9804-0D63A1983415}"/>
              </a:ext>
            </a:extLst>
          </p:cNvPr>
          <p:cNvGrpSpPr/>
          <p:nvPr/>
        </p:nvGrpSpPr>
        <p:grpSpPr>
          <a:xfrm>
            <a:off x="5220014" y="4281557"/>
            <a:ext cx="394033" cy="404021"/>
            <a:chOff x="13628539" y="4720442"/>
            <a:chExt cx="394033" cy="404021"/>
          </a:xfrm>
        </p:grpSpPr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884FBCD3-52EF-43E9-A787-ED1299047C60}"/>
                </a:ext>
              </a:extLst>
            </p:cNvPr>
            <p:cNvSpPr/>
            <p:nvPr/>
          </p:nvSpPr>
          <p:spPr>
            <a:xfrm>
              <a:off x="13628539" y="4933408"/>
              <a:ext cx="150405" cy="191055"/>
            </a:xfrm>
            <a:custGeom>
              <a:avLst/>
              <a:gdLst>
                <a:gd name="connsiteX0" fmla="*/ 143169 w 150405"/>
                <a:gd name="connsiteY0" fmla="*/ 3049 h 191055"/>
                <a:gd name="connsiteX1" fmla="*/ 149755 w 150405"/>
                <a:gd name="connsiteY1" fmla="*/ 3049 h 191055"/>
                <a:gd name="connsiteX2" fmla="*/ 149755 w 150405"/>
                <a:gd name="connsiteY2" fmla="*/ 188413 h 191055"/>
                <a:gd name="connsiteX3" fmla="*/ 143169 w 150405"/>
                <a:gd name="connsiteY3" fmla="*/ 188413 h 191055"/>
                <a:gd name="connsiteX4" fmla="*/ 9634 w 150405"/>
                <a:gd name="connsiteY4" fmla="*/ 188413 h 191055"/>
                <a:gd name="connsiteX5" fmla="*/ 9634 w 150405"/>
                <a:gd name="connsiteY5" fmla="*/ 3049 h 191055"/>
                <a:gd name="connsiteX6" fmla="*/ 3049 w 150405"/>
                <a:gd name="connsiteY6" fmla="*/ 3049 h 191055"/>
                <a:gd name="connsiteX7" fmla="*/ 9634 w 150405"/>
                <a:gd name="connsiteY7" fmla="*/ 3049 h 19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05" h="191055">
                  <a:moveTo>
                    <a:pt x="143169" y="3049"/>
                  </a:moveTo>
                  <a:cubicBezTo>
                    <a:pt x="146806" y="3049"/>
                    <a:pt x="149755" y="3049"/>
                    <a:pt x="149755" y="3049"/>
                  </a:cubicBezTo>
                  <a:lnTo>
                    <a:pt x="149755" y="188413"/>
                  </a:lnTo>
                  <a:cubicBezTo>
                    <a:pt x="149755" y="188413"/>
                    <a:pt x="146806" y="188413"/>
                    <a:pt x="143169" y="188413"/>
                  </a:cubicBezTo>
                  <a:lnTo>
                    <a:pt x="9634" y="188413"/>
                  </a:lnTo>
                  <a:lnTo>
                    <a:pt x="9634" y="3049"/>
                  </a:lnTo>
                  <a:cubicBezTo>
                    <a:pt x="5997" y="3049"/>
                    <a:pt x="3049" y="3049"/>
                    <a:pt x="3049" y="3049"/>
                  </a:cubicBezTo>
                  <a:cubicBezTo>
                    <a:pt x="3049" y="3049"/>
                    <a:pt x="5997" y="3049"/>
                    <a:pt x="9634" y="3049"/>
                  </a:cubicBezTo>
                  <a:close/>
                </a:path>
              </a:pathLst>
            </a:custGeom>
            <a:solidFill>
              <a:srgbClr val="0E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0D65E25-B4E0-4430-BF83-A9A5D9535B5B}"/>
                </a:ext>
              </a:extLst>
            </p:cNvPr>
            <p:cNvSpPr/>
            <p:nvPr/>
          </p:nvSpPr>
          <p:spPr>
            <a:xfrm>
              <a:off x="13628539" y="4928449"/>
              <a:ext cx="150405" cy="191055"/>
            </a:xfrm>
            <a:custGeom>
              <a:avLst/>
              <a:gdLst>
                <a:gd name="connsiteX0" fmla="*/ 143169 w 150405"/>
                <a:gd name="connsiteY0" fmla="*/ 3049 h 191055"/>
                <a:gd name="connsiteX1" fmla="*/ 149755 w 150405"/>
                <a:gd name="connsiteY1" fmla="*/ 3049 h 191055"/>
                <a:gd name="connsiteX2" fmla="*/ 149755 w 150405"/>
                <a:gd name="connsiteY2" fmla="*/ 188413 h 191055"/>
                <a:gd name="connsiteX3" fmla="*/ 143169 w 150405"/>
                <a:gd name="connsiteY3" fmla="*/ 188413 h 191055"/>
                <a:gd name="connsiteX4" fmla="*/ 9634 w 150405"/>
                <a:gd name="connsiteY4" fmla="*/ 188413 h 191055"/>
                <a:gd name="connsiteX5" fmla="*/ 9634 w 150405"/>
                <a:gd name="connsiteY5" fmla="*/ 3049 h 191055"/>
                <a:gd name="connsiteX6" fmla="*/ 3049 w 150405"/>
                <a:gd name="connsiteY6" fmla="*/ 3049 h 191055"/>
                <a:gd name="connsiteX7" fmla="*/ 9634 w 150405"/>
                <a:gd name="connsiteY7" fmla="*/ 3049 h 19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05" h="191055">
                  <a:moveTo>
                    <a:pt x="143169" y="3049"/>
                  </a:moveTo>
                  <a:cubicBezTo>
                    <a:pt x="146806" y="3049"/>
                    <a:pt x="149755" y="3049"/>
                    <a:pt x="149755" y="3049"/>
                  </a:cubicBezTo>
                  <a:lnTo>
                    <a:pt x="149755" y="188413"/>
                  </a:lnTo>
                  <a:cubicBezTo>
                    <a:pt x="149755" y="188413"/>
                    <a:pt x="146806" y="188413"/>
                    <a:pt x="143169" y="188413"/>
                  </a:cubicBezTo>
                  <a:lnTo>
                    <a:pt x="9634" y="188413"/>
                  </a:lnTo>
                  <a:lnTo>
                    <a:pt x="9634" y="3049"/>
                  </a:lnTo>
                  <a:cubicBezTo>
                    <a:pt x="5997" y="3049"/>
                    <a:pt x="3049" y="3049"/>
                    <a:pt x="3049" y="3049"/>
                  </a:cubicBezTo>
                  <a:cubicBezTo>
                    <a:pt x="3049" y="3049"/>
                    <a:pt x="5997" y="3049"/>
                    <a:pt x="9634" y="3049"/>
                  </a:cubicBezTo>
                  <a:close/>
                </a:path>
              </a:pathLst>
            </a:custGeom>
            <a:solidFill>
              <a:srgbClr val="2C5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2FB7D3CF-7864-42BC-AD65-17BEA1181BAC}"/>
                </a:ext>
              </a:extLst>
            </p:cNvPr>
            <p:cNvSpPr/>
            <p:nvPr/>
          </p:nvSpPr>
          <p:spPr>
            <a:xfrm>
              <a:off x="13640368" y="4940319"/>
              <a:ext cx="126015" cy="166665"/>
            </a:xfrm>
            <a:custGeom>
              <a:avLst/>
              <a:gdLst>
                <a:gd name="connsiteX0" fmla="*/ 3049 w 126015"/>
                <a:gd name="connsiteY0" fmla="*/ 3049 h 166665"/>
                <a:gd name="connsiteX1" fmla="*/ 126056 w 126015"/>
                <a:gd name="connsiteY1" fmla="*/ 3049 h 166665"/>
                <a:gd name="connsiteX2" fmla="*/ 126056 w 126015"/>
                <a:gd name="connsiteY2" fmla="*/ 164673 h 166665"/>
                <a:gd name="connsiteX3" fmla="*/ 3049 w 126015"/>
                <a:gd name="connsiteY3" fmla="*/ 164673 h 16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15" h="166665">
                  <a:moveTo>
                    <a:pt x="3049" y="3049"/>
                  </a:moveTo>
                  <a:lnTo>
                    <a:pt x="126056" y="3049"/>
                  </a:lnTo>
                  <a:lnTo>
                    <a:pt x="126056" y="164673"/>
                  </a:lnTo>
                  <a:lnTo>
                    <a:pt x="3049" y="1646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542BD325-CCCD-4FE7-9402-A16D358FA4F6}"/>
                </a:ext>
              </a:extLst>
            </p:cNvPr>
            <p:cNvSpPr/>
            <p:nvPr/>
          </p:nvSpPr>
          <p:spPr>
            <a:xfrm>
              <a:off x="13640368" y="5096699"/>
              <a:ext cx="126015" cy="8130"/>
            </a:xfrm>
            <a:custGeom>
              <a:avLst/>
              <a:gdLst>
                <a:gd name="connsiteX0" fmla="*/ 3049 w 126015"/>
                <a:gd name="connsiteY0" fmla="*/ 3049 h 8130"/>
                <a:gd name="connsiteX1" fmla="*/ 126056 w 126015"/>
                <a:gd name="connsiteY1" fmla="*/ 3049 h 8130"/>
                <a:gd name="connsiteX2" fmla="*/ 126056 w 126015"/>
                <a:gd name="connsiteY2" fmla="*/ 8333 h 8130"/>
                <a:gd name="connsiteX3" fmla="*/ 3049 w 126015"/>
                <a:gd name="connsiteY3" fmla="*/ 833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15" h="8130">
                  <a:moveTo>
                    <a:pt x="3049" y="3049"/>
                  </a:moveTo>
                  <a:lnTo>
                    <a:pt x="126056" y="3049"/>
                  </a:lnTo>
                  <a:lnTo>
                    <a:pt x="126056" y="8333"/>
                  </a:lnTo>
                  <a:lnTo>
                    <a:pt x="3049" y="8333"/>
                  </a:lnTo>
                  <a:close/>
                </a:path>
              </a:pathLst>
            </a:custGeom>
            <a:solidFill>
              <a:srgbClr val="CFE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0EA9D527-04AE-4C45-8C98-AC50DC8AB6A3}"/>
                </a:ext>
              </a:extLst>
            </p:cNvPr>
            <p:cNvSpPr/>
            <p:nvPr/>
          </p:nvSpPr>
          <p:spPr>
            <a:xfrm>
              <a:off x="13673335" y="4938245"/>
              <a:ext cx="60975" cy="16260"/>
            </a:xfrm>
            <a:custGeom>
              <a:avLst/>
              <a:gdLst>
                <a:gd name="connsiteX0" fmla="*/ 60162 w 60975"/>
                <a:gd name="connsiteY0" fmla="*/ 13699 h 16260"/>
                <a:gd name="connsiteX1" fmla="*/ 60162 w 60975"/>
                <a:gd name="connsiteY1" fmla="*/ 7114 h 16260"/>
                <a:gd name="connsiteX2" fmla="*/ 56097 w 60975"/>
                <a:gd name="connsiteY2" fmla="*/ 3049 h 16260"/>
                <a:gd name="connsiteX3" fmla="*/ 7114 w 60975"/>
                <a:gd name="connsiteY3" fmla="*/ 3049 h 16260"/>
                <a:gd name="connsiteX4" fmla="*/ 3049 w 60975"/>
                <a:gd name="connsiteY4" fmla="*/ 7114 h 16260"/>
                <a:gd name="connsiteX5" fmla="*/ 3049 w 60975"/>
                <a:gd name="connsiteY5" fmla="*/ 1369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75" h="16260">
                  <a:moveTo>
                    <a:pt x="60162" y="13699"/>
                  </a:moveTo>
                  <a:lnTo>
                    <a:pt x="60162" y="7114"/>
                  </a:lnTo>
                  <a:cubicBezTo>
                    <a:pt x="60162" y="4878"/>
                    <a:pt x="58341" y="3049"/>
                    <a:pt x="56097" y="3049"/>
                  </a:cubicBezTo>
                  <a:lnTo>
                    <a:pt x="7114" y="3049"/>
                  </a:lnTo>
                  <a:cubicBezTo>
                    <a:pt x="4870" y="3049"/>
                    <a:pt x="3049" y="4878"/>
                    <a:pt x="3049" y="7114"/>
                  </a:cubicBezTo>
                  <a:lnTo>
                    <a:pt x="3049" y="13699"/>
                  </a:lnTo>
                  <a:close/>
                </a:path>
              </a:pathLst>
            </a:custGeom>
            <a:solidFill>
              <a:srgbClr val="8DC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5270A3C9-7505-4822-B1A1-D9F4F97DE20F}"/>
                </a:ext>
              </a:extLst>
            </p:cNvPr>
            <p:cNvSpPr/>
            <p:nvPr/>
          </p:nvSpPr>
          <p:spPr>
            <a:xfrm>
              <a:off x="13673335" y="4935400"/>
              <a:ext cx="60975" cy="16260"/>
            </a:xfrm>
            <a:custGeom>
              <a:avLst/>
              <a:gdLst>
                <a:gd name="connsiteX0" fmla="*/ 60162 w 60975"/>
                <a:gd name="connsiteY0" fmla="*/ 13699 h 16260"/>
                <a:gd name="connsiteX1" fmla="*/ 60162 w 60975"/>
                <a:gd name="connsiteY1" fmla="*/ 7114 h 16260"/>
                <a:gd name="connsiteX2" fmla="*/ 56097 w 60975"/>
                <a:gd name="connsiteY2" fmla="*/ 3049 h 16260"/>
                <a:gd name="connsiteX3" fmla="*/ 7114 w 60975"/>
                <a:gd name="connsiteY3" fmla="*/ 3049 h 16260"/>
                <a:gd name="connsiteX4" fmla="*/ 3049 w 60975"/>
                <a:gd name="connsiteY4" fmla="*/ 7114 h 16260"/>
                <a:gd name="connsiteX5" fmla="*/ 3049 w 60975"/>
                <a:gd name="connsiteY5" fmla="*/ 1369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75" h="16260">
                  <a:moveTo>
                    <a:pt x="60162" y="13699"/>
                  </a:moveTo>
                  <a:lnTo>
                    <a:pt x="60162" y="7114"/>
                  </a:lnTo>
                  <a:cubicBezTo>
                    <a:pt x="60162" y="4878"/>
                    <a:pt x="58341" y="3049"/>
                    <a:pt x="56097" y="3049"/>
                  </a:cubicBezTo>
                  <a:lnTo>
                    <a:pt x="7114" y="3049"/>
                  </a:lnTo>
                  <a:cubicBezTo>
                    <a:pt x="4870" y="3049"/>
                    <a:pt x="3049" y="4878"/>
                    <a:pt x="3049" y="7114"/>
                  </a:cubicBezTo>
                  <a:lnTo>
                    <a:pt x="3049" y="13699"/>
                  </a:lnTo>
                  <a:close/>
                </a:path>
              </a:pathLst>
            </a:custGeom>
            <a:solidFill>
              <a:srgbClr val="A4D8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FF91BE06-7734-44C6-8511-72EF6F2F5C85}"/>
                </a:ext>
              </a:extLst>
            </p:cNvPr>
            <p:cNvSpPr/>
            <p:nvPr/>
          </p:nvSpPr>
          <p:spPr>
            <a:xfrm>
              <a:off x="13692644" y="4925847"/>
              <a:ext cx="24390" cy="24390"/>
            </a:xfrm>
            <a:custGeom>
              <a:avLst/>
              <a:gdLst>
                <a:gd name="connsiteX0" fmla="*/ 21504 w 24390"/>
                <a:gd name="connsiteY0" fmla="*/ 12276 h 24390"/>
                <a:gd name="connsiteX1" fmla="*/ 12276 w 24390"/>
                <a:gd name="connsiteY1" fmla="*/ 21504 h 24390"/>
                <a:gd name="connsiteX2" fmla="*/ 3049 w 24390"/>
                <a:gd name="connsiteY2" fmla="*/ 12276 h 24390"/>
                <a:gd name="connsiteX3" fmla="*/ 12276 w 24390"/>
                <a:gd name="connsiteY3" fmla="*/ 3049 h 24390"/>
                <a:gd name="connsiteX4" fmla="*/ 21504 w 24390"/>
                <a:gd name="connsiteY4" fmla="*/ 12276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0" h="24390">
                  <a:moveTo>
                    <a:pt x="21504" y="12276"/>
                  </a:moveTo>
                  <a:cubicBezTo>
                    <a:pt x="21504" y="17357"/>
                    <a:pt x="17374" y="21504"/>
                    <a:pt x="12276" y="21504"/>
                  </a:cubicBezTo>
                  <a:cubicBezTo>
                    <a:pt x="7179" y="21504"/>
                    <a:pt x="3049" y="17357"/>
                    <a:pt x="3049" y="12276"/>
                  </a:cubicBezTo>
                  <a:cubicBezTo>
                    <a:pt x="3049" y="7195"/>
                    <a:pt x="7179" y="3049"/>
                    <a:pt x="12276" y="3049"/>
                  </a:cubicBezTo>
                  <a:cubicBezTo>
                    <a:pt x="17374" y="3049"/>
                    <a:pt x="21504" y="7195"/>
                    <a:pt x="21504" y="12276"/>
                  </a:cubicBezTo>
                  <a:close/>
                </a:path>
              </a:pathLst>
            </a:custGeom>
            <a:solidFill>
              <a:srgbClr val="A4D8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E710334-BAAE-4144-9921-D4B44F6C98D5}"/>
                </a:ext>
              </a:extLst>
            </p:cNvPr>
            <p:cNvSpPr/>
            <p:nvPr/>
          </p:nvSpPr>
          <p:spPr>
            <a:xfrm>
              <a:off x="13697725" y="4931010"/>
              <a:ext cx="12195" cy="12195"/>
            </a:xfrm>
            <a:custGeom>
              <a:avLst/>
              <a:gdLst>
                <a:gd name="connsiteX0" fmla="*/ 11179 w 12195"/>
                <a:gd name="connsiteY0" fmla="*/ 7114 h 12195"/>
                <a:gd name="connsiteX1" fmla="*/ 7114 w 12195"/>
                <a:gd name="connsiteY1" fmla="*/ 11179 h 12195"/>
                <a:gd name="connsiteX2" fmla="*/ 3049 w 12195"/>
                <a:gd name="connsiteY2" fmla="*/ 7114 h 12195"/>
                <a:gd name="connsiteX3" fmla="*/ 7114 w 12195"/>
                <a:gd name="connsiteY3" fmla="*/ 3049 h 12195"/>
                <a:gd name="connsiteX4" fmla="*/ 11179 w 12195"/>
                <a:gd name="connsiteY4" fmla="*/ 7114 h 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12195">
                  <a:moveTo>
                    <a:pt x="11179" y="7114"/>
                  </a:moveTo>
                  <a:cubicBezTo>
                    <a:pt x="11179" y="9350"/>
                    <a:pt x="9358" y="11179"/>
                    <a:pt x="7114" y="11179"/>
                  </a:cubicBezTo>
                  <a:cubicBezTo>
                    <a:pt x="4870" y="11179"/>
                    <a:pt x="3049" y="9350"/>
                    <a:pt x="3049" y="7114"/>
                  </a:cubicBezTo>
                  <a:cubicBezTo>
                    <a:pt x="3049" y="4878"/>
                    <a:pt x="4870" y="3049"/>
                    <a:pt x="7114" y="3049"/>
                  </a:cubicBezTo>
                  <a:cubicBezTo>
                    <a:pt x="9358" y="3049"/>
                    <a:pt x="11179" y="4878"/>
                    <a:pt x="11179" y="7114"/>
                  </a:cubicBezTo>
                  <a:close/>
                </a:path>
              </a:pathLst>
            </a:custGeom>
            <a:solidFill>
              <a:srgbClr val="2C5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1DCB76E3-52BD-4CED-B99A-08B61179DF14}"/>
                </a:ext>
              </a:extLst>
            </p:cNvPr>
            <p:cNvSpPr/>
            <p:nvPr/>
          </p:nvSpPr>
          <p:spPr>
            <a:xfrm>
              <a:off x="13670164" y="4983530"/>
              <a:ext cx="81300" cy="8130"/>
            </a:xfrm>
            <a:custGeom>
              <a:avLst/>
              <a:gdLst>
                <a:gd name="connsiteX0" fmla="*/ 3049 w 81300"/>
                <a:gd name="connsiteY0" fmla="*/ 3049 h 8130"/>
                <a:gd name="connsiteX1" fmla="*/ 79715 w 81300"/>
                <a:gd name="connsiteY1" fmla="*/ 3049 h 8130"/>
                <a:gd name="connsiteX2" fmla="*/ 79715 w 81300"/>
                <a:gd name="connsiteY2" fmla="*/ 7073 h 8130"/>
                <a:gd name="connsiteX3" fmla="*/ 3049 w 81300"/>
                <a:gd name="connsiteY3" fmla="*/ 707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00" h="8130">
                  <a:moveTo>
                    <a:pt x="3049" y="3049"/>
                  </a:moveTo>
                  <a:lnTo>
                    <a:pt x="79715" y="3049"/>
                  </a:lnTo>
                  <a:lnTo>
                    <a:pt x="79715" y="7073"/>
                  </a:lnTo>
                  <a:lnTo>
                    <a:pt x="3049" y="7073"/>
                  </a:lnTo>
                  <a:close/>
                </a:path>
              </a:pathLst>
            </a:custGeom>
            <a:solidFill>
              <a:srgbClr val="A4D8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FB9B3763-FA21-44FA-9F16-B009A3AD1BD5}"/>
                </a:ext>
              </a:extLst>
            </p:cNvPr>
            <p:cNvSpPr/>
            <p:nvPr/>
          </p:nvSpPr>
          <p:spPr>
            <a:xfrm>
              <a:off x="13670164" y="5000115"/>
              <a:ext cx="81300" cy="8130"/>
            </a:xfrm>
            <a:custGeom>
              <a:avLst/>
              <a:gdLst>
                <a:gd name="connsiteX0" fmla="*/ 3049 w 81300"/>
                <a:gd name="connsiteY0" fmla="*/ 3049 h 8130"/>
                <a:gd name="connsiteX1" fmla="*/ 79715 w 81300"/>
                <a:gd name="connsiteY1" fmla="*/ 3049 h 8130"/>
                <a:gd name="connsiteX2" fmla="*/ 79715 w 81300"/>
                <a:gd name="connsiteY2" fmla="*/ 7073 h 8130"/>
                <a:gd name="connsiteX3" fmla="*/ 3049 w 81300"/>
                <a:gd name="connsiteY3" fmla="*/ 707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00" h="8130">
                  <a:moveTo>
                    <a:pt x="3049" y="3049"/>
                  </a:moveTo>
                  <a:lnTo>
                    <a:pt x="79715" y="3049"/>
                  </a:lnTo>
                  <a:lnTo>
                    <a:pt x="79715" y="7073"/>
                  </a:lnTo>
                  <a:lnTo>
                    <a:pt x="3049" y="7073"/>
                  </a:lnTo>
                  <a:close/>
                </a:path>
              </a:pathLst>
            </a:custGeom>
            <a:solidFill>
              <a:srgbClr val="A4D8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6C31A825-FABD-4FB0-B058-AFF5D9007BCF}"/>
                </a:ext>
              </a:extLst>
            </p:cNvPr>
            <p:cNvSpPr/>
            <p:nvPr/>
          </p:nvSpPr>
          <p:spPr>
            <a:xfrm>
              <a:off x="13670164" y="5016659"/>
              <a:ext cx="81300" cy="8130"/>
            </a:xfrm>
            <a:custGeom>
              <a:avLst/>
              <a:gdLst>
                <a:gd name="connsiteX0" fmla="*/ 3049 w 81300"/>
                <a:gd name="connsiteY0" fmla="*/ 3049 h 8130"/>
                <a:gd name="connsiteX1" fmla="*/ 79715 w 81300"/>
                <a:gd name="connsiteY1" fmla="*/ 3049 h 8130"/>
                <a:gd name="connsiteX2" fmla="*/ 79715 w 81300"/>
                <a:gd name="connsiteY2" fmla="*/ 7073 h 8130"/>
                <a:gd name="connsiteX3" fmla="*/ 3049 w 81300"/>
                <a:gd name="connsiteY3" fmla="*/ 707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00" h="8130">
                  <a:moveTo>
                    <a:pt x="3049" y="3049"/>
                  </a:moveTo>
                  <a:lnTo>
                    <a:pt x="79715" y="3049"/>
                  </a:lnTo>
                  <a:lnTo>
                    <a:pt x="79715" y="7073"/>
                  </a:lnTo>
                  <a:lnTo>
                    <a:pt x="3049" y="7073"/>
                  </a:lnTo>
                  <a:close/>
                </a:path>
              </a:pathLst>
            </a:custGeom>
            <a:solidFill>
              <a:srgbClr val="A4D8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AE886993-7647-40F8-B8E3-DD8F989ED2D1}"/>
                </a:ext>
              </a:extLst>
            </p:cNvPr>
            <p:cNvSpPr/>
            <p:nvPr/>
          </p:nvSpPr>
          <p:spPr>
            <a:xfrm>
              <a:off x="13670164" y="5033204"/>
              <a:ext cx="81300" cy="8130"/>
            </a:xfrm>
            <a:custGeom>
              <a:avLst/>
              <a:gdLst>
                <a:gd name="connsiteX0" fmla="*/ 3049 w 81300"/>
                <a:gd name="connsiteY0" fmla="*/ 3049 h 8130"/>
                <a:gd name="connsiteX1" fmla="*/ 79715 w 81300"/>
                <a:gd name="connsiteY1" fmla="*/ 3049 h 8130"/>
                <a:gd name="connsiteX2" fmla="*/ 79715 w 81300"/>
                <a:gd name="connsiteY2" fmla="*/ 7073 h 8130"/>
                <a:gd name="connsiteX3" fmla="*/ 3049 w 81300"/>
                <a:gd name="connsiteY3" fmla="*/ 707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00" h="8130">
                  <a:moveTo>
                    <a:pt x="3049" y="3049"/>
                  </a:moveTo>
                  <a:lnTo>
                    <a:pt x="79715" y="3049"/>
                  </a:lnTo>
                  <a:lnTo>
                    <a:pt x="79715" y="7073"/>
                  </a:lnTo>
                  <a:lnTo>
                    <a:pt x="3049" y="7073"/>
                  </a:lnTo>
                  <a:close/>
                </a:path>
              </a:pathLst>
            </a:custGeom>
            <a:solidFill>
              <a:srgbClr val="A4D8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1CD7C60A-F8A9-46DA-AA09-EC99D7F3B1C0}"/>
                </a:ext>
              </a:extLst>
            </p:cNvPr>
            <p:cNvSpPr/>
            <p:nvPr/>
          </p:nvSpPr>
          <p:spPr>
            <a:xfrm>
              <a:off x="13651225" y="4978516"/>
              <a:ext cx="16260" cy="16260"/>
            </a:xfrm>
            <a:custGeom>
              <a:avLst/>
              <a:gdLst>
                <a:gd name="connsiteX0" fmla="*/ 7760 w 16260"/>
                <a:gd name="connsiteY0" fmla="*/ 14851 h 16260"/>
                <a:gd name="connsiteX1" fmla="*/ 6419 w 16260"/>
                <a:gd name="connsiteY1" fmla="*/ 14282 h 16260"/>
                <a:gd name="connsiteX2" fmla="*/ 3411 w 16260"/>
                <a:gd name="connsiteY2" fmla="*/ 11111 h 16260"/>
                <a:gd name="connsiteX3" fmla="*/ 3809 w 16260"/>
                <a:gd name="connsiteY3" fmla="*/ 8510 h 16260"/>
                <a:gd name="connsiteX4" fmla="*/ 6094 w 16260"/>
                <a:gd name="connsiteY4" fmla="*/ 8550 h 16260"/>
                <a:gd name="connsiteX5" fmla="*/ 7679 w 16260"/>
                <a:gd name="connsiteY5" fmla="*/ 10217 h 16260"/>
                <a:gd name="connsiteX6" fmla="*/ 13004 w 16260"/>
                <a:gd name="connsiteY6" fmla="*/ 3713 h 16260"/>
                <a:gd name="connsiteX7" fmla="*/ 15585 w 16260"/>
                <a:gd name="connsiteY7" fmla="*/ 3469 h 16260"/>
                <a:gd name="connsiteX8" fmla="*/ 15850 w 16260"/>
                <a:gd name="connsiteY8" fmla="*/ 6030 h 16260"/>
                <a:gd name="connsiteX9" fmla="*/ 9183 w 16260"/>
                <a:gd name="connsiteY9" fmla="*/ 14160 h 16260"/>
                <a:gd name="connsiteX10" fmla="*/ 7842 w 16260"/>
                <a:gd name="connsiteY10" fmla="*/ 14851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0" h="16260">
                  <a:moveTo>
                    <a:pt x="7760" y="14851"/>
                  </a:moveTo>
                  <a:cubicBezTo>
                    <a:pt x="7256" y="14851"/>
                    <a:pt x="6773" y="14648"/>
                    <a:pt x="6419" y="14282"/>
                  </a:cubicBezTo>
                  <a:lnTo>
                    <a:pt x="3411" y="11111"/>
                  </a:lnTo>
                  <a:cubicBezTo>
                    <a:pt x="2801" y="10298"/>
                    <a:pt x="2980" y="9119"/>
                    <a:pt x="3809" y="8510"/>
                  </a:cubicBezTo>
                  <a:cubicBezTo>
                    <a:pt x="4496" y="7981"/>
                    <a:pt x="5431" y="8022"/>
                    <a:pt x="6094" y="8550"/>
                  </a:cubicBezTo>
                  <a:lnTo>
                    <a:pt x="7679" y="10217"/>
                  </a:lnTo>
                  <a:lnTo>
                    <a:pt x="13004" y="3713"/>
                  </a:lnTo>
                  <a:cubicBezTo>
                    <a:pt x="13642" y="2941"/>
                    <a:pt x="14801" y="2819"/>
                    <a:pt x="15585" y="3469"/>
                  </a:cubicBezTo>
                  <a:cubicBezTo>
                    <a:pt x="16370" y="4079"/>
                    <a:pt x="16488" y="5258"/>
                    <a:pt x="15850" y="6030"/>
                  </a:cubicBezTo>
                  <a:lnTo>
                    <a:pt x="9183" y="14160"/>
                  </a:lnTo>
                  <a:cubicBezTo>
                    <a:pt x="8850" y="14567"/>
                    <a:pt x="8366" y="14810"/>
                    <a:pt x="7842" y="14851"/>
                  </a:cubicBezTo>
                  <a:close/>
                </a:path>
              </a:pathLst>
            </a:custGeom>
            <a:solidFill>
              <a:srgbClr val="F9AA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F41EB225-0566-41BC-A93F-357BFE60BDD9}"/>
                </a:ext>
              </a:extLst>
            </p:cNvPr>
            <p:cNvSpPr/>
            <p:nvPr/>
          </p:nvSpPr>
          <p:spPr>
            <a:xfrm>
              <a:off x="13650893" y="4994446"/>
              <a:ext cx="16260" cy="16260"/>
            </a:xfrm>
            <a:custGeom>
              <a:avLst/>
              <a:gdLst>
                <a:gd name="connsiteX0" fmla="*/ 8092 w 16260"/>
                <a:gd name="connsiteY0" fmla="*/ 14896 h 16260"/>
                <a:gd name="connsiteX1" fmla="*/ 6751 w 16260"/>
                <a:gd name="connsiteY1" fmla="*/ 14327 h 16260"/>
                <a:gd name="connsiteX2" fmla="*/ 3743 w 16260"/>
                <a:gd name="connsiteY2" fmla="*/ 11156 h 16260"/>
                <a:gd name="connsiteX3" fmla="*/ 3466 w 16260"/>
                <a:gd name="connsiteY3" fmla="*/ 8514 h 16260"/>
                <a:gd name="connsiteX4" fmla="*/ 6097 w 16260"/>
                <a:gd name="connsiteY4" fmla="*/ 8229 h 16260"/>
                <a:gd name="connsiteX5" fmla="*/ 6426 w 16260"/>
                <a:gd name="connsiteY5" fmla="*/ 8595 h 16260"/>
                <a:gd name="connsiteX6" fmla="*/ 8011 w 16260"/>
                <a:gd name="connsiteY6" fmla="*/ 10262 h 16260"/>
                <a:gd name="connsiteX7" fmla="*/ 13336 w 16260"/>
                <a:gd name="connsiteY7" fmla="*/ 3758 h 16260"/>
                <a:gd name="connsiteX8" fmla="*/ 15905 w 16260"/>
                <a:gd name="connsiteY8" fmla="*/ 3433 h 16260"/>
                <a:gd name="connsiteX9" fmla="*/ 15938 w 16260"/>
                <a:gd name="connsiteY9" fmla="*/ 3473 h 16260"/>
                <a:gd name="connsiteX10" fmla="*/ 16182 w 16260"/>
                <a:gd name="connsiteY10" fmla="*/ 6075 h 16260"/>
                <a:gd name="connsiteX11" fmla="*/ 9515 w 16260"/>
                <a:gd name="connsiteY11" fmla="*/ 14205 h 16260"/>
                <a:gd name="connsiteX12" fmla="*/ 8174 w 16260"/>
                <a:gd name="connsiteY12" fmla="*/ 14896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260" h="16260">
                  <a:moveTo>
                    <a:pt x="8092" y="14896"/>
                  </a:moveTo>
                  <a:cubicBezTo>
                    <a:pt x="7588" y="14896"/>
                    <a:pt x="7105" y="14693"/>
                    <a:pt x="6751" y="14327"/>
                  </a:cubicBezTo>
                  <a:lnTo>
                    <a:pt x="3743" y="11156"/>
                  </a:lnTo>
                  <a:cubicBezTo>
                    <a:pt x="2938" y="10506"/>
                    <a:pt x="2816" y="9327"/>
                    <a:pt x="3466" y="8514"/>
                  </a:cubicBezTo>
                  <a:cubicBezTo>
                    <a:pt x="4113" y="7742"/>
                    <a:pt x="5292" y="7620"/>
                    <a:pt x="6097" y="8229"/>
                  </a:cubicBezTo>
                  <a:cubicBezTo>
                    <a:pt x="6218" y="8352"/>
                    <a:pt x="6332" y="8473"/>
                    <a:pt x="6426" y="8595"/>
                  </a:cubicBezTo>
                  <a:lnTo>
                    <a:pt x="8011" y="10262"/>
                  </a:lnTo>
                  <a:lnTo>
                    <a:pt x="13336" y="3758"/>
                  </a:lnTo>
                  <a:cubicBezTo>
                    <a:pt x="13958" y="2945"/>
                    <a:pt x="15109" y="2823"/>
                    <a:pt x="15905" y="3433"/>
                  </a:cubicBezTo>
                  <a:cubicBezTo>
                    <a:pt x="15918" y="3473"/>
                    <a:pt x="15926" y="3473"/>
                    <a:pt x="15938" y="3473"/>
                  </a:cubicBezTo>
                  <a:cubicBezTo>
                    <a:pt x="16710" y="4124"/>
                    <a:pt x="16820" y="5303"/>
                    <a:pt x="16182" y="6075"/>
                  </a:cubicBezTo>
                  <a:lnTo>
                    <a:pt x="9515" y="14205"/>
                  </a:lnTo>
                  <a:cubicBezTo>
                    <a:pt x="9182" y="14612"/>
                    <a:pt x="8698" y="14855"/>
                    <a:pt x="8174" y="14896"/>
                  </a:cubicBezTo>
                  <a:close/>
                </a:path>
              </a:pathLst>
            </a:custGeom>
            <a:solidFill>
              <a:srgbClr val="F9AA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6B9CE28C-E283-48DB-A0F4-A266134A7AA3}"/>
                </a:ext>
              </a:extLst>
            </p:cNvPr>
            <p:cNvSpPr/>
            <p:nvPr/>
          </p:nvSpPr>
          <p:spPr>
            <a:xfrm>
              <a:off x="13651225" y="5010304"/>
              <a:ext cx="16260" cy="16260"/>
            </a:xfrm>
            <a:custGeom>
              <a:avLst/>
              <a:gdLst>
                <a:gd name="connsiteX0" fmla="*/ 7760 w 16260"/>
                <a:gd name="connsiteY0" fmla="*/ 14851 h 16260"/>
                <a:gd name="connsiteX1" fmla="*/ 6419 w 16260"/>
                <a:gd name="connsiteY1" fmla="*/ 14282 h 16260"/>
                <a:gd name="connsiteX2" fmla="*/ 3411 w 16260"/>
                <a:gd name="connsiteY2" fmla="*/ 11111 h 16260"/>
                <a:gd name="connsiteX3" fmla="*/ 3809 w 16260"/>
                <a:gd name="connsiteY3" fmla="*/ 8510 h 16260"/>
                <a:gd name="connsiteX4" fmla="*/ 6094 w 16260"/>
                <a:gd name="connsiteY4" fmla="*/ 8550 h 16260"/>
                <a:gd name="connsiteX5" fmla="*/ 7679 w 16260"/>
                <a:gd name="connsiteY5" fmla="*/ 10217 h 16260"/>
                <a:gd name="connsiteX6" fmla="*/ 13004 w 16260"/>
                <a:gd name="connsiteY6" fmla="*/ 3713 h 16260"/>
                <a:gd name="connsiteX7" fmla="*/ 15585 w 16260"/>
                <a:gd name="connsiteY7" fmla="*/ 3469 h 16260"/>
                <a:gd name="connsiteX8" fmla="*/ 15850 w 16260"/>
                <a:gd name="connsiteY8" fmla="*/ 6030 h 16260"/>
                <a:gd name="connsiteX9" fmla="*/ 9183 w 16260"/>
                <a:gd name="connsiteY9" fmla="*/ 14160 h 16260"/>
                <a:gd name="connsiteX10" fmla="*/ 7842 w 16260"/>
                <a:gd name="connsiteY10" fmla="*/ 14851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0" h="16260">
                  <a:moveTo>
                    <a:pt x="7760" y="14851"/>
                  </a:moveTo>
                  <a:cubicBezTo>
                    <a:pt x="7256" y="14851"/>
                    <a:pt x="6773" y="14648"/>
                    <a:pt x="6419" y="14282"/>
                  </a:cubicBezTo>
                  <a:lnTo>
                    <a:pt x="3411" y="11111"/>
                  </a:lnTo>
                  <a:cubicBezTo>
                    <a:pt x="2801" y="10298"/>
                    <a:pt x="2980" y="9119"/>
                    <a:pt x="3809" y="8510"/>
                  </a:cubicBezTo>
                  <a:cubicBezTo>
                    <a:pt x="4496" y="7981"/>
                    <a:pt x="5431" y="8022"/>
                    <a:pt x="6094" y="8550"/>
                  </a:cubicBezTo>
                  <a:lnTo>
                    <a:pt x="7679" y="10217"/>
                  </a:lnTo>
                  <a:lnTo>
                    <a:pt x="13004" y="3713"/>
                  </a:lnTo>
                  <a:cubicBezTo>
                    <a:pt x="13642" y="2941"/>
                    <a:pt x="14801" y="2819"/>
                    <a:pt x="15585" y="3469"/>
                  </a:cubicBezTo>
                  <a:cubicBezTo>
                    <a:pt x="16370" y="4079"/>
                    <a:pt x="16488" y="5258"/>
                    <a:pt x="15850" y="6030"/>
                  </a:cubicBezTo>
                  <a:lnTo>
                    <a:pt x="9183" y="14160"/>
                  </a:lnTo>
                  <a:cubicBezTo>
                    <a:pt x="8850" y="14566"/>
                    <a:pt x="8366" y="14810"/>
                    <a:pt x="7842" y="14851"/>
                  </a:cubicBezTo>
                  <a:close/>
                </a:path>
              </a:pathLst>
            </a:custGeom>
            <a:solidFill>
              <a:srgbClr val="F9AA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25F49C0D-63A1-445E-9F7A-27C78725B812}"/>
                </a:ext>
              </a:extLst>
            </p:cNvPr>
            <p:cNvSpPr/>
            <p:nvPr/>
          </p:nvSpPr>
          <p:spPr>
            <a:xfrm>
              <a:off x="13702842" y="5063610"/>
              <a:ext cx="44715" cy="20325"/>
            </a:xfrm>
            <a:custGeom>
              <a:avLst/>
              <a:gdLst>
                <a:gd name="connsiteX0" fmla="*/ 5533 w 44715"/>
                <a:gd name="connsiteY0" fmla="*/ 19797 h 20325"/>
                <a:gd name="connsiteX1" fmla="*/ 5330 w 44715"/>
                <a:gd name="connsiteY1" fmla="*/ 19797 h 20325"/>
                <a:gd name="connsiteX2" fmla="*/ 3500 w 44715"/>
                <a:gd name="connsiteY2" fmla="*/ 17317 h 20325"/>
                <a:gd name="connsiteX3" fmla="*/ 4842 w 44715"/>
                <a:gd name="connsiteY3" fmla="*/ 7886 h 20325"/>
                <a:gd name="connsiteX4" fmla="*/ 3622 w 44715"/>
                <a:gd name="connsiteY4" fmla="*/ 5163 h 20325"/>
                <a:gd name="connsiteX5" fmla="*/ 4029 w 44715"/>
                <a:gd name="connsiteY5" fmla="*/ 3740 h 20325"/>
                <a:gd name="connsiteX6" fmla="*/ 5411 w 44715"/>
                <a:gd name="connsiteY6" fmla="*/ 4146 h 20325"/>
                <a:gd name="connsiteX7" fmla="*/ 6305 w 44715"/>
                <a:gd name="connsiteY7" fmla="*/ 6016 h 20325"/>
                <a:gd name="connsiteX8" fmla="*/ 13297 w 44715"/>
                <a:gd name="connsiteY8" fmla="*/ 3049 h 20325"/>
                <a:gd name="connsiteX9" fmla="*/ 21630 w 44715"/>
                <a:gd name="connsiteY9" fmla="*/ 8984 h 20325"/>
                <a:gd name="connsiteX10" fmla="*/ 21630 w 44715"/>
                <a:gd name="connsiteY10" fmla="*/ 9309 h 20325"/>
                <a:gd name="connsiteX11" fmla="*/ 31264 w 44715"/>
                <a:gd name="connsiteY11" fmla="*/ 5854 h 20325"/>
                <a:gd name="connsiteX12" fmla="*/ 34638 w 44715"/>
                <a:gd name="connsiteY12" fmla="*/ 10976 h 20325"/>
                <a:gd name="connsiteX13" fmla="*/ 35939 w 44715"/>
                <a:gd name="connsiteY13" fmla="*/ 8456 h 20325"/>
                <a:gd name="connsiteX14" fmla="*/ 42524 w 44715"/>
                <a:gd name="connsiteY14" fmla="*/ 7358 h 20325"/>
                <a:gd name="connsiteX15" fmla="*/ 43581 w 44715"/>
                <a:gd name="connsiteY15" fmla="*/ 7358 h 20325"/>
                <a:gd name="connsiteX16" fmla="*/ 44403 w 44715"/>
                <a:gd name="connsiteY16" fmla="*/ 8536 h 20325"/>
                <a:gd name="connsiteX17" fmla="*/ 44394 w 44715"/>
                <a:gd name="connsiteY17" fmla="*/ 8577 h 20325"/>
                <a:gd name="connsiteX18" fmla="*/ 43289 w 44715"/>
                <a:gd name="connsiteY18" fmla="*/ 9390 h 20325"/>
                <a:gd name="connsiteX19" fmla="*/ 43216 w 44715"/>
                <a:gd name="connsiteY19" fmla="*/ 9390 h 20325"/>
                <a:gd name="connsiteX20" fmla="*/ 42159 w 44715"/>
                <a:gd name="connsiteY20" fmla="*/ 9390 h 20325"/>
                <a:gd name="connsiteX21" fmla="*/ 38094 w 44715"/>
                <a:gd name="connsiteY21" fmla="*/ 8781 h 20325"/>
                <a:gd name="connsiteX22" fmla="*/ 38094 w 44715"/>
                <a:gd name="connsiteY22" fmla="*/ 8781 h 20325"/>
                <a:gd name="connsiteX23" fmla="*/ 38094 w 44715"/>
                <a:gd name="connsiteY23" fmla="*/ 9187 h 20325"/>
                <a:gd name="connsiteX24" fmla="*/ 36264 w 44715"/>
                <a:gd name="connsiteY24" fmla="*/ 12561 h 20325"/>
                <a:gd name="connsiteX25" fmla="*/ 33703 w 44715"/>
                <a:gd name="connsiteY25" fmla="*/ 14146 h 20325"/>
                <a:gd name="connsiteX26" fmla="*/ 32809 w 44715"/>
                <a:gd name="connsiteY26" fmla="*/ 11667 h 20325"/>
                <a:gd name="connsiteX27" fmla="*/ 31224 w 44715"/>
                <a:gd name="connsiteY27" fmla="*/ 7927 h 20325"/>
                <a:gd name="connsiteX28" fmla="*/ 22809 w 44715"/>
                <a:gd name="connsiteY28" fmla="*/ 11179 h 20325"/>
                <a:gd name="connsiteX29" fmla="*/ 23094 w 44715"/>
                <a:gd name="connsiteY29" fmla="*/ 16138 h 20325"/>
                <a:gd name="connsiteX30" fmla="*/ 20004 w 44715"/>
                <a:gd name="connsiteY30" fmla="*/ 16829 h 20325"/>
                <a:gd name="connsiteX31" fmla="*/ 17769 w 44715"/>
                <a:gd name="connsiteY31" fmla="*/ 13862 h 20325"/>
                <a:gd name="connsiteX32" fmla="*/ 20167 w 44715"/>
                <a:gd name="connsiteY32" fmla="*/ 10569 h 20325"/>
                <a:gd name="connsiteX33" fmla="*/ 19882 w 44715"/>
                <a:gd name="connsiteY33" fmla="*/ 10122 h 20325"/>
                <a:gd name="connsiteX34" fmla="*/ 13297 w 44715"/>
                <a:gd name="connsiteY34" fmla="*/ 5163 h 20325"/>
                <a:gd name="connsiteX35" fmla="*/ 7078 w 44715"/>
                <a:gd name="connsiteY35" fmla="*/ 8293 h 20325"/>
                <a:gd name="connsiteX36" fmla="*/ 6834 w 44715"/>
                <a:gd name="connsiteY36" fmla="*/ 19147 h 20325"/>
                <a:gd name="connsiteX37" fmla="*/ 5533 w 44715"/>
                <a:gd name="connsiteY37" fmla="*/ 19797 h 20325"/>
                <a:gd name="connsiteX38" fmla="*/ 5533 w 44715"/>
                <a:gd name="connsiteY38" fmla="*/ 11138 h 20325"/>
                <a:gd name="connsiteX39" fmla="*/ 5533 w 44715"/>
                <a:gd name="connsiteY39" fmla="*/ 16707 h 20325"/>
                <a:gd name="connsiteX40" fmla="*/ 5533 w 44715"/>
                <a:gd name="connsiteY40" fmla="*/ 16707 h 20325"/>
                <a:gd name="connsiteX41" fmla="*/ 5574 w 44715"/>
                <a:gd name="connsiteY41" fmla="*/ 11138 h 20325"/>
                <a:gd name="connsiteX42" fmla="*/ 21061 w 44715"/>
                <a:gd name="connsiteY42" fmla="*/ 12398 h 20325"/>
                <a:gd name="connsiteX43" fmla="*/ 19720 w 44715"/>
                <a:gd name="connsiteY43" fmla="*/ 14187 h 20325"/>
                <a:gd name="connsiteX44" fmla="*/ 20533 w 44715"/>
                <a:gd name="connsiteY44" fmla="*/ 14756 h 20325"/>
                <a:gd name="connsiteX45" fmla="*/ 21386 w 44715"/>
                <a:gd name="connsiteY45" fmla="*/ 14756 h 20325"/>
                <a:gd name="connsiteX46" fmla="*/ 21102 w 44715"/>
                <a:gd name="connsiteY46" fmla="*/ 12398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4715" h="20325">
                  <a:moveTo>
                    <a:pt x="5533" y="19797"/>
                  </a:moveTo>
                  <a:lnTo>
                    <a:pt x="5330" y="19797"/>
                  </a:lnTo>
                  <a:cubicBezTo>
                    <a:pt x="4273" y="19797"/>
                    <a:pt x="3785" y="18374"/>
                    <a:pt x="3500" y="17317"/>
                  </a:cubicBezTo>
                  <a:cubicBezTo>
                    <a:pt x="2586" y="14105"/>
                    <a:pt x="3074" y="10691"/>
                    <a:pt x="4842" y="7886"/>
                  </a:cubicBezTo>
                  <a:cubicBezTo>
                    <a:pt x="4537" y="6951"/>
                    <a:pt x="4126" y="6016"/>
                    <a:pt x="3622" y="5163"/>
                  </a:cubicBezTo>
                  <a:cubicBezTo>
                    <a:pt x="3370" y="4634"/>
                    <a:pt x="3545" y="4024"/>
                    <a:pt x="4029" y="3740"/>
                  </a:cubicBezTo>
                  <a:cubicBezTo>
                    <a:pt x="4525" y="3496"/>
                    <a:pt x="5126" y="3659"/>
                    <a:pt x="5411" y="4146"/>
                  </a:cubicBezTo>
                  <a:cubicBezTo>
                    <a:pt x="5765" y="4756"/>
                    <a:pt x="6065" y="5366"/>
                    <a:pt x="6305" y="6016"/>
                  </a:cubicBezTo>
                  <a:cubicBezTo>
                    <a:pt x="8139" y="4106"/>
                    <a:pt x="10659" y="3049"/>
                    <a:pt x="13297" y="3049"/>
                  </a:cubicBezTo>
                  <a:cubicBezTo>
                    <a:pt x="16858" y="3577"/>
                    <a:pt x="19952" y="5813"/>
                    <a:pt x="21630" y="8984"/>
                  </a:cubicBezTo>
                  <a:cubicBezTo>
                    <a:pt x="21639" y="9106"/>
                    <a:pt x="21639" y="9187"/>
                    <a:pt x="21630" y="9309"/>
                  </a:cubicBezTo>
                  <a:cubicBezTo>
                    <a:pt x="24447" y="7277"/>
                    <a:pt x="27789" y="6057"/>
                    <a:pt x="31264" y="5854"/>
                  </a:cubicBezTo>
                  <a:cubicBezTo>
                    <a:pt x="34273" y="6220"/>
                    <a:pt x="34638" y="9106"/>
                    <a:pt x="34638" y="10976"/>
                  </a:cubicBezTo>
                  <a:cubicBezTo>
                    <a:pt x="35207" y="10203"/>
                    <a:pt x="35647" y="9350"/>
                    <a:pt x="35939" y="8456"/>
                  </a:cubicBezTo>
                  <a:cubicBezTo>
                    <a:pt x="36712" y="6220"/>
                    <a:pt x="37484" y="6382"/>
                    <a:pt x="42524" y="7358"/>
                  </a:cubicBezTo>
                  <a:lnTo>
                    <a:pt x="43581" y="7358"/>
                  </a:lnTo>
                  <a:cubicBezTo>
                    <a:pt x="44134" y="7439"/>
                    <a:pt x="44500" y="7968"/>
                    <a:pt x="44403" y="8536"/>
                  </a:cubicBezTo>
                  <a:cubicBezTo>
                    <a:pt x="44398" y="8536"/>
                    <a:pt x="44398" y="8577"/>
                    <a:pt x="44394" y="8577"/>
                  </a:cubicBezTo>
                  <a:cubicBezTo>
                    <a:pt x="44317" y="9106"/>
                    <a:pt x="43821" y="9472"/>
                    <a:pt x="43289" y="9390"/>
                  </a:cubicBezTo>
                  <a:cubicBezTo>
                    <a:pt x="43264" y="9390"/>
                    <a:pt x="43240" y="9390"/>
                    <a:pt x="43216" y="9390"/>
                  </a:cubicBezTo>
                  <a:lnTo>
                    <a:pt x="42159" y="9390"/>
                  </a:lnTo>
                  <a:cubicBezTo>
                    <a:pt x="40825" y="9065"/>
                    <a:pt x="39464" y="8862"/>
                    <a:pt x="38094" y="8781"/>
                  </a:cubicBezTo>
                  <a:lnTo>
                    <a:pt x="38094" y="8781"/>
                  </a:lnTo>
                  <a:cubicBezTo>
                    <a:pt x="38094" y="8781"/>
                    <a:pt x="38094" y="8781"/>
                    <a:pt x="38094" y="9187"/>
                  </a:cubicBezTo>
                  <a:cubicBezTo>
                    <a:pt x="37691" y="10407"/>
                    <a:pt x="37069" y="11544"/>
                    <a:pt x="36264" y="12561"/>
                  </a:cubicBezTo>
                  <a:cubicBezTo>
                    <a:pt x="35411" y="13618"/>
                    <a:pt x="34679" y="14472"/>
                    <a:pt x="33703" y="14146"/>
                  </a:cubicBezTo>
                  <a:cubicBezTo>
                    <a:pt x="32728" y="13821"/>
                    <a:pt x="32809" y="12805"/>
                    <a:pt x="32809" y="11667"/>
                  </a:cubicBezTo>
                  <a:cubicBezTo>
                    <a:pt x="32809" y="9309"/>
                    <a:pt x="32565" y="8089"/>
                    <a:pt x="31224" y="7927"/>
                  </a:cubicBezTo>
                  <a:cubicBezTo>
                    <a:pt x="28167" y="8211"/>
                    <a:pt x="25252" y="9309"/>
                    <a:pt x="22809" y="11179"/>
                  </a:cubicBezTo>
                  <a:cubicBezTo>
                    <a:pt x="23716" y="12683"/>
                    <a:pt x="23821" y="14553"/>
                    <a:pt x="23094" y="16138"/>
                  </a:cubicBezTo>
                  <a:cubicBezTo>
                    <a:pt x="22330" y="17033"/>
                    <a:pt x="21073" y="17317"/>
                    <a:pt x="20004" y="16829"/>
                  </a:cubicBezTo>
                  <a:cubicBezTo>
                    <a:pt x="17525" y="16098"/>
                    <a:pt x="17647" y="14390"/>
                    <a:pt x="17769" y="13862"/>
                  </a:cubicBezTo>
                  <a:cubicBezTo>
                    <a:pt x="18208" y="12561"/>
                    <a:pt x="19045" y="11382"/>
                    <a:pt x="20167" y="10569"/>
                  </a:cubicBezTo>
                  <a:lnTo>
                    <a:pt x="19882" y="10122"/>
                  </a:lnTo>
                  <a:cubicBezTo>
                    <a:pt x="18561" y="7561"/>
                    <a:pt x="16134" y="5732"/>
                    <a:pt x="13297" y="5163"/>
                  </a:cubicBezTo>
                  <a:cubicBezTo>
                    <a:pt x="10842" y="5163"/>
                    <a:pt x="8533" y="6301"/>
                    <a:pt x="7078" y="8293"/>
                  </a:cubicBezTo>
                  <a:cubicBezTo>
                    <a:pt x="8204" y="11829"/>
                    <a:pt x="8118" y="15650"/>
                    <a:pt x="6834" y="19147"/>
                  </a:cubicBezTo>
                  <a:cubicBezTo>
                    <a:pt x="6533" y="19553"/>
                    <a:pt x="6045" y="19797"/>
                    <a:pt x="5533" y="19797"/>
                  </a:cubicBezTo>
                  <a:close/>
                  <a:moveTo>
                    <a:pt x="5533" y="11138"/>
                  </a:moveTo>
                  <a:cubicBezTo>
                    <a:pt x="4964" y="12968"/>
                    <a:pt x="4964" y="14878"/>
                    <a:pt x="5533" y="16707"/>
                  </a:cubicBezTo>
                  <a:lnTo>
                    <a:pt x="5533" y="16707"/>
                  </a:lnTo>
                  <a:cubicBezTo>
                    <a:pt x="5809" y="14878"/>
                    <a:pt x="5822" y="12968"/>
                    <a:pt x="5574" y="11138"/>
                  </a:cubicBezTo>
                  <a:close/>
                  <a:moveTo>
                    <a:pt x="21061" y="12398"/>
                  </a:moveTo>
                  <a:cubicBezTo>
                    <a:pt x="20456" y="12846"/>
                    <a:pt x="19992" y="13496"/>
                    <a:pt x="19720" y="14187"/>
                  </a:cubicBezTo>
                  <a:cubicBezTo>
                    <a:pt x="19720" y="14187"/>
                    <a:pt x="19720" y="14512"/>
                    <a:pt x="20533" y="14756"/>
                  </a:cubicBezTo>
                  <a:cubicBezTo>
                    <a:pt x="21346" y="15000"/>
                    <a:pt x="21346" y="14756"/>
                    <a:pt x="21386" y="14756"/>
                  </a:cubicBezTo>
                  <a:cubicBezTo>
                    <a:pt x="21427" y="14756"/>
                    <a:pt x="21590" y="13699"/>
                    <a:pt x="21102" y="12398"/>
                  </a:cubicBezTo>
                  <a:close/>
                </a:path>
              </a:pathLst>
            </a:custGeom>
            <a:solidFill>
              <a:srgbClr val="15AE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AB454408-D355-428E-9743-B8F014D95C88}"/>
                </a:ext>
              </a:extLst>
            </p:cNvPr>
            <p:cNvSpPr/>
            <p:nvPr/>
          </p:nvSpPr>
          <p:spPr>
            <a:xfrm>
              <a:off x="13778090" y="4835157"/>
              <a:ext cx="134145" cy="89430"/>
            </a:xfrm>
            <a:custGeom>
              <a:avLst/>
              <a:gdLst>
                <a:gd name="connsiteX0" fmla="*/ 131340 w 134145"/>
                <a:gd name="connsiteY0" fmla="*/ 46666 h 89430"/>
                <a:gd name="connsiteX1" fmla="*/ 67398 w 134145"/>
                <a:gd name="connsiteY1" fmla="*/ 68942 h 89430"/>
                <a:gd name="connsiteX2" fmla="*/ 8780 w 134145"/>
                <a:gd name="connsiteY2" fmla="*/ 3049 h 89430"/>
                <a:gd name="connsiteX3" fmla="*/ 3049 w 134145"/>
                <a:gd name="connsiteY3" fmla="*/ 16992 h 89430"/>
                <a:gd name="connsiteX4" fmla="*/ 59552 w 134145"/>
                <a:gd name="connsiteY4" fmla="*/ 89633 h 89430"/>
                <a:gd name="connsiteX5" fmla="*/ 134267 w 134145"/>
                <a:gd name="connsiteY5" fmla="*/ 74593 h 8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145" h="89430">
                  <a:moveTo>
                    <a:pt x="131340" y="46666"/>
                  </a:moveTo>
                  <a:cubicBezTo>
                    <a:pt x="131340" y="46666"/>
                    <a:pt x="71829" y="63780"/>
                    <a:pt x="67398" y="68942"/>
                  </a:cubicBezTo>
                  <a:lnTo>
                    <a:pt x="8780" y="3049"/>
                  </a:lnTo>
                  <a:lnTo>
                    <a:pt x="3049" y="16992"/>
                  </a:lnTo>
                  <a:lnTo>
                    <a:pt x="59552" y="89633"/>
                  </a:lnTo>
                  <a:lnTo>
                    <a:pt x="134267" y="74593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6EE8B3DC-7DE2-4864-956F-56719884E98A}"/>
                </a:ext>
              </a:extLst>
            </p:cNvPr>
            <p:cNvSpPr/>
            <p:nvPr/>
          </p:nvSpPr>
          <p:spPr>
            <a:xfrm>
              <a:off x="13754904" y="4809967"/>
              <a:ext cx="48780" cy="48780"/>
            </a:xfrm>
            <a:custGeom>
              <a:avLst/>
              <a:gdLst>
                <a:gd name="connsiteX0" fmla="*/ 20733 w 48780"/>
                <a:gd name="connsiteY0" fmla="*/ 9360 h 48780"/>
                <a:gd name="connsiteX1" fmla="*/ 26983 w 48780"/>
                <a:gd name="connsiteY1" fmla="*/ 4289 h 48780"/>
                <a:gd name="connsiteX2" fmla="*/ 45400 w 48780"/>
                <a:gd name="connsiteY2" fmla="*/ 26983 h 48780"/>
                <a:gd name="connsiteX3" fmla="*/ 39151 w 48780"/>
                <a:gd name="connsiteY3" fmla="*/ 32055 h 48780"/>
                <a:gd name="connsiteX4" fmla="*/ 28955 w 48780"/>
                <a:gd name="connsiteY4" fmla="*/ 40329 h 48780"/>
                <a:gd name="connsiteX5" fmla="*/ 10538 w 48780"/>
                <a:gd name="connsiteY5" fmla="*/ 17634 h 48780"/>
                <a:gd name="connsiteX6" fmla="*/ 4289 w 48780"/>
                <a:gd name="connsiteY6" fmla="*/ 22706 h 48780"/>
                <a:gd name="connsiteX7" fmla="*/ 10538 w 48780"/>
                <a:gd name="connsiteY7" fmla="*/ 17634 h 4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0" h="48780">
                  <a:moveTo>
                    <a:pt x="20733" y="9360"/>
                  </a:moveTo>
                  <a:cubicBezTo>
                    <a:pt x="24185" y="6559"/>
                    <a:pt x="26983" y="4289"/>
                    <a:pt x="26983" y="4289"/>
                  </a:cubicBezTo>
                  <a:lnTo>
                    <a:pt x="45400" y="26983"/>
                  </a:lnTo>
                  <a:cubicBezTo>
                    <a:pt x="45400" y="26983"/>
                    <a:pt x="42602" y="29254"/>
                    <a:pt x="39151" y="32055"/>
                  </a:cubicBezTo>
                  <a:lnTo>
                    <a:pt x="28955" y="40329"/>
                  </a:lnTo>
                  <a:lnTo>
                    <a:pt x="10538" y="17634"/>
                  </a:lnTo>
                  <a:cubicBezTo>
                    <a:pt x="7087" y="20435"/>
                    <a:pt x="4289" y="22706"/>
                    <a:pt x="4289" y="22706"/>
                  </a:cubicBezTo>
                  <a:cubicBezTo>
                    <a:pt x="4289" y="22706"/>
                    <a:pt x="7087" y="20435"/>
                    <a:pt x="10538" y="17634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2EA40C19-349D-447C-8C3E-0760F1BBC93A}"/>
                </a:ext>
              </a:extLst>
            </p:cNvPr>
            <p:cNvSpPr/>
            <p:nvPr/>
          </p:nvSpPr>
          <p:spPr>
            <a:xfrm>
              <a:off x="13751440" y="4819967"/>
              <a:ext cx="24390" cy="28455"/>
            </a:xfrm>
            <a:custGeom>
              <a:avLst/>
              <a:gdLst>
                <a:gd name="connsiteX0" fmla="*/ 4212 w 24390"/>
                <a:gd name="connsiteY0" fmla="*/ 3727 h 28455"/>
                <a:gd name="connsiteX1" fmla="*/ 3724 w 24390"/>
                <a:gd name="connsiteY1" fmla="*/ 8068 h 28455"/>
                <a:gd name="connsiteX2" fmla="*/ 3764 w 24390"/>
                <a:gd name="connsiteY2" fmla="*/ 8117 h 28455"/>
                <a:gd name="connsiteX3" fmla="*/ 18154 w 24390"/>
                <a:gd name="connsiteY3" fmla="*/ 25881 h 28455"/>
                <a:gd name="connsiteX4" fmla="*/ 22435 w 24390"/>
                <a:gd name="connsiteY4" fmla="*/ 26385 h 28455"/>
                <a:gd name="connsiteX5" fmla="*/ 22504 w 24390"/>
                <a:gd name="connsiteY5" fmla="*/ 26328 h 28455"/>
                <a:gd name="connsiteX6" fmla="*/ 22504 w 24390"/>
                <a:gd name="connsiteY6" fmla="*/ 26328 h 28455"/>
                <a:gd name="connsiteX7" fmla="*/ 23000 w 24390"/>
                <a:gd name="connsiteY7" fmla="*/ 21987 h 28455"/>
                <a:gd name="connsiteX8" fmla="*/ 22992 w 24390"/>
                <a:gd name="connsiteY8" fmla="*/ 21979 h 28455"/>
                <a:gd name="connsiteX9" fmla="*/ 8561 w 24390"/>
                <a:gd name="connsiteY9" fmla="*/ 4215 h 28455"/>
                <a:gd name="connsiteX10" fmla="*/ 4220 w 24390"/>
                <a:gd name="connsiteY10" fmla="*/ 3719 h 28455"/>
                <a:gd name="connsiteX11" fmla="*/ 4212 w 24390"/>
                <a:gd name="connsiteY11" fmla="*/ 372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90" h="28455">
                  <a:moveTo>
                    <a:pt x="4212" y="3727"/>
                  </a:moveTo>
                  <a:cubicBezTo>
                    <a:pt x="2878" y="4792"/>
                    <a:pt x="2659" y="6735"/>
                    <a:pt x="3724" y="8068"/>
                  </a:cubicBezTo>
                  <a:cubicBezTo>
                    <a:pt x="3736" y="8085"/>
                    <a:pt x="3752" y="8101"/>
                    <a:pt x="3764" y="8117"/>
                  </a:cubicBezTo>
                  <a:lnTo>
                    <a:pt x="18154" y="25881"/>
                  </a:lnTo>
                  <a:cubicBezTo>
                    <a:pt x="19199" y="27202"/>
                    <a:pt x="21114" y="27426"/>
                    <a:pt x="22435" y="26385"/>
                  </a:cubicBezTo>
                  <a:cubicBezTo>
                    <a:pt x="22459" y="26365"/>
                    <a:pt x="22484" y="26349"/>
                    <a:pt x="22504" y="26328"/>
                  </a:cubicBezTo>
                  <a:lnTo>
                    <a:pt x="22504" y="26328"/>
                  </a:lnTo>
                  <a:cubicBezTo>
                    <a:pt x="23837" y="25268"/>
                    <a:pt x="24061" y="23324"/>
                    <a:pt x="23000" y="21987"/>
                  </a:cubicBezTo>
                  <a:cubicBezTo>
                    <a:pt x="22996" y="21983"/>
                    <a:pt x="22996" y="21983"/>
                    <a:pt x="22992" y="21979"/>
                  </a:cubicBezTo>
                  <a:lnTo>
                    <a:pt x="8561" y="4215"/>
                  </a:lnTo>
                  <a:cubicBezTo>
                    <a:pt x="7500" y="2881"/>
                    <a:pt x="5557" y="2658"/>
                    <a:pt x="4220" y="3719"/>
                  </a:cubicBezTo>
                  <a:cubicBezTo>
                    <a:pt x="4216" y="3723"/>
                    <a:pt x="4216" y="3723"/>
                    <a:pt x="4212" y="372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4EB7817F-0226-4C3F-91F9-ABE56D1EA8AA}"/>
                </a:ext>
              </a:extLst>
            </p:cNvPr>
            <p:cNvSpPr/>
            <p:nvPr/>
          </p:nvSpPr>
          <p:spPr>
            <a:xfrm>
              <a:off x="13754401" y="4811467"/>
              <a:ext cx="24390" cy="28455"/>
            </a:xfrm>
            <a:custGeom>
              <a:avLst/>
              <a:gdLst>
                <a:gd name="connsiteX0" fmla="*/ 4178 w 24390"/>
                <a:gd name="connsiteY0" fmla="*/ 3731 h 28455"/>
                <a:gd name="connsiteX1" fmla="*/ 3730 w 24390"/>
                <a:gd name="connsiteY1" fmla="*/ 8121 h 28455"/>
                <a:gd name="connsiteX2" fmla="*/ 17592 w 24390"/>
                <a:gd name="connsiteY2" fmla="*/ 24950 h 28455"/>
                <a:gd name="connsiteX3" fmla="*/ 21933 w 24390"/>
                <a:gd name="connsiteY3" fmla="*/ 25438 h 28455"/>
                <a:gd name="connsiteX4" fmla="*/ 21982 w 24390"/>
                <a:gd name="connsiteY4" fmla="*/ 25397 h 28455"/>
                <a:gd name="connsiteX5" fmla="*/ 21982 w 24390"/>
                <a:gd name="connsiteY5" fmla="*/ 25397 h 28455"/>
                <a:gd name="connsiteX6" fmla="*/ 22429 w 24390"/>
                <a:gd name="connsiteY6" fmla="*/ 21048 h 28455"/>
                <a:gd name="connsiteX7" fmla="*/ 8568 w 24390"/>
                <a:gd name="connsiteY7" fmla="*/ 4219 h 28455"/>
                <a:gd name="connsiteX8" fmla="*/ 4178 w 24390"/>
                <a:gd name="connsiteY8" fmla="*/ 3731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0" h="28455">
                  <a:moveTo>
                    <a:pt x="4178" y="3731"/>
                  </a:moveTo>
                  <a:cubicBezTo>
                    <a:pt x="2869" y="4833"/>
                    <a:pt x="2669" y="6776"/>
                    <a:pt x="3730" y="8121"/>
                  </a:cubicBezTo>
                  <a:lnTo>
                    <a:pt x="17592" y="24950"/>
                  </a:lnTo>
                  <a:cubicBezTo>
                    <a:pt x="18657" y="26284"/>
                    <a:pt x="20600" y="26503"/>
                    <a:pt x="21933" y="25438"/>
                  </a:cubicBezTo>
                  <a:cubicBezTo>
                    <a:pt x="21950" y="25426"/>
                    <a:pt x="21966" y="25410"/>
                    <a:pt x="21982" y="25397"/>
                  </a:cubicBezTo>
                  <a:lnTo>
                    <a:pt x="21982" y="25397"/>
                  </a:lnTo>
                  <a:cubicBezTo>
                    <a:pt x="23287" y="24308"/>
                    <a:pt x="23486" y="22377"/>
                    <a:pt x="22429" y="21048"/>
                  </a:cubicBezTo>
                  <a:lnTo>
                    <a:pt x="8568" y="4219"/>
                  </a:lnTo>
                  <a:cubicBezTo>
                    <a:pt x="7486" y="2873"/>
                    <a:pt x="5527" y="2658"/>
                    <a:pt x="4178" y="3731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9D4102D-DEB0-45EA-B8C0-7A8968A78A72}"/>
                </a:ext>
              </a:extLst>
            </p:cNvPr>
            <p:cNvSpPr/>
            <p:nvPr/>
          </p:nvSpPr>
          <p:spPr>
            <a:xfrm>
              <a:off x="13767740" y="4803662"/>
              <a:ext cx="24390" cy="28455"/>
            </a:xfrm>
            <a:custGeom>
              <a:avLst/>
              <a:gdLst>
                <a:gd name="connsiteX0" fmla="*/ 4211 w 24390"/>
                <a:gd name="connsiteY0" fmla="*/ 3731 h 28455"/>
                <a:gd name="connsiteX1" fmla="*/ 3724 w 24390"/>
                <a:gd name="connsiteY1" fmla="*/ 8072 h 28455"/>
                <a:gd name="connsiteX2" fmla="*/ 3764 w 24390"/>
                <a:gd name="connsiteY2" fmla="*/ 8121 h 28455"/>
                <a:gd name="connsiteX3" fmla="*/ 17382 w 24390"/>
                <a:gd name="connsiteY3" fmla="*/ 24950 h 28455"/>
                <a:gd name="connsiteX4" fmla="*/ 21732 w 24390"/>
                <a:gd name="connsiteY4" fmla="*/ 25397 h 28455"/>
                <a:gd name="connsiteX5" fmla="*/ 21732 w 24390"/>
                <a:gd name="connsiteY5" fmla="*/ 25397 h 28455"/>
                <a:gd name="connsiteX6" fmla="*/ 22219 w 24390"/>
                <a:gd name="connsiteY6" fmla="*/ 21056 h 28455"/>
                <a:gd name="connsiteX7" fmla="*/ 22179 w 24390"/>
                <a:gd name="connsiteY7" fmla="*/ 21007 h 28455"/>
                <a:gd name="connsiteX8" fmla="*/ 8602 w 24390"/>
                <a:gd name="connsiteY8" fmla="*/ 4219 h 28455"/>
                <a:gd name="connsiteX9" fmla="*/ 4211 w 24390"/>
                <a:gd name="connsiteY9" fmla="*/ 3731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8455">
                  <a:moveTo>
                    <a:pt x="4211" y="3731"/>
                  </a:moveTo>
                  <a:cubicBezTo>
                    <a:pt x="2878" y="4796"/>
                    <a:pt x="2659" y="6739"/>
                    <a:pt x="3724" y="8072"/>
                  </a:cubicBezTo>
                  <a:cubicBezTo>
                    <a:pt x="3736" y="8089"/>
                    <a:pt x="3752" y="8105"/>
                    <a:pt x="3764" y="8121"/>
                  </a:cubicBezTo>
                  <a:lnTo>
                    <a:pt x="17382" y="24950"/>
                  </a:lnTo>
                  <a:cubicBezTo>
                    <a:pt x="18472" y="26255"/>
                    <a:pt x="20402" y="26454"/>
                    <a:pt x="21732" y="25397"/>
                  </a:cubicBezTo>
                  <a:lnTo>
                    <a:pt x="21732" y="25397"/>
                  </a:lnTo>
                  <a:cubicBezTo>
                    <a:pt x="23065" y="24332"/>
                    <a:pt x="23284" y="22389"/>
                    <a:pt x="22219" y="21056"/>
                  </a:cubicBezTo>
                  <a:cubicBezTo>
                    <a:pt x="22207" y="21040"/>
                    <a:pt x="22191" y="21023"/>
                    <a:pt x="22179" y="21007"/>
                  </a:cubicBezTo>
                  <a:lnTo>
                    <a:pt x="8602" y="4219"/>
                  </a:lnTo>
                  <a:cubicBezTo>
                    <a:pt x="7520" y="2873"/>
                    <a:pt x="5561" y="2658"/>
                    <a:pt x="4211" y="3731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7AD49AE8-1765-4C55-AE7F-839ABD839C7F}"/>
                </a:ext>
              </a:extLst>
            </p:cNvPr>
            <p:cNvSpPr/>
            <p:nvPr/>
          </p:nvSpPr>
          <p:spPr>
            <a:xfrm>
              <a:off x="13758083" y="4804435"/>
              <a:ext cx="20325" cy="24390"/>
            </a:xfrm>
            <a:custGeom>
              <a:avLst/>
              <a:gdLst>
                <a:gd name="connsiteX0" fmla="*/ 4194 w 20325"/>
                <a:gd name="connsiteY0" fmla="*/ 3690 h 24390"/>
                <a:gd name="connsiteX1" fmla="*/ 3747 w 20325"/>
                <a:gd name="connsiteY1" fmla="*/ 8080 h 24390"/>
                <a:gd name="connsiteX2" fmla="*/ 14235 w 20325"/>
                <a:gd name="connsiteY2" fmla="*/ 20275 h 24390"/>
                <a:gd name="connsiteX3" fmla="*/ 18625 w 20325"/>
                <a:gd name="connsiteY3" fmla="*/ 20763 h 24390"/>
                <a:gd name="connsiteX4" fmla="*/ 18625 w 20325"/>
                <a:gd name="connsiteY4" fmla="*/ 20763 h 24390"/>
                <a:gd name="connsiteX5" fmla="*/ 19072 w 20325"/>
                <a:gd name="connsiteY5" fmla="*/ 16373 h 24390"/>
                <a:gd name="connsiteX6" fmla="*/ 8584 w 20325"/>
                <a:gd name="connsiteY6" fmla="*/ 4177 h 24390"/>
                <a:gd name="connsiteX7" fmla="*/ 4194 w 20325"/>
                <a:gd name="connsiteY7" fmla="*/ 3730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5" h="24390">
                  <a:moveTo>
                    <a:pt x="4194" y="3690"/>
                  </a:moveTo>
                  <a:cubicBezTo>
                    <a:pt x="2865" y="4783"/>
                    <a:pt x="2662" y="6742"/>
                    <a:pt x="3747" y="8080"/>
                  </a:cubicBezTo>
                  <a:lnTo>
                    <a:pt x="14235" y="20275"/>
                  </a:lnTo>
                  <a:cubicBezTo>
                    <a:pt x="15316" y="21620"/>
                    <a:pt x="17275" y="21836"/>
                    <a:pt x="18625" y="20763"/>
                  </a:cubicBezTo>
                  <a:lnTo>
                    <a:pt x="18625" y="20763"/>
                  </a:lnTo>
                  <a:cubicBezTo>
                    <a:pt x="19934" y="19661"/>
                    <a:pt x="20133" y="17718"/>
                    <a:pt x="19072" y="16373"/>
                  </a:cubicBezTo>
                  <a:lnTo>
                    <a:pt x="8584" y="4177"/>
                  </a:lnTo>
                  <a:cubicBezTo>
                    <a:pt x="7483" y="2868"/>
                    <a:pt x="5540" y="2669"/>
                    <a:pt x="4194" y="3730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B4484187-8BE0-4252-858E-52CA09E1F6AD}"/>
                </a:ext>
              </a:extLst>
            </p:cNvPr>
            <p:cNvSpPr/>
            <p:nvPr/>
          </p:nvSpPr>
          <p:spPr>
            <a:xfrm>
              <a:off x="13783886" y="4809425"/>
              <a:ext cx="12195" cy="20325"/>
            </a:xfrm>
            <a:custGeom>
              <a:avLst/>
              <a:gdLst>
                <a:gd name="connsiteX0" fmla="*/ 11521 w 12195"/>
                <a:gd name="connsiteY0" fmla="*/ 19674 h 20325"/>
                <a:gd name="connsiteX1" fmla="*/ 4082 w 12195"/>
                <a:gd name="connsiteY1" fmla="*/ 10447 h 20325"/>
                <a:gd name="connsiteX2" fmla="*/ 4712 w 12195"/>
                <a:gd name="connsiteY2" fmla="*/ 4041 h 20325"/>
                <a:gd name="connsiteX3" fmla="*/ 4732 w 12195"/>
                <a:gd name="connsiteY3" fmla="*/ 4024 h 20325"/>
                <a:gd name="connsiteX4" fmla="*/ 5911 w 12195"/>
                <a:gd name="connsiteY4" fmla="*/ 3049 h 20325"/>
                <a:gd name="connsiteX5" fmla="*/ 5911 w 12195"/>
                <a:gd name="connsiteY5" fmla="*/ 3049 h 20325"/>
                <a:gd name="connsiteX6" fmla="*/ 12293 w 12195"/>
                <a:gd name="connsiteY6" fmla="*/ 10935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5" h="20325">
                  <a:moveTo>
                    <a:pt x="11521" y="19674"/>
                  </a:moveTo>
                  <a:lnTo>
                    <a:pt x="4082" y="10447"/>
                  </a:lnTo>
                  <a:cubicBezTo>
                    <a:pt x="2488" y="8504"/>
                    <a:pt x="2769" y="5634"/>
                    <a:pt x="4712" y="4041"/>
                  </a:cubicBezTo>
                  <a:cubicBezTo>
                    <a:pt x="4720" y="4036"/>
                    <a:pt x="4724" y="4028"/>
                    <a:pt x="4732" y="4024"/>
                  </a:cubicBezTo>
                  <a:lnTo>
                    <a:pt x="5911" y="3049"/>
                  </a:lnTo>
                  <a:lnTo>
                    <a:pt x="5911" y="3049"/>
                  </a:lnTo>
                  <a:lnTo>
                    <a:pt x="12293" y="10935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FAEE8013-FD37-46C7-88C7-E356D3350D09}"/>
                </a:ext>
              </a:extLst>
            </p:cNvPr>
            <p:cNvSpPr/>
            <p:nvPr/>
          </p:nvSpPr>
          <p:spPr>
            <a:xfrm>
              <a:off x="13788212" y="4813938"/>
              <a:ext cx="12195" cy="24390"/>
            </a:xfrm>
            <a:custGeom>
              <a:avLst/>
              <a:gdLst>
                <a:gd name="connsiteX0" fmla="*/ 3049 w 12195"/>
                <a:gd name="connsiteY0" fmla="*/ 16545 h 24390"/>
                <a:gd name="connsiteX1" fmla="*/ 4187 w 12195"/>
                <a:gd name="connsiteY1" fmla="*/ 5691 h 24390"/>
                <a:gd name="connsiteX2" fmla="*/ 5406 w 12195"/>
                <a:gd name="connsiteY2" fmla="*/ 3049 h 24390"/>
                <a:gd name="connsiteX3" fmla="*/ 10203 w 12195"/>
                <a:gd name="connsiteY3" fmla="*/ 8984 h 24390"/>
                <a:gd name="connsiteX4" fmla="*/ 8658 w 12195"/>
                <a:gd name="connsiteY4" fmla="*/ 23455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24390">
                  <a:moveTo>
                    <a:pt x="3049" y="16545"/>
                  </a:moveTo>
                  <a:lnTo>
                    <a:pt x="4187" y="5691"/>
                  </a:lnTo>
                  <a:cubicBezTo>
                    <a:pt x="4313" y="4707"/>
                    <a:pt x="4740" y="3785"/>
                    <a:pt x="5406" y="3049"/>
                  </a:cubicBezTo>
                  <a:lnTo>
                    <a:pt x="10203" y="8984"/>
                  </a:lnTo>
                  <a:lnTo>
                    <a:pt x="8658" y="23455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A750E60C-0444-44FC-AD1E-A94976AD0CC5}"/>
                </a:ext>
              </a:extLst>
            </p:cNvPr>
            <p:cNvSpPr/>
            <p:nvPr/>
          </p:nvSpPr>
          <p:spPr>
            <a:xfrm>
              <a:off x="13705855" y="4773857"/>
              <a:ext cx="85365" cy="85365"/>
            </a:xfrm>
            <a:custGeom>
              <a:avLst/>
              <a:gdLst>
                <a:gd name="connsiteX0" fmla="*/ 86259 w 85365"/>
                <a:gd name="connsiteY0" fmla="*/ 3049 h 85365"/>
                <a:gd name="connsiteX1" fmla="*/ 3049 w 85365"/>
                <a:gd name="connsiteY1" fmla="*/ 3049 h 85365"/>
                <a:gd name="connsiteX2" fmla="*/ 3049 w 85365"/>
                <a:gd name="connsiteY2" fmla="*/ 82438 h 85365"/>
                <a:gd name="connsiteX3" fmla="*/ 6910 w 85365"/>
                <a:gd name="connsiteY3" fmla="*/ 86300 h 85365"/>
                <a:gd name="connsiteX4" fmla="*/ 82398 w 85365"/>
                <a:gd name="connsiteY4" fmla="*/ 86300 h 85365"/>
                <a:gd name="connsiteX5" fmla="*/ 86259 w 85365"/>
                <a:gd name="connsiteY5" fmla="*/ 82438 h 8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65" h="85365">
                  <a:moveTo>
                    <a:pt x="86259" y="3049"/>
                  </a:moveTo>
                  <a:lnTo>
                    <a:pt x="3049" y="3049"/>
                  </a:lnTo>
                  <a:lnTo>
                    <a:pt x="3049" y="82438"/>
                  </a:lnTo>
                  <a:cubicBezTo>
                    <a:pt x="3150" y="84528"/>
                    <a:pt x="4821" y="86199"/>
                    <a:pt x="6910" y="86300"/>
                  </a:cubicBezTo>
                  <a:lnTo>
                    <a:pt x="82398" y="86300"/>
                  </a:lnTo>
                  <a:cubicBezTo>
                    <a:pt x="84487" y="86199"/>
                    <a:pt x="86158" y="84528"/>
                    <a:pt x="86259" y="82438"/>
                  </a:cubicBezTo>
                  <a:close/>
                </a:path>
              </a:pathLst>
            </a:custGeom>
            <a:solidFill>
              <a:srgbClr val="617B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BE46BFBB-3B71-48DC-8F81-108726E201FA}"/>
                </a:ext>
              </a:extLst>
            </p:cNvPr>
            <p:cNvSpPr/>
            <p:nvPr/>
          </p:nvSpPr>
          <p:spPr>
            <a:xfrm>
              <a:off x="13716383" y="4773857"/>
              <a:ext cx="77235" cy="73170"/>
            </a:xfrm>
            <a:custGeom>
              <a:avLst/>
              <a:gdLst>
                <a:gd name="connsiteX0" fmla="*/ 3049 w 77235"/>
                <a:gd name="connsiteY0" fmla="*/ 3049 h 73170"/>
                <a:gd name="connsiteX1" fmla="*/ 75731 w 77235"/>
                <a:gd name="connsiteY1" fmla="*/ 3049 h 73170"/>
                <a:gd name="connsiteX2" fmla="*/ 75731 w 77235"/>
                <a:gd name="connsiteY2" fmla="*/ 72886 h 73170"/>
                <a:gd name="connsiteX3" fmla="*/ 3049 w 77235"/>
                <a:gd name="connsiteY3" fmla="*/ 3049 h 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35" h="73170">
                  <a:moveTo>
                    <a:pt x="3049" y="3049"/>
                  </a:moveTo>
                  <a:lnTo>
                    <a:pt x="75731" y="3049"/>
                  </a:lnTo>
                  <a:lnTo>
                    <a:pt x="75731" y="72886"/>
                  </a:lnTo>
                  <a:lnTo>
                    <a:pt x="3049" y="304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6CE9B15C-067A-4318-AE77-73430FA7644E}"/>
                </a:ext>
              </a:extLst>
            </p:cNvPr>
            <p:cNvSpPr/>
            <p:nvPr/>
          </p:nvSpPr>
          <p:spPr>
            <a:xfrm>
              <a:off x="13714391" y="4782149"/>
              <a:ext cx="32520" cy="16260"/>
            </a:xfrm>
            <a:custGeom>
              <a:avLst/>
              <a:gdLst>
                <a:gd name="connsiteX0" fmla="*/ 31422 w 32520"/>
                <a:gd name="connsiteY0" fmla="*/ 3049 h 16260"/>
                <a:gd name="connsiteX1" fmla="*/ 32114 w 32520"/>
                <a:gd name="connsiteY1" fmla="*/ 3049 h 16260"/>
                <a:gd name="connsiteX2" fmla="*/ 32114 w 32520"/>
                <a:gd name="connsiteY2" fmla="*/ 13333 h 16260"/>
                <a:gd name="connsiteX3" fmla="*/ 31422 w 32520"/>
                <a:gd name="connsiteY3" fmla="*/ 13333 h 16260"/>
                <a:gd name="connsiteX4" fmla="*/ 3740 w 32520"/>
                <a:gd name="connsiteY4" fmla="*/ 13333 h 16260"/>
                <a:gd name="connsiteX5" fmla="*/ 3740 w 32520"/>
                <a:gd name="connsiteY5" fmla="*/ 3049 h 16260"/>
                <a:gd name="connsiteX6" fmla="*/ 3049 w 32520"/>
                <a:gd name="connsiteY6" fmla="*/ 3049 h 16260"/>
                <a:gd name="connsiteX7" fmla="*/ 3740 w 32520"/>
                <a:gd name="connsiteY7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20" h="16260">
                  <a:moveTo>
                    <a:pt x="31422" y="3049"/>
                  </a:moveTo>
                  <a:cubicBezTo>
                    <a:pt x="31804" y="3049"/>
                    <a:pt x="32114" y="3049"/>
                    <a:pt x="32114" y="3049"/>
                  </a:cubicBezTo>
                  <a:lnTo>
                    <a:pt x="32114" y="13333"/>
                  </a:lnTo>
                  <a:cubicBezTo>
                    <a:pt x="32114" y="13333"/>
                    <a:pt x="31804" y="13333"/>
                    <a:pt x="31422" y="13333"/>
                  </a:cubicBezTo>
                  <a:lnTo>
                    <a:pt x="3740" y="13333"/>
                  </a:lnTo>
                  <a:lnTo>
                    <a:pt x="3740" y="3049"/>
                  </a:lnTo>
                  <a:cubicBezTo>
                    <a:pt x="3358" y="3049"/>
                    <a:pt x="3049" y="3049"/>
                    <a:pt x="3049" y="3049"/>
                  </a:cubicBezTo>
                  <a:cubicBezTo>
                    <a:pt x="3049" y="3049"/>
                    <a:pt x="3358" y="3049"/>
                    <a:pt x="3740" y="3049"/>
                  </a:cubicBezTo>
                  <a:close/>
                </a:path>
              </a:pathLst>
            </a:custGeom>
            <a:solidFill>
              <a:srgbClr val="21D8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9AC75E0F-3725-4710-A9FD-524E15AFDF8F}"/>
                </a:ext>
              </a:extLst>
            </p:cNvPr>
            <p:cNvSpPr/>
            <p:nvPr/>
          </p:nvSpPr>
          <p:spPr>
            <a:xfrm>
              <a:off x="13752033" y="4782149"/>
              <a:ext cx="16260" cy="16260"/>
            </a:xfrm>
            <a:custGeom>
              <a:avLst/>
              <a:gdLst>
                <a:gd name="connsiteX0" fmla="*/ 12602 w 16260"/>
                <a:gd name="connsiteY0" fmla="*/ 3049 h 16260"/>
                <a:gd name="connsiteX1" fmla="*/ 13293 w 16260"/>
                <a:gd name="connsiteY1" fmla="*/ 3049 h 16260"/>
                <a:gd name="connsiteX2" fmla="*/ 13293 w 16260"/>
                <a:gd name="connsiteY2" fmla="*/ 13333 h 16260"/>
                <a:gd name="connsiteX3" fmla="*/ 12602 w 16260"/>
                <a:gd name="connsiteY3" fmla="*/ 13333 h 16260"/>
                <a:gd name="connsiteX4" fmla="*/ 3740 w 16260"/>
                <a:gd name="connsiteY4" fmla="*/ 13333 h 16260"/>
                <a:gd name="connsiteX5" fmla="*/ 3740 w 16260"/>
                <a:gd name="connsiteY5" fmla="*/ 3049 h 16260"/>
                <a:gd name="connsiteX6" fmla="*/ 3049 w 16260"/>
                <a:gd name="connsiteY6" fmla="*/ 3049 h 16260"/>
                <a:gd name="connsiteX7" fmla="*/ 3740 w 16260"/>
                <a:gd name="connsiteY7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60" h="16260">
                  <a:moveTo>
                    <a:pt x="12602" y="3049"/>
                  </a:moveTo>
                  <a:cubicBezTo>
                    <a:pt x="12983" y="3049"/>
                    <a:pt x="13293" y="3049"/>
                    <a:pt x="13293" y="3049"/>
                  </a:cubicBezTo>
                  <a:lnTo>
                    <a:pt x="13293" y="13333"/>
                  </a:lnTo>
                  <a:cubicBezTo>
                    <a:pt x="13293" y="13333"/>
                    <a:pt x="12983" y="13333"/>
                    <a:pt x="12602" y="13333"/>
                  </a:cubicBezTo>
                  <a:lnTo>
                    <a:pt x="3740" y="13333"/>
                  </a:lnTo>
                  <a:lnTo>
                    <a:pt x="3740" y="3049"/>
                  </a:lnTo>
                  <a:cubicBezTo>
                    <a:pt x="3358" y="3049"/>
                    <a:pt x="3049" y="3049"/>
                    <a:pt x="3049" y="3049"/>
                  </a:cubicBezTo>
                  <a:cubicBezTo>
                    <a:pt x="3049" y="3049"/>
                    <a:pt x="3358" y="3049"/>
                    <a:pt x="3740" y="3049"/>
                  </a:cubicBezTo>
                  <a:close/>
                </a:path>
              </a:pathLst>
            </a:custGeom>
            <a:solidFill>
              <a:srgbClr val="E647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A27B8CC5-6DAA-4A03-97DC-C7DBC05C3967}"/>
                </a:ext>
              </a:extLst>
            </p:cNvPr>
            <p:cNvSpPr/>
            <p:nvPr/>
          </p:nvSpPr>
          <p:spPr>
            <a:xfrm>
              <a:off x="13770814" y="4782149"/>
              <a:ext cx="16260" cy="16260"/>
            </a:xfrm>
            <a:custGeom>
              <a:avLst/>
              <a:gdLst>
                <a:gd name="connsiteX0" fmla="*/ 3740 w 16260"/>
                <a:gd name="connsiteY0" fmla="*/ 3049 h 16260"/>
                <a:gd name="connsiteX1" fmla="*/ 12642 w 16260"/>
                <a:gd name="connsiteY1" fmla="*/ 3049 h 16260"/>
                <a:gd name="connsiteX2" fmla="*/ 13293 w 16260"/>
                <a:gd name="connsiteY2" fmla="*/ 3699 h 16260"/>
                <a:gd name="connsiteX3" fmla="*/ 13293 w 16260"/>
                <a:gd name="connsiteY3" fmla="*/ 12642 h 16260"/>
                <a:gd name="connsiteX4" fmla="*/ 12602 w 16260"/>
                <a:gd name="connsiteY4" fmla="*/ 13333 h 16260"/>
                <a:gd name="connsiteX5" fmla="*/ 3699 w 16260"/>
                <a:gd name="connsiteY5" fmla="*/ 13333 h 16260"/>
                <a:gd name="connsiteX6" fmla="*/ 3049 w 16260"/>
                <a:gd name="connsiteY6" fmla="*/ 12683 h 16260"/>
                <a:gd name="connsiteX7" fmla="*/ 3049 w 16260"/>
                <a:gd name="connsiteY7" fmla="*/ 3618 h 16260"/>
                <a:gd name="connsiteX8" fmla="*/ 3740 w 16260"/>
                <a:gd name="connsiteY8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740" y="3049"/>
                  </a:moveTo>
                  <a:lnTo>
                    <a:pt x="12642" y="3049"/>
                  </a:lnTo>
                  <a:cubicBezTo>
                    <a:pt x="13000" y="3049"/>
                    <a:pt x="13293" y="3342"/>
                    <a:pt x="13293" y="3699"/>
                  </a:cubicBezTo>
                  <a:lnTo>
                    <a:pt x="13293" y="12642"/>
                  </a:lnTo>
                  <a:cubicBezTo>
                    <a:pt x="13293" y="13024"/>
                    <a:pt x="12984" y="13333"/>
                    <a:pt x="12602" y="13333"/>
                  </a:cubicBezTo>
                  <a:lnTo>
                    <a:pt x="3699" y="13333"/>
                  </a:lnTo>
                  <a:cubicBezTo>
                    <a:pt x="3341" y="13333"/>
                    <a:pt x="3049" y="13041"/>
                    <a:pt x="3049" y="12683"/>
                  </a:cubicBezTo>
                  <a:lnTo>
                    <a:pt x="3049" y="3618"/>
                  </a:lnTo>
                  <a:cubicBezTo>
                    <a:pt x="3110" y="3285"/>
                    <a:pt x="3402" y="3045"/>
                    <a:pt x="3740" y="304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F444CCFD-C039-48FB-B6A9-0A123B8A5397}"/>
                </a:ext>
              </a:extLst>
            </p:cNvPr>
            <p:cNvSpPr/>
            <p:nvPr/>
          </p:nvSpPr>
          <p:spPr>
            <a:xfrm>
              <a:off x="13714392" y="4800970"/>
              <a:ext cx="16260" cy="16260"/>
            </a:xfrm>
            <a:custGeom>
              <a:avLst/>
              <a:gdLst>
                <a:gd name="connsiteX0" fmla="*/ 3740 w 16260"/>
                <a:gd name="connsiteY0" fmla="*/ 3049 h 16260"/>
                <a:gd name="connsiteX1" fmla="*/ 12642 w 16260"/>
                <a:gd name="connsiteY1" fmla="*/ 3049 h 16260"/>
                <a:gd name="connsiteX2" fmla="*/ 13293 w 16260"/>
                <a:gd name="connsiteY2" fmla="*/ 3699 h 16260"/>
                <a:gd name="connsiteX3" fmla="*/ 13293 w 16260"/>
                <a:gd name="connsiteY3" fmla="*/ 12602 h 16260"/>
                <a:gd name="connsiteX4" fmla="*/ 12601 w 16260"/>
                <a:gd name="connsiteY4" fmla="*/ 13293 h 16260"/>
                <a:gd name="connsiteX5" fmla="*/ 3699 w 16260"/>
                <a:gd name="connsiteY5" fmla="*/ 13293 h 16260"/>
                <a:gd name="connsiteX6" fmla="*/ 3049 w 16260"/>
                <a:gd name="connsiteY6" fmla="*/ 12642 h 16260"/>
                <a:gd name="connsiteX7" fmla="*/ 3049 w 16260"/>
                <a:gd name="connsiteY7" fmla="*/ 3740 h 16260"/>
                <a:gd name="connsiteX8" fmla="*/ 3699 w 16260"/>
                <a:gd name="connsiteY8" fmla="*/ 308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740" y="3049"/>
                  </a:moveTo>
                  <a:lnTo>
                    <a:pt x="12642" y="3049"/>
                  </a:lnTo>
                  <a:cubicBezTo>
                    <a:pt x="13000" y="3049"/>
                    <a:pt x="13293" y="3342"/>
                    <a:pt x="13293" y="3699"/>
                  </a:cubicBezTo>
                  <a:lnTo>
                    <a:pt x="13293" y="12602"/>
                  </a:lnTo>
                  <a:cubicBezTo>
                    <a:pt x="13293" y="12984"/>
                    <a:pt x="12984" y="13293"/>
                    <a:pt x="12601" y="13293"/>
                  </a:cubicBezTo>
                  <a:lnTo>
                    <a:pt x="3699" y="13293"/>
                  </a:lnTo>
                  <a:cubicBezTo>
                    <a:pt x="3341" y="13293"/>
                    <a:pt x="3049" y="13000"/>
                    <a:pt x="3049" y="12642"/>
                  </a:cubicBezTo>
                  <a:lnTo>
                    <a:pt x="3049" y="3740"/>
                  </a:lnTo>
                  <a:cubicBezTo>
                    <a:pt x="3049" y="3382"/>
                    <a:pt x="3341" y="3089"/>
                    <a:pt x="3699" y="308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3AB75CA1-1113-4C63-AD4C-D449AEB8244A}"/>
                </a:ext>
              </a:extLst>
            </p:cNvPr>
            <p:cNvSpPr/>
            <p:nvPr/>
          </p:nvSpPr>
          <p:spPr>
            <a:xfrm>
              <a:off x="13733211" y="4800970"/>
              <a:ext cx="16260" cy="16260"/>
            </a:xfrm>
            <a:custGeom>
              <a:avLst/>
              <a:gdLst>
                <a:gd name="connsiteX0" fmla="*/ 3701 w 16260"/>
                <a:gd name="connsiteY0" fmla="*/ 3049 h 16260"/>
                <a:gd name="connsiteX1" fmla="*/ 12603 w 16260"/>
                <a:gd name="connsiteY1" fmla="*/ 3049 h 16260"/>
                <a:gd name="connsiteX2" fmla="*/ 13294 w 16260"/>
                <a:gd name="connsiteY2" fmla="*/ 3740 h 16260"/>
                <a:gd name="connsiteX3" fmla="*/ 13294 w 16260"/>
                <a:gd name="connsiteY3" fmla="*/ 12642 h 16260"/>
                <a:gd name="connsiteX4" fmla="*/ 12603 w 16260"/>
                <a:gd name="connsiteY4" fmla="*/ 13333 h 16260"/>
                <a:gd name="connsiteX5" fmla="*/ 3741 w 16260"/>
                <a:gd name="connsiteY5" fmla="*/ 13333 h 16260"/>
                <a:gd name="connsiteX6" fmla="*/ 3050 w 16260"/>
                <a:gd name="connsiteY6" fmla="*/ 12642 h 16260"/>
                <a:gd name="connsiteX7" fmla="*/ 3050 w 16260"/>
                <a:gd name="connsiteY7" fmla="*/ 3740 h 16260"/>
                <a:gd name="connsiteX8" fmla="*/ 3660 w 16260"/>
                <a:gd name="connsiteY8" fmla="*/ 3049 h 16260"/>
                <a:gd name="connsiteX9" fmla="*/ 3701 w 16260"/>
                <a:gd name="connsiteY9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3701" y="3049"/>
                  </a:moveTo>
                  <a:lnTo>
                    <a:pt x="12603" y="3049"/>
                  </a:lnTo>
                  <a:cubicBezTo>
                    <a:pt x="12985" y="3049"/>
                    <a:pt x="13294" y="3358"/>
                    <a:pt x="13294" y="3740"/>
                  </a:cubicBezTo>
                  <a:lnTo>
                    <a:pt x="13294" y="12642"/>
                  </a:lnTo>
                  <a:cubicBezTo>
                    <a:pt x="13294" y="13024"/>
                    <a:pt x="12985" y="13333"/>
                    <a:pt x="12603" y="13333"/>
                  </a:cubicBezTo>
                  <a:lnTo>
                    <a:pt x="3741" y="13333"/>
                  </a:lnTo>
                  <a:cubicBezTo>
                    <a:pt x="3359" y="13333"/>
                    <a:pt x="3050" y="13024"/>
                    <a:pt x="3050" y="12642"/>
                  </a:cubicBezTo>
                  <a:lnTo>
                    <a:pt x="3050" y="3740"/>
                  </a:lnTo>
                  <a:cubicBezTo>
                    <a:pt x="3026" y="3382"/>
                    <a:pt x="3298" y="3073"/>
                    <a:pt x="3660" y="3049"/>
                  </a:cubicBezTo>
                  <a:cubicBezTo>
                    <a:pt x="3672" y="3049"/>
                    <a:pt x="3688" y="3049"/>
                    <a:pt x="3701" y="304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D644F264-3B9D-4292-B358-316113458279}"/>
                </a:ext>
              </a:extLst>
            </p:cNvPr>
            <p:cNvSpPr/>
            <p:nvPr/>
          </p:nvSpPr>
          <p:spPr>
            <a:xfrm>
              <a:off x="13751952" y="4800970"/>
              <a:ext cx="16260" cy="16260"/>
            </a:xfrm>
            <a:custGeom>
              <a:avLst/>
              <a:gdLst>
                <a:gd name="connsiteX0" fmla="*/ 3780 w 16260"/>
                <a:gd name="connsiteY0" fmla="*/ 3049 h 16260"/>
                <a:gd name="connsiteX1" fmla="*/ 12683 w 16260"/>
                <a:gd name="connsiteY1" fmla="*/ 3049 h 16260"/>
                <a:gd name="connsiteX2" fmla="*/ 13333 w 16260"/>
                <a:gd name="connsiteY2" fmla="*/ 3699 h 16260"/>
                <a:gd name="connsiteX3" fmla="*/ 13333 w 16260"/>
                <a:gd name="connsiteY3" fmla="*/ 12602 h 16260"/>
                <a:gd name="connsiteX4" fmla="*/ 12642 w 16260"/>
                <a:gd name="connsiteY4" fmla="*/ 13293 h 16260"/>
                <a:gd name="connsiteX5" fmla="*/ 3740 w 16260"/>
                <a:gd name="connsiteY5" fmla="*/ 13293 h 16260"/>
                <a:gd name="connsiteX6" fmla="*/ 3049 w 16260"/>
                <a:gd name="connsiteY6" fmla="*/ 12602 h 16260"/>
                <a:gd name="connsiteX7" fmla="*/ 3049 w 16260"/>
                <a:gd name="connsiteY7" fmla="*/ 3699 h 16260"/>
                <a:gd name="connsiteX8" fmla="*/ 3699 w 16260"/>
                <a:gd name="connsiteY8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780" y="3049"/>
                  </a:moveTo>
                  <a:lnTo>
                    <a:pt x="12683" y="3049"/>
                  </a:lnTo>
                  <a:cubicBezTo>
                    <a:pt x="13041" y="3049"/>
                    <a:pt x="13333" y="3342"/>
                    <a:pt x="13333" y="3699"/>
                  </a:cubicBezTo>
                  <a:lnTo>
                    <a:pt x="13333" y="12602"/>
                  </a:lnTo>
                  <a:cubicBezTo>
                    <a:pt x="13333" y="12984"/>
                    <a:pt x="13024" y="13293"/>
                    <a:pt x="12642" y="13293"/>
                  </a:cubicBezTo>
                  <a:lnTo>
                    <a:pt x="3740" y="13293"/>
                  </a:lnTo>
                  <a:cubicBezTo>
                    <a:pt x="3358" y="13293"/>
                    <a:pt x="3049" y="12984"/>
                    <a:pt x="3049" y="12602"/>
                  </a:cubicBezTo>
                  <a:lnTo>
                    <a:pt x="3049" y="3699"/>
                  </a:lnTo>
                  <a:cubicBezTo>
                    <a:pt x="3049" y="3342"/>
                    <a:pt x="3341" y="3049"/>
                    <a:pt x="3699" y="304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E30BFBCE-4AAD-4640-A8B1-5E3C2FAAB3B1}"/>
                </a:ext>
              </a:extLst>
            </p:cNvPr>
            <p:cNvSpPr/>
            <p:nvPr/>
          </p:nvSpPr>
          <p:spPr>
            <a:xfrm>
              <a:off x="13770773" y="4800966"/>
              <a:ext cx="16260" cy="16260"/>
            </a:xfrm>
            <a:custGeom>
              <a:avLst/>
              <a:gdLst>
                <a:gd name="connsiteX0" fmla="*/ 3780 w 16260"/>
                <a:gd name="connsiteY0" fmla="*/ 3053 h 16260"/>
                <a:gd name="connsiteX1" fmla="*/ 12683 w 16260"/>
                <a:gd name="connsiteY1" fmla="*/ 3053 h 16260"/>
                <a:gd name="connsiteX2" fmla="*/ 13333 w 16260"/>
                <a:gd name="connsiteY2" fmla="*/ 3703 h 16260"/>
                <a:gd name="connsiteX3" fmla="*/ 13333 w 16260"/>
                <a:gd name="connsiteY3" fmla="*/ 12606 h 16260"/>
                <a:gd name="connsiteX4" fmla="*/ 12642 w 16260"/>
                <a:gd name="connsiteY4" fmla="*/ 13297 h 16260"/>
                <a:gd name="connsiteX5" fmla="*/ 3740 w 16260"/>
                <a:gd name="connsiteY5" fmla="*/ 13297 h 16260"/>
                <a:gd name="connsiteX6" fmla="*/ 3049 w 16260"/>
                <a:gd name="connsiteY6" fmla="*/ 12606 h 16260"/>
                <a:gd name="connsiteX7" fmla="*/ 3049 w 16260"/>
                <a:gd name="connsiteY7" fmla="*/ 3703 h 16260"/>
                <a:gd name="connsiteX8" fmla="*/ 3695 w 16260"/>
                <a:gd name="connsiteY8" fmla="*/ 3049 h 16260"/>
                <a:gd name="connsiteX9" fmla="*/ 3780 w 16260"/>
                <a:gd name="connsiteY9" fmla="*/ 3053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3780" y="3053"/>
                  </a:moveTo>
                  <a:lnTo>
                    <a:pt x="12683" y="3053"/>
                  </a:lnTo>
                  <a:cubicBezTo>
                    <a:pt x="13041" y="3053"/>
                    <a:pt x="13333" y="3345"/>
                    <a:pt x="13333" y="3703"/>
                  </a:cubicBezTo>
                  <a:lnTo>
                    <a:pt x="13333" y="12606"/>
                  </a:lnTo>
                  <a:cubicBezTo>
                    <a:pt x="13333" y="12988"/>
                    <a:pt x="13024" y="13297"/>
                    <a:pt x="12642" y="13297"/>
                  </a:cubicBezTo>
                  <a:lnTo>
                    <a:pt x="3740" y="13297"/>
                  </a:lnTo>
                  <a:cubicBezTo>
                    <a:pt x="3358" y="13297"/>
                    <a:pt x="3049" y="12988"/>
                    <a:pt x="3049" y="12606"/>
                  </a:cubicBezTo>
                  <a:lnTo>
                    <a:pt x="3049" y="3703"/>
                  </a:lnTo>
                  <a:cubicBezTo>
                    <a:pt x="3045" y="3345"/>
                    <a:pt x="3333" y="3049"/>
                    <a:pt x="3695" y="3049"/>
                  </a:cubicBezTo>
                  <a:cubicBezTo>
                    <a:pt x="3724" y="3049"/>
                    <a:pt x="3752" y="3049"/>
                    <a:pt x="3780" y="3053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3C2363C7-0618-4CE1-A41D-B59837118E3A}"/>
                </a:ext>
              </a:extLst>
            </p:cNvPr>
            <p:cNvSpPr/>
            <p:nvPr/>
          </p:nvSpPr>
          <p:spPr>
            <a:xfrm>
              <a:off x="13714432" y="4819750"/>
              <a:ext cx="16260" cy="16260"/>
            </a:xfrm>
            <a:custGeom>
              <a:avLst/>
              <a:gdLst>
                <a:gd name="connsiteX0" fmla="*/ 3699 w 16260"/>
                <a:gd name="connsiteY0" fmla="*/ 3049 h 16260"/>
                <a:gd name="connsiteX1" fmla="*/ 12602 w 16260"/>
                <a:gd name="connsiteY1" fmla="*/ 3049 h 16260"/>
                <a:gd name="connsiteX2" fmla="*/ 13252 w 16260"/>
                <a:gd name="connsiteY2" fmla="*/ 3699 h 16260"/>
                <a:gd name="connsiteX3" fmla="*/ 13252 w 16260"/>
                <a:gd name="connsiteY3" fmla="*/ 12602 h 16260"/>
                <a:gd name="connsiteX4" fmla="*/ 12602 w 16260"/>
                <a:gd name="connsiteY4" fmla="*/ 13252 h 16260"/>
                <a:gd name="connsiteX5" fmla="*/ 3699 w 16260"/>
                <a:gd name="connsiteY5" fmla="*/ 13252 h 16260"/>
                <a:gd name="connsiteX6" fmla="*/ 3049 w 16260"/>
                <a:gd name="connsiteY6" fmla="*/ 12602 h 16260"/>
                <a:gd name="connsiteX7" fmla="*/ 3049 w 16260"/>
                <a:gd name="connsiteY7" fmla="*/ 3699 h 16260"/>
                <a:gd name="connsiteX8" fmla="*/ 3699 w 16260"/>
                <a:gd name="connsiteY8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699" y="3049"/>
                  </a:moveTo>
                  <a:lnTo>
                    <a:pt x="12602" y="3049"/>
                  </a:lnTo>
                  <a:cubicBezTo>
                    <a:pt x="12959" y="3049"/>
                    <a:pt x="13252" y="3342"/>
                    <a:pt x="13252" y="3699"/>
                  </a:cubicBezTo>
                  <a:lnTo>
                    <a:pt x="13252" y="12602"/>
                  </a:lnTo>
                  <a:cubicBezTo>
                    <a:pt x="13252" y="12959"/>
                    <a:pt x="12959" y="13252"/>
                    <a:pt x="12602" y="13252"/>
                  </a:cubicBezTo>
                  <a:lnTo>
                    <a:pt x="3699" y="13252"/>
                  </a:lnTo>
                  <a:cubicBezTo>
                    <a:pt x="3341" y="13252"/>
                    <a:pt x="3049" y="12959"/>
                    <a:pt x="3049" y="12602"/>
                  </a:cubicBezTo>
                  <a:lnTo>
                    <a:pt x="3049" y="3699"/>
                  </a:lnTo>
                  <a:cubicBezTo>
                    <a:pt x="3069" y="3350"/>
                    <a:pt x="3350" y="3069"/>
                    <a:pt x="3699" y="304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BE318ECA-4179-462A-899D-EF5805E6AE60}"/>
                </a:ext>
              </a:extLst>
            </p:cNvPr>
            <p:cNvSpPr/>
            <p:nvPr/>
          </p:nvSpPr>
          <p:spPr>
            <a:xfrm>
              <a:off x="13733212" y="4819750"/>
              <a:ext cx="16260" cy="16260"/>
            </a:xfrm>
            <a:custGeom>
              <a:avLst/>
              <a:gdLst>
                <a:gd name="connsiteX0" fmla="*/ 12602 w 16260"/>
                <a:gd name="connsiteY0" fmla="*/ 3049 h 16260"/>
                <a:gd name="connsiteX1" fmla="*/ 13293 w 16260"/>
                <a:gd name="connsiteY1" fmla="*/ 3049 h 16260"/>
                <a:gd name="connsiteX2" fmla="*/ 13293 w 16260"/>
                <a:gd name="connsiteY2" fmla="*/ 13293 h 16260"/>
                <a:gd name="connsiteX3" fmla="*/ 12602 w 16260"/>
                <a:gd name="connsiteY3" fmla="*/ 13293 h 16260"/>
                <a:gd name="connsiteX4" fmla="*/ 3740 w 16260"/>
                <a:gd name="connsiteY4" fmla="*/ 13293 h 16260"/>
                <a:gd name="connsiteX5" fmla="*/ 3740 w 16260"/>
                <a:gd name="connsiteY5" fmla="*/ 3049 h 16260"/>
                <a:gd name="connsiteX6" fmla="*/ 3049 w 16260"/>
                <a:gd name="connsiteY6" fmla="*/ 3049 h 16260"/>
                <a:gd name="connsiteX7" fmla="*/ 3740 w 16260"/>
                <a:gd name="connsiteY7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60" h="16260">
                  <a:moveTo>
                    <a:pt x="12602" y="3049"/>
                  </a:moveTo>
                  <a:cubicBezTo>
                    <a:pt x="12983" y="3049"/>
                    <a:pt x="13293" y="3049"/>
                    <a:pt x="13293" y="3049"/>
                  </a:cubicBezTo>
                  <a:lnTo>
                    <a:pt x="13293" y="13293"/>
                  </a:lnTo>
                  <a:cubicBezTo>
                    <a:pt x="13293" y="13293"/>
                    <a:pt x="12983" y="13293"/>
                    <a:pt x="12602" y="13293"/>
                  </a:cubicBezTo>
                  <a:lnTo>
                    <a:pt x="3740" y="13293"/>
                  </a:lnTo>
                  <a:lnTo>
                    <a:pt x="3740" y="3049"/>
                  </a:lnTo>
                  <a:cubicBezTo>
                    <a:pt x="3358" y="3049"/>
                    <a:pt x="3049" y="3049"/>
                    <a:pt x="3049" y="3049"/>
                  </a:cubicBezTo>
                  <a:cubicBezTo>
                    <a:pt x="3049" y="3049"/>
                    <a:pt x="3358" y="3049"/>
                    <a:pt x="3740" y="304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38333FCF-3D76-4A39-B989-BCA0BE27D3B6}"/>
                </a:ext>
              </a:extLst>
            </p:cNvPr>
            <p:cNvSpPr/>
            <p:nvPr/>
          </p:nvSpPr>
          <p:spPr>
            <a:xfrm>
              <a:off x="13751993" y="4819750"/>
              <a:ext cx="16260" cy="16260"/>
            </a:xfrm>
            <a:custGeom>
              <a:avLst/>
              <a:gdLst>
                <a:gd name="connsiteX0" fmla="*/ 3740 w 16260"/>
                <a:gd name="connsiteY0" fmla="*/ 3049 h 16260"/>
                <a:gd name="connsiteX1" fmla="*/ 12642 w 16260"/>
                <a:gd name="connsiteY1" fmla="*/ 3049 h 16260"/>
                <a:gd name="connsiteX2" fmla="*/ 13293 w 16260"/>
                <a:gd name="connsiteY2" fmla="*/ 3699 h 16260"/>
                <a:gd name="connsiteX3" fmla="*/ 13293 w 16260"/>
                <a:gd name="connsiteY3" fmla="*/ 12602 h 16260"/>
                <a:gd name="connsiteX4" fmla="*/ 12642 w 16260"/>
                <a:gd name="connsiteY4" fmla="*/ 13252 h 16260"/>
                <a:gd name="connsiteX5" fmla="*/ 3740 w 16260"/>
                <a:gd name="connsiteY5" fmla="*/ 13252 h 16260"/>
                <a:gd name="connsiteX6" fmla="*/ 3049 w 16260"/>
                <a:gd name="connsiteY6" fmla="*/ 12561 h 16260"/>
                <a:gd name="connsiteX7" fmla="*/ 3049 w 16260"/>
                <a:gd name="connsiteY7" fmla="*/ 3659 h 16260"/>
                <a:gd name="connsiteX8" fmla="*/ 3740 w 16260"/>
                <a:gd name="connsiteY8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740" y="3049"/>
                  </a:moveTo>
                  <a:lnTo>
                    <a:pt x="12642" y="3049"/>
                  </a:lnTo>
                  <a:cubicBezTo>
                    <a:pt x="13000" y="3049"/>
                    <a:pt x="13293" y="3342"/>
                    <a:pt x="13293" y="3699"/>
                  </a:cubicBezTo>
                  <a:lnTo>
                    <a:pt x="13293" y="12602"/>
                  </a:lnTo>
                  <a:cubicBezTo>
                    <a:pt x="13293" y="12959"/>
                    <a:pt x="13000" y="13252"/>
                    <a:pt x="12642" y="13252"/>
                  </a:cubicBezTo>
                  <a:lnTo>
                    <a:pt x="3740" y="13252"/>
                  </a:lnTo>
                  <a:cubicBezTo>
                    <a:pt x="3358" y="13252"/>
                    <a:pt x="3049" y="12943"/>
                    <a:pt x="3049" y="12561"/>
                  </a:cubicBezTo>
                  <a:lnTo>
                    <a:pt x="3049" y="3659"/>
                  </a:lnTo>
                  <a:cubicBezTo>
                    <a:pt x="3089" y="3309"/>
                    <a:pt x="3386" y="3045"/>
                    <a:pt x="3740" y="3049"/>
                  </a:cubicBezTo>
                  <a:close/>
                </a:path>
              </a:pathLst>
            </a:custGeom>
            <a:solidFill>
              <a:srgbClr val="2036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98512373-AEF4-41BC-9C06-A77DBE516473}"/>
                </a:ext>
              </a:extLst>
            </p:cNvPr>
            <p:cNvSpPr/>
            <p:nvPr/>
          </p:nvSpPr>
          <p:spPr>
            <a:xfrm>
              <a:off x="13714351" y="4838567"/>
              <a:ext cx="16260" cy="16260"/>
            </a:xfrm>
            <a:custGeom>
              <a:avLst/>
              <a:gdLst>
                <a:gd name="connsiteX0" fmla="*/ 3781 w 16260"/>
                <a:gd name="connsiteY0" fmla="*/ 3053 h 16260"/>
                <a:gd name="connsiteX1" fmla="*/ 12683 w 16260"/>
                <a:gd name="connsiteY1" fmla="*/ 3053 h 16260"/>
                <a:gd name="connsiteX2" fmla="*/ 13333 w 16260"/>
                <a:gd name="connsiteY2" fmla="*/ 3703 h 16260"/>
                <a:gd name="connsiteX3" fmla="*/ 13333 w 16260"/>
                <a:gd name="connsiteY3" fmla="*/ 12606 h 16260"/>
                <a:gd name="connsiteX4" fmla="*/ 12642 w 16260"/>
                <a:gd name="connsiteY4" fmla="*/ 13297 h 16260"/>
                <a:gd name="connsiteX5" fmla="*/ 3740 w 16260"/>
                <a:gd name="connsiteY5" fmla="*/ 13297 h 16260"/>
                <a:gd name="connsiteX6" fmla="*/ 3049 w 16260"/>
                <a:gd name="connsiteY6" fmla="*/ 12606 h 16260"/>
                <a:gd name="connsiteX7" fmla="*/ 3049 w 16260"/>
                <a:gd name="connsiteY7" fmla="*/ 3703 h 16260"/>
                <a:gd name="connsiteX8" fmla="*/ 3695 w 16260"/>
                <a:gd name="connsiteY8" fmla="*/ 3049 h 16260"/>
                <a:gd name="connsiteX9" fmla="*/ 3781 w 16260"/>
                <a:gd name="connsiteY9" fmla="*/ 3053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3781" y="3053"/>
                  </a:moveTo>
                  <a:lnTo>
                    <a:pt x="12683" y="3053"/>
                  </a:lnTo>
                  <a:cubicBezTo>
                    <a:pt x="13041" y="3053"/>
                    <a:pt x="13333" y="3345"/>
                    <a:pt x="13333" y="3703"/>
                  </a:cubicBezTo>
                  <a:lnTo>
                    <a:pt x="13333" y="12606"/>
                  </a:lnTo>
                  <a:cubicBezTo>
                    <a:pt x="13333" y="12988"/>
                    <a:pt x="13024" y="13297"/>
                    <a:pt x="12642" y="13297"/>
                  </a:cubicBezTo>
                  <a:lnTo>
                    <a:pt x="3740" y="13297"/>
                  </a:lnTo>
                  <a:cubicBezTo>
                    <a:pt x="3358" y="13297"/>
                    <a:pt x="3049" y="12988"/>
                    <a:pt x="3049" y="12606"/>
                  </a:cubicBezTo>
                  <a:lnTo>
                    <a:pt x="3049" y="3703"/>
                  </a:lnTo>
                  <a:cubicBezTo>
                    <a:pt x="3045" y="3345"/>
                    <a:pt x="3333" y="3049"/>
                    <a:pt x="3695" y="3049"/>
                  </a:cubicBezTo>
                  <a:cubicBezTo>
                    <a:pt x="3724" y="3049"/>
                    <a:pt x="3752" y="3049"/>
                    <a:pt x="3781" y="3053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E24215CF-0A75-444C-9702-ACCFFCB7A738}"/>
                </a:ext>
              </a:extLst>
            </p:cNvPr>
            <p:cNvSpPr/>
            <p:nvPr/>
          </p:nvSpPr>
          <p:spPr>
            <a:xfrm>
              <a:off x="13733212" y="4838571"/>
              <a:ext cx="16260" cy="16260"/>
            </a:xfrm>
            <a:custGeom>
              <a:avLst/>
              <a:gdLst>
                <a:gd name="connsiteX0" fmla="*/ 3740 w 16260"/>
                <a:gd name="connsiteY0" fmla="*/ 3049 h 16260"/>
                <a:gd name="connsiteX1" fmla="*/ 12642 w 16260"/>
                <a:gd name="connsiteY1" fmla="*/ 3049 h 16260"/>
                <a:gd name="connsiteX2" fmla="*/ 13293 w 16260"/>
                <a:gd name="connsiteY2" fmla="*/ 3699 h 16260"/>
                <a:gd name="connsiteX3" fmla="*/ 13293 w 16260"/>
                <a:gd name="connsiteY3" fmla="*/ 12602 h 16260"/>
                <a:gd name="connsiteX4" fmla="*/ 12602 w 16260"/>
                <a:gd name="connsiteY4" fmla="*/ 13293 h 16260"/>
                <a:gd name="connsiteX5" fmla="*/ 3740 w 16260"/>
                <a:gd name="connsiteY5" fmla="*/ 13293 h 16260"/>
                <a:gd name="connsiteX6" fmla="*/ 3049 w 16260"/>
                <a:gd name="connsiteY6" fmla="*/ 12602 h 16260"/>
                <a:gd name="connsiteX7" fmla="*/ 3049 w 16260"/>
                <a:gd name="connsiteY7" fmla="*/ 3699 h 16260"/>
                <a:gd name="connsiteX8" fmla="*/ 3740 w 16260"/>
                <a:gd name="connsiteY8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740" y="3049"/>
                  </a:moveTo>
                  <a:lnTo>
                    <a:pt x="12642" y="3049"/>
                  </a:lnTo>
                  <a:cubicBezTo>
                    <a:pt x="13000" y="3049"/>
                    <a:pt x="13293" y="3342"/>
                    <a:pt x="13293" y="3699"/>
                  </a:cubicBezTo>
                  <a:lnTo>
                    <a:pt x="13293" y="12602"/>
                  </a:lnTo>
                  <a:cubicBezTo>
                    <a:pt x="13293" y="12984"/>
                    <a:pt x="12984" y="13293"/>
                    <a:pt x="12602" y="13293"/>
                  </a:cubicBezTo>
                  <a:lnTo>
                    <a:pt x="3740" y="13293"/>
                  </a:lnTo>
                  <a:cubicBezTo>
                    <a:pt x="3358" y="13293"/>
                    <a:pt x="3049" y="12984"/>
                    <a:pt x="3049" y="12602"/>
                  </a:cubicBezTo>
                  <a:lnTo>
                    <a:pt x="3049" y="3699"/>
                  </a:lnTo>
                  <a:cubicBezTo>
                    <a:pt x="3069" y="3333"/>
                    <a:pt x="3374" y="3049"/>
                    <a:pt x="3740" y="3049"/>
                  </a:cubicBezTo>
                  <a:close/>
                </a:path>
              </a:pathLst>
            </a:custGeom>
            <a:solidFill>
              <a:srgbClr val="F2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567BD855-785E-4303-BB82-7D2076334F23}"/>
                </a:ext>
              </a:extLst>
            </p:cNvPr>
            <p:cNvSpPr/>
            <p:nvPr/>
          </p:nvSpPr>
          <p:spPr>
            <a:xfrm>
              <a:off x="13751952" y="4838567"/>
              <a:ext cx="16260" cy="16260"/>
            </a:xfrm>
            <a:custGeom>
              <a:avLst/>
              <a:gdLst>
                <a:gd name="connsiteX0" fmla="*/ 3781 w 16260"/>
                <a:gd name="connsiteY0" fmla="*/ 3053 h 16260"/>
                <a:gd name="connsiteX1" fmla="*/ 12683 w 16260"/>
                <a:gd name="connsiteY1" fmla="*/ 3053 h 16260"/>
                <a:gd name="connsiteX2" fmla="*/ 13333 w 16260"/>
                <a:gd name="connsiteY2" fmla="*/ 3703 h 16260"/>
                <a:gd name="connsiteX3" fmla="*/ 13333 w 16260"/>
                <a:gd name="connsiteY3" fmla="*/ 12606 h 16260"/>
                <a:gd name="connsiteX4" fmla="*/ 12642 w 16260"/>
                <a:gd name="connsiteY4" fmla="*/ 13297 h 16260"/>
                <a:gd name="connsiteX5" fmla="*/ 3740 w 16260"/>
                <a:gd name="connsiteY5" fmla="*/ 13297 h 16260"/>
                <a:gd name="connsiteX6" fmla="*/ 3049 w 16260"/>
                <a:gd name="connsiteY6" fmla="*/ 12606 h 16260"/>
                <a:gd name="connsiteX7" fmla="*/ 3049 w 16260"/>
                <a:gd name="connsiteY7" fmla="*/ 3703 h 16260"/>
                <a:gd name="connsiteX8" fmla="*/ 3695 w 16260"/>
                <a:gd name="connsiteY8" fmla="*/ 3049 h 16260"/>
                <a:gd name="connsiteX9" fmla="*/ 3781 w 16260"/>
                <a:gd name="connsiteY9" fmla="*/ 3053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3781" y="3053"/>
                  </a:moveTo>
                  <a:lnTo>
                    <a:pt x="12683" y="3053"/>
                  </a:lnTo>
                  <a:cubicBezTo>
                    <a:pt x="13041" y="3053"/>
                    <a:pt x="13333" y="3345"/>
                    <a:pt x="13333" y="3703"/>
                  </a:cubicBezTo>
                  <a:lnTo>
                    <a:pt x="13333" y="12606"/>
                  </a:lnTo>
                  <a:cubicBezTo>
                    <a:pt x="13333" y="12988"/>
                    <a:pt x="13024" y="13297"/>
                    <a:pt x="12642" y="13297"/>
                  </a:cubicBezTo>
                  <a:lnTo>
                    <a:pt x="3740" y="13297"/>
                  </a:lnTo>
                  <a:cubicBezTo>
                    <a:pt x="3358" y="13297"/>
                    <a:pt x="3049" y="12988"/>
                    <a:pt x="3049" y="12606"/>
                  </a:cubicBezTo>
                  <a:lnTo>
                    <a:pt x="3049" y="3703"/>
                  </a:lnTo>
                  <a:cubicBezTo>
                    <a:pt x="3045" y="3345"/>
                    <a:pt x="3333" y="3049"/>
                    <a:pt x="3695" y="3049"/>
                  </a:cubicBezTo>
                  <a:cubicBezTo>
                    <a:pt x="3724" y="3049"/>
                    <a:pt x="3752" y="3049"/>
                    <a:pt x="3781" y="3053"/>
                  </a:cubicBezTo>
                  <a:close/>
                </a:path>
              </a:pathLst>
            </a:custGeom>
            <a:solidFill>
              <a:srgbClr val="2036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37902136-DCBB-4E94-8564-EF7B367208AA}"/>
                </a:ext>
              </a:extLst>
            </p:cNvPr>
            <p:cNvSpPr/>
            <p:nvPr/>
          </p:nvSpPr>
          <p:spPr>
            <a:xfrm>
              <a:off x="13770814" y="4838571"/>
              <a:ext cx="16260" cy="16260"/>
            </a:xfrm>
            <a:custGeom>
              <a:avLst/>
              <a:gdLst>
                <a:gd name="connsiteX0" fmla="*/ 3740 w 16260"/>
                <a:gd name="connsiteY0" fmla="*/ 3049 h 16260"/>
                <a:gd name="connsiteX1" fmla="*/ 12642 w 16260"/>
                <a:gd name="connsiteY1" fmla="*/ 3049 h 16260"/>
                <a:gd name="connsiteX2" fmla="*/ 13293 w 16260"/>
                <a:gd name="connsiteY2" fmla="*/ 3699 h 16260"/>
                <a:gd name="connsiteX3" fmla="*/ 13293 w 16260"/>
                <a:gd name="connsiteY3" fmla="*/ 12602 h 16260"/>
                <a:gd name="connsiteX4" fmla="*/ 12642 w 16260"/>
                <a:gd name="connsiteY4" fmla="*/ 13252 h 16260"/>
                <a:gd name="connsiteX5" fmla="*/ 3740 w 16260"/>
                <a:gd name="connsiteY5" fmla="*/ 13252 h 16260"/>
                <a:gd name="connsiteX6" fmla="*/ 3049 w 16260"/>
                <a:gd name="connsiteY6" fmla="*/ 12561 h 16260"/>
                <a:gd name="connsiteX7" fmla="*/ 3049 w 16260"/>
                <a:gd name="connsiteY7" fmla="*/ 3699 h 16260"/>
                <a:gd name="connsiteX8" fmla="*/ 3699 w 16260"/>
                <a:gd name="connsiteY8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3740" y="3049"/>
                  </a:moveTo>
                  <a:lnTo>
                    <a:pt x="12642" y="3049"/>
                  </a:lnTo>
                  <a:cubicBezTo>
                    <a:pt x="13000" y="3049"/>
                    <a:pt x="13293" y="3342"/>
                    <a:pt x="13293" y="3699"/>
                  </a:cubicBezTo>
                  <a:lnTo>
                    <a:pt x="13293" y="12602"/>
                  </a:lnTo>
                  <a:cubicBezTo>
                    <a:pt x="13293" y="12959"/>
                    <a:pt x="13000" y="13252"/>
                    <a:pt x="12642" y="13252"/>
                  </a:cubicBezTo>
                  <a:lnTo>
                    <a:pt x="3740" y="13252"/>
                  </a:lnTo>
                  <a:cubicBezTo>
                    <a:pt x="3358" y="13252"/>
                    <a:pt x="3049" y="12943"/>
                    <a:pt x="3049" y="12561"/>
                  </a:cubicBezTo>
                  <a:lnTo>
                    <a:pt x="3049" y="3699"/>
                  </a:lnTo>
                  <a:cubicBezTo>
                    <a:pt x="3049" y="3342"/>
                    <a:pt x="3341" y="3049"/>
                    <a:pt x="3699" y="3049"/>
                  </a:cubicBezTo>
                  <a:close/>
                </a:path>
              </a:pathLst>
            </a:custGeom>
            <a:solidFill>
              <a:srgbClr val="2036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F33C0D72-C26D-4C9B-9E63-1D65E7BC179D}"/>
                </a:ext>
              </a:extLst>
            </p:cNvPr>
            <p:cNvSpPr/>
            <p:nvPr/>
          </p:nvSpPr>
          <p:spPr>
            <a:xfrm>
              <a:off x="13770814" y="4819750"/>
              <a:ext cx="16260" cy="16260"/>
            </a:xfrm>
            <a:custGeom>
              <a:avLst/>
              <a:gdLst>
                <a:gd name="connsiteX0" fmla="*/ 12642 w 16260"/>
                <a:gd name="connsiteY0" fmla="*/ 3049 h 16260"/>
                <a:gd name="connsiteX1" fmla="*/ 13293 w 16260"/>
                <a:gd name="connsiteY1" fmla="*/ 3049 h 16260"/>
                <a:gd name="connsiteX2" fmla="*/ 13293 w 16260"/>
                <a:gd name="connsiteY2" fmla="*/ 13293 h 16260"/>
                <a:gd name="connsiteX3" fmla="*/ 12642 w 16260"/>
                <a:gd name="connsiteY3" fmla="*/ 13293 h 16260"/>
                <a:gd name="connsiteX4" fmla="*/ 3699 w 16260"/>
                <a:gd name="connsiteY4" fmla="*/ 13293 h 16260"/>
                <a:gd name="connsiteX5" fmla="*/ 3699 w 16260"/>
                <a:gd name="connsiteY5" fmla="*/ 3049 h 16260"/>
                <a:gd name="connsiteX6" fmla="*/ 3049 w 16260"/>
                <a:gd name="connsiteY6" fmla="*/ 3049 h 16260"/>
                <a:gd name="connsiteX7" fmla="*/ 3699 w 16260"/>
                <a:gd name="connsiteY7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60" h="16260">
                  <a:moveTo>
                    <a:pt x="12642" y="3049"/>
                  </a:moveTo>
                  <a:cubicBezTo>
                    <a:pt x="13001" y="3049"/>
                    <a:pt x="13293" y="3049"/>
                    <a:pt x="13293" y="3049"/>
                  </a:cubicBezTo>
                  <a:lnTo>
                    <a:pt x="13293" y="13293"/>
                  </a:lnTo>
                  <a:cubicBezTo>
                    <a:pt x="13293" y="13293"/>
                    <a:pt x="13001" y="13293"/>
                    <a:pt x="12642" y="13293"/>
                  </a:cubicBezTo>
                  <a:lnTo>
                    <a:pt x="3699" y="13293"/>
                  </a:lnTo>
                  <a:lnTo>
                    <a:pt x="3699" y="3049"/>
                  </a:lnTo>
                  <a:cubicBezTo>
                    <a:pt x="3340" y="3049"/>
                    <a:pt x="3049" y="3049"/>
                    <a:pt x="3049" y="3049"/>
                  </a:cubicBezTo>
                  <a:cubicBezTo>
                    <a:pt x="3049" y="3049"/>
                    <a:pt x="3340" y="3049"/>
                    <a:pt x="3699" y="3049"/>
                  </a:cubicBezTo>
                  <a:close/>
                </a:path>
              </a:pathLst>
            </a:custGeom>
            <a:solidFill>
              <a:srgbClr val="2036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F71DFCFB-B093-435C-A32D-27BE4378C42F}"/>
                </a:ext>
              </a:extLst>
            </p:cNvPr>
            <p:cNvSpPr/>
            <p:nvPr/>
          </p:nvSpPr>
          <p:spPr>
            <a:xfrm>
              <a:off x="13706058" y="4736824"/>
              <a:ext cx="85365" cy="40650"/>
            </a:xfrm>
            <a:custGeom>
              <a:avLst/>
              <a:gdLst>
                <a:gd name="connsiteX0" fmla="*/ 86056 w 85365"/>
                <a:gd name="connsiteY0" fmla="*/ 6911 h 40650"/>
                <a:gd name="connsiteX1" fmla="*/ 84918 w 85365"/>
                <a:gd name="connsiteY1" fmla="*/ 4187 h 40650"/>
                <a:gd name="connsiteX2" fmla="*/ 82195 w 85365"/>
                <a:gd name="connsiteY2" fmla="*/ 3049 h 40650"/>
                <a:gd name="connsiteX3" fmla="*/ 6911 w 85365"/>
                <a:gd name="connsiteY3" fmla="*/ 3049 h 40650"/>
                <a:gd name="connsiteX4" fmla="*/ 4187 w 85365"/>
                <a:gd name="connsiteY4" fmla="*/ 4187 h 40650"/>
                <a:gd name="connsiteX5" fmla="*/ 3049 w 85365"/>
                <a:gd name="connsiteY5" fmla="*/ 6911 h 40650"/>
                <a:gd name="connsiteX6" fmla="*/ 3049 w 85365"/>
                <a:gd name="connsiteY6" fmla="*/ 40081 h 40650"/>
                <a:gd name="connsiteX7" fmla="*/ 86260 w 85365"/>
                <a:gd name="connsiteY7" fmla="*/ 40081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65" h="40650">
                  <a:moveTo>
                    <a:pt x="86056" y="6911"/>
                  </a:moveTo>
                  <a:cubicBezTo>
                    <a:pt x="86064" y="5887"/>
                    <a:pt x="85654" y="4899"/>
                    <a:pt x="84918" y="4187"/>
                  </a:cubicBezTo>
                  <a:cubicBezTo>
                    <a:pt x="84207" y="3447"/>
                    <a:pt x="83223" y="3033"/>
                    <a:pt x="82195" y="3049"/>
                  </a:cubicBezTo>
                  <a:lnTo>
                    <a:pt x="6911" y="3049"/>
                  </a:lnTo>
                  <a:cubicBezTo>
                    <a:pt x="5882" y="3033"/>
                    <a:pt x="4898" y="3447"/>
                    <a:pt x="4187" y="4187"/>
                  </a:cubicBezTo>
                  <a:cubicBezTo>
                    <a:pt x="3451" y="4903"/>
                    <a:pt x="3041" y="5887"/>
                    <a:pt x="3049" y="6911"/>
                  </a:cubicBezTo>
                  <a:lnTo>
                    <a:pt x="3049" y="40081"/>
                  </a:lnTo>
                  <a:lnTo>
                    <a:pt x="86260" y="40081"/>
                  </a:lnTo>
                  <a:close/>
                </a:path>
              </a:pathLst>
            </a:custGeom>
            <a:solidFill>
              <a:srgbClr val="3657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A7656F8A-E28A-4DCD-9BF8-512BAA3D2413}"/>
                </a:ext>
              </a:extLst>
            </p:cNvPr>
            <p:cNvSpPr/>
            <p:nvPr/>
          </p:nvSpPr>
          <p:spPr>
            <a:xfrm>
              <a:off x="13712806" y="4743491"/>
              <a:ext cx="73170" cy="28455"/>
            </a:xfrm>
            <a:custGeom>
              <a:avLst/>
              <a:gdLst>
                <a:gd name="connsiteX0" fmla="*/ 5326 w 73170"/>
                <a:gd name="connsiteY0" fmla="*/ 26788 h 28455"/>
                <a:gd name="connsiteX1" fmla="*/ 3700 w 73170"/>
                <a:gd name="connsiteY1" fmla="*/ 26098 h 28455"/>
                <a:gd name="connsiteX2" fmla="*/ 3049 w 73170"/>
                <a:gd name="connsiteY2" fmla="*/ 24512 h 28455"/>
                <a:gd name="connsiteX3" fmla="*/ 3049 w 73170"/>
                <a:gd name="connsiteY3" fmla="*/ 5325 h 28455"/>
                <a:gd name="connsiteX4" fmla="*/ 5244 w 73170"/>
                <a:gd name="connsiteY4" fmla="*/ 3049 h 28455"/>
                <a:gd name="connsiteX5" fmla="*/ 5326 w 73170"/>
                <a:gd name="connsiteY5" fmla="*/ 3049 h 28455"/>
                <a:gd name="connsiteX6" fmla="*/ 70650 w 73170"/>
                <a:gd name="connsiteY6" fmla="*/ 3049 h 28455"/>
                <a:gd name="connsiteX7" fmla="*/ 72276 w 73170"/>
                <a:gd name="connsiteY7" fmla="*/ 3740 h 28455"/>
                <a:gd name="connsiteX8" fmla="*/ 72927 w 73170"/>
                <a:gd name="connsiteY8" fmla="*/ 5325 h 28455"/>
                <a:gd name="connsiteX9" fmla="*/ 72927 w 73170"/>
                <a:gd name="connsiteY9" fmla="*/ 24512 h 28455"/>
                <a:gd name="connsiteX10" fmla="*/ 72276 w 73170"/>
                <a:gd name="connsiteY10" fmla="*/ 26098 h 28455"/>
                <a:gd name="connsiteX11" fmla="*/ 70650 w 73170"/>
                <a:gd name="connsiteY11" fmla="*/ 26788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170" h="28455">
                  <a:moveTo>
                    <a:pt x="5326" y="26788"/>
                  </a:moveTo>
                  <a:cubicBezTo>
                    <a:pt x="4712" y="26788"/>
                    <a:pt x="4126" y="26536"/>
                    <a:pt x="3700" y="26098"/>
                  </a:cubicBezTo>
                  <a:cubicBezTo>
                    <a:pt x="3281" y="25675"/>
                    <a:pt x="3045" y="25106"/>
                    <a:pt x="3049" y="24512"/>
                  </a:cubicBezTo>
                  <a:lnTo>
                    <a:pt x="3049" y="5325"/>
                  </a:lnTo>
                  <a:cubicBezTo>
                    <a:pt x="3025" y="4090"/>
                    <a:pt x="4009" y="3073"/>
                    <a:pt x="5244" y="3049"/>
                  </a:cubicBezTo>
                  <a:cubicBezTo>
                    <a:pt x="5273" y="3049"/>
                    <a:pt x="5297" y="3049"/>
                    <a:pt x="5326" y="3049"/>
                  </a:cubicBezTo>
                  <a:lnTo>
                    <a:pt x="70650" y="3049"/>
                  </a:lnTo>
                  <a:cubicBezTo>
                    <a:pt x="71264" y="3049"/>
                    <a:pt x="71849" y="3301"/>
                    <a:pt x="72276" y="3740"/>
                  </a:cubicBezTo>
                  <a:cubicBezTo>
                    <a:pt x="72695" y="4163"/>
                    <a:pt x="72931" y="4732"/>
                    <a:pt x="72927" y="5325"/>
                  </a:cubicBezTo>
                  <a:lnTo>
                    <a:pt x="72927" y="24512"/>
                  </a:lnTo>
                  <a:cubicBezTo>
                    <a:pt x="72931" y="25106"/>
                    <a:pt x="72695" y="25675"/>
                    <a:pt x="72276" y="26098"/>
                  </a:cubicBezTo>
                  <a:cubicBezTo>
                    <a:pt x="71849" y="26536"/>
                    <a:pt x="71264" y="26788"/>
                    <a:pt x="70650" y="26788"/>
                  </a:cubicBezTo>
                  <a:close/>
                </a:path>
              </a:pathLst>
            </a:custGeom>
            <a:solidFill>
              <a:srgbClr val="2F4F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087096B1-20C1-4A5F-BB29-7CF06F5F16CC}"/>
                </a:ext>
              </a:extLst>
            </p:cNvPr>
            <p:cNvSpPr/>
            <p:nvPr/>
          </p:nvSpPr>
          <p:spPr>
            <a:xfrm>
              <a:off x="13714392" y="4745056"/>
              <a:ext cx="69105" cy="24390"/>
            </a:xfrm>
            <a:custGeom>
              <a:avLst/>
              <a:gdLst>
                <a:gd name="connsiteX0" fmla="*/ 3740 w 69105"/>
                <a:gd name="connsiteY0" fmla="*/ 3110 h 24390"/>
                <a:gd name="connsiteX1" fmla="*/ 3252 w 69105"/>
                <a:gd name="connsiteY1" fmla="*/ 3110 h 24390"/>
                <a:gd name="connsiteX2" fmla="*/ 3049 w 69105"/>
                <a:gd name="connsiteY2" fmla="*/ 3598 h 24390"/>
                <a:gd name="connsiteX3" fmla="*/ 3049 w 69105"/>
                <a:gd name="connsiteY3" fmla="*/ 22785 h 24390"/>
                <a:gd name="connsiteX4" fmla="*/ 3252 w 69105"/>
                <a:gd name="connsiteY4" fmla="*/ 23232 h 24390"/>
                <a:gd name="connsiteX5" fmla="*/ 3740 w 69105"/>
                <a:gd name="connsiteY5" fmla="*/ 23232 h 24390"/>
                <a:gd name="connsiteX6" fmla="*/ 69064 w 69105"/>
                <a:gd name="connsiteY6" fmla="*/ 23232 h 24390"/>
                <a:gd name="connsiteX7" fmla="*/ 69552 w 69105"/>
                <a:gd name="connsiteY7" fmla="*/ 23232 h 24390"/>
                <a:gd name="connsiteX8" fmla="*/ 69552 w 69105"/>
                <a:gd name="connsiteY8" fmla="*/ 22785 h 24390"/>
                <a:gd name="connsiteX9" fmla="*/ 69552 w 69105"/>
                <a:gd name="connsiteY9" fmla="*/ 3598 h 24390"/>
                <a:gd name="connsiteX10" fmla="*/ 69552 w 69105"/>
                <a:gd name="connsiteY10" fmla="*/ 3110 h 24390"/>
                <a:gd name="connsiteX11" fmla="*/ 69064 w 69105"/>
                <a:gd name="connsiteY11" fmla="*/ 3110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105" h="24390">
                  <a:moveTo>
                    <a:pt x="3740" y="3110"/>
                  </a:moveTo>
                  <a:cubicBezTo>
                    <a:pt x="3585" y="3028"/>
                    <a:pt x="3406" y="3028"/>
                    <a:pt x="3252" y="3110"/>
                  </a:cubicBezTo>
                  <a:cubicBezTo>
                    <a:pt x="3134" y="3248"/>
                    <a:pt x="3065" y="3419"/>
                    <a:pt x="3049" y="3598"/>
                  </a:cubicBezTo>
                  <a:lnTo>
                    <a:pt x="3049" y="22785"/>
                  </a:lnTo>
                  <a:cubicBezTo>
                    <a:pt x="3057" y="22955"/>
                    <a:pt x="3130" y="23114"/>
                    <a:pt x="3252" y="23232"/>
                  </a:cubicBezTo>
                  <a:cubicBezTo>
                    <a:pt x="3406" y="23313"/>
                    <a:pt x="3585" y="23313"/>
                    <a:pt x="3740" y="23232"/>
                  </a:cubicBezTo>
                  <a:lnTo>
                    <a:pt x="69064" y="23232"/>
                  </a:lnTo>
                  <a:cubicBezTo>
                    <a:pt x="69219" y="23301"/>
                    <a:pt x="69398" y="23301"/>
                    <a:pt x="69552" y="23232"/>
                  </a:cubicBezTo>
                  <a:cubicBezTo>
                    <a:pt x="69605" y="23085"/>
                    <a:pt x="69605" y="22931"/>
                    <a:pt x="69552" y="22785"/>
                  </a:cubicBezTo>
                  <a:lnTo>
                    <a:pt x="69552" y="3598"/>
                  </a:lnTo>
                  <a:cubicBezTo>
                    <a:pt x="69601" y="3439"/>
                    <a:pt x="69601" y="3268"/>
                    <a:pt x="69552" y="3110"/>
                  </a:cubicBezTo>
                  <a:cubicBezTo>
                    <a:pt x="69394" y="3049"/>
                    <a:pt x="69223" y="3049"/>
                    <a:pt x="69064" y="3110"/>
                  </a:cubicBezTo>
                  <a:close/>
                </a:path>
              </a:pathLst>
            </a:custGeom>
            <a:solidFill>
              <a:srgbClr val="FEC0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1ED0EA95-5142-4286-A172-BAAD9B5457B6}"/>
                </a:ext>
              </a:extLst>
            </p:cNvPr>
            <p:cNvSpPr/>
            <p:nvPr/>
          </p:nvSpPr>
          <p:spPr>
            <a:xfrm>
              <a:off x="13705855" y="4772271"/>
              <a:ext cx="85365" cy="4065"/>
            </a:xfrm>
            <a:custGeom>
              <a:avLst/>
              <a:gdLst>
                <a:gd name="connsiteX0" fmla="*/ 3049 w 85365"/>
                <a:gd name="connsiteY0" fmla="*/ 3049 h 4065"/>
                <a:gd name="connsiteX1" fmla="*/ 86259 w 85365"/>
                <a:gd name="connsiteY1" fmla="*/ 3049 h 4065"/>
                <a:gd name="connsiteX2" fmla="*/ 86259 w 85365"/>
                <a:gd name="connsiteY2" fmla="*/ 4634 h 4065"/>
                <a:gd name="connsiteX3" fmla="*/ 3049 w 85365"/>
                <a:gd name="connsiteY3" fmla="*/ 4634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" h="4065">
                  <a:moveTo>
                    <a:pt x="3049" y="3049"/>
                  </a:moveTo>
                  <a:lnTo>
                    <a:pt x="86259" y="3049"/>
                  </a:lnTo>
                  <a:lnTo>
                    <a:pt x="86259" y="4634"/>
                  </a:lnTo>
                  <a:lnTo>
                    <a:pt x="3049" y="4634"/>
                  </a:lnTo>
                  <a:close/>
                </a:path>
              </a:pathLst>
            </a:custGeom>
            <a:solidFill>
              <a:srgbClr val="2F4F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7CFE2A31-FFA5-4D4F-8B97-6E88A00AB08A}"/>
                </a:ext>
              </a:extLst>
            </p:cNvPr>
            <p:cNvSpPr/>
            <p:nvPr/>
          </p:nvSpPr>
          <p:spPr>
            <a:xfrm>
              <a:off x="13898618" y="4748979"/>
              <a:ext cx="105690" cy="134145"/>
            </a:xfrm>
            <a:custGeom>
              <a:avLst/>
              <a:gdLst>
                <a:gd name="connsiteX0" fmla="*/ 69959 w 105690"/>
                <a:gd name="connsiteY0" fmla="*/ 3049 h 134145"/>
                <a:gd name="connsiteX1" fmla="*/ 103414 w 105690"/>
                <a:gd name="connsiteY1" fmla="*/ 3049 h 134145"/>
                <a:gd name="connsiteX2" fmla="*/ 103414 w 105690"/>
                <a:gd name="connsiteY2" fmla="*/ 132844 h 134145"/>
                <a:gd name="connsiteX3" fmla="*/ 69959 w 105690"/>
                <a:gd name="connsiteY3" fmla="*/ 132844 h 134145"/>
                <a:gd name="connsiteX4" fmla="*/ 36504 w 105690"/>
                <a:gd name="connsiteY4" fmla="*/ 132844 h 134145"/>
                <a:gd name="connsiteX5" fmla="*/ 36504 w 105690"/>
                <a:gd name="connsiteY5" fmla="*/ 3049 h 134145"/>
                <a:gd name="connsiteX6" fmla="*/ 3049 w 105690"/>
                <a:gd name="connsiteY6" fmla="*/ 3049 h 134145"/>
                <a:gd name="connsiteX7" fmla="*/ 36504 w 105690"/>
                <a:gd name="connsiteY7" fmla="*/ 3049 h 1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90" h="134145">
                  <a:moveTo>
                    <a:pt x="69959" y="3049"/>
                  </a:moveTo>
                  <a:cubicBezTo>
                    <a:pt x="88435" y="3049"/>
                    <a:pt x="103414" y="3049"/>
                    <a:pt x="103414" y="3049"/>
                  </a:cubicBezTo>
                  <a:lnTo>
                    <a:pt x="103414" y="132844"/>
                  </a:lnTo>
                  <a:cubicBezTo>
                    <a:pt x="103414" y="132844"/>
                    <a:pt x="88435" y="132844"/>
                    <a:pt x="69959" y="132844"/>
                  </a:cubicBezTo>
                  <a:lnTo>
                    <a:pt x="36504" y="132844"/>
                  </a:lnTo>
                  <a:lnTo>
                    <a:pt x="36504" y="3049"/>
                  </a:lnTo>
                  <a:cubicBezTo>
                    <a:pt x="18027" y="3049"/>
                    <a:pt x="3049" y="3049"/>
                    <a:pt x="3049" y="3049"/>
                  </a:cubicBezTo>
                  <a:cubicBezTo>
                    <a:pt x="3049" y="3049"/>
                    <a:pt x="18027" y="3049"/>
                    <a:pt x="36504" y="3049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4BA13586-F9D0-4B75-BFE0-71D64F5DDE48}"/>
                </a:ext>
              </a:extLst>
            </p:cNvPr>
            <p:cNvSpPr/>
            <p:nvPr/>
          </p:nvSpPr>
          <p:spPr>
            <a:xfrm>
              <a:off x="13959674" y="4845319"/>
              <a:ext cx="44715" cy="36585"/>
            </a:xfrm>
            <a:custGeom>
              <a:avLst/>
              <a:gdLst>
                <a:gd name="connsiteX0" fmla="*/ 3049 w 44715"/>
                <a:gd name="connsiteY0" fmla="*/ 3049 h 36585"/>
                <a:gd name="connsiteX1" fmla="*/ 42357 w 44715"/>
                <a:gd name="connsiteY1" fmla="*/ 3049 h 36585"/>
                <a:gd name="connsiteX2" fmla="*/ 42357 w 44715"/>
                <a:gd name="connsiteY2" fmla="*/ 36504 h 36585"/>
                <a:gd name="connsiteX3" fmla="*/ 3049 w 44715"/>
                <a:gd name="connsiteY3" fmla="*/ 36504 h 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5" h="36585">
                  <a:moveTo>
                    <a:pt x="3049" y="3049"/>
                  </a:moveTo>
                  <a:lnTo>
                    <a:pt x="42357" y="3049"/>
                  </a:lnTo>
                  <a:lnTo>
                    <a:pt x="42357" y="36504"/>
                  </a:lnTo>
                  <a:lnTo>
                    <a:pt x="3049" y="36504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C98A00A9-55EC-42B0-BF5F-567170813655}"/>
                </a:ext>
              </a:extLst>
            </p:cNvPr>
            <p:cNvSpPr/>
            <p:nvPr/>
          </p:nvSpPr>
          <p:spPr>
            <a:xfrm>
              <a:off x="13880297" y="4720442"/>
              <a:ext cx="142275" cy="105690"/>
            </a:xfrm>
            <a:custGeom>
              <a:avLst/>
              <a:gdLst>
                <a:gd name="connsiteX0" fmla="*/ 122832 w 142275"/>
                <a:gd name="connsiteY0" fmla="*/ 106422 h 105690"/>
                <a:gd name="connsiteX1" fmla="*/ 107385 w 142275"/>
                <a:gd name="connsiteY1" fmla="*/ 106422 h 105690"/>
                <a:gd name="connsiteX2" fmla="*/ 94824 w 142275"/>
                <a:gd name="connsiteY2" fmla="*/ 55000 h 105690"/>
                <a:gd name="connsiteX3" fmla="*/ 3239 w 142275"/>
                <a:gd name="connsiteY3" fmla="*/ 19878 h 105690"/>
                <a:gd name="connsiteX4" fmla="*/ 36694 w 142275"/>
                <a:gd name="connsiteY4" fmla="*/ 15284 h 105690"/>
                <a:gd name="connsiteX5" fmla="*/ 117425 w 142275"/>
                <a:gd name="connsiteY5" fmla="*/ 26545 h 105690"/>
                <a:gd name="connsiteX6" fmla="*/ 135799 w 142275"/>
                <a:gd name="connsiteY6" fmla="*/ 74633 h 105690"/>
                <a:gd name="connsiteX7" fmla="*/ 122832 w 142275"/>
                <a:gd name="connsiteY7" fmla="*/ 106422 h 10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275" h="105690">
                  <a:moveTo>
                    <a:pt x="122832" y="106422"/>
                  </a:moveTo>
                  <a:lnTo>
                    <a:pt x="107385" y="106422"/>
                  </a:lnTo>
                  <a:lnTo>
                    <a:pt x="94824" y="55000"/>
                  </a:lnTo>
                  <a:cubicBezTo>
                    <a:pt x="94824" y="55000"/>
                    <a:pt x="-1801" y="83007"/>
                    <a:pt x="3239" y="19878"/>
                  </a:cubicBezTo>
                  <a:cubicBezTo>
                    <a:pt x="11166" y="26992"/>
                    <a:pt x="19499" y="27805"/>
                    <a:pt x="36694" y="15284"/>
                  </a:cubicBezTo>
                  <a:cubicBezTo>
                    <a:pt x="53889" y="2764"/>
                    <a:pt x="98604" y="-8577"/>
                    <a:pt x="117425" y="26545"/>
                  </a:cubicBezTo>
                  <a:cubicBezTo>
                    <a:pt x="143767" y="20284"/>
                    <a:pt x="142913" y="56260"/>
                    <a:pt x="135799" y="74633"/>
                  </a:cubicBezTo>
                  <a:cubicBezTo>
                    <a:pt x="128685" y="93007"/>
                    <a:pt x="122832" y="106422"/>
                    <a:pt x="122832" y="106422"/>
                  </a:cubicBezTo>
                  <a:close/>
                </a:path>
              </a:pathLst>
            </a:custGeom>
            <a:solidFill>
              <a:srgbClr val="3B5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648F8C83-7985-48D4-849D-D94ED8B32D35}"/>
                </a:ext>
              </a:extLst>
            </p:cNvPr>
            <p:cNvSpPr/>
            <p:nvPr/>
          </p:nvSpPr>
          <p:spPr>
            <a:xfrm>
              <a:off x="13979348" y="4805848"/>
              <a:ext cx="28455" cy="28455"/>
            </a:xfrm>
            <a:custGeom>
              <a:avLst/>
              <a:gdLst>
                <a:gd name="connsiteX0" fmla="*/ 3049 w 28455"/>
                <a:gd name="connsiteY0" fmla="*/ 14349 h 28455"/>
                <a:gd name="connsiteX1" fmla="*/ 14349 w 28455"/>
                <a:gd name="connsiteY1" fmla="*/ 3049 h 28455"/>
                <a:gd name="connsiteX2" fmla="*/ 25650 w 28455"/>
                <a:gd name="connsiteY2" fmla="*/ 14349 h 28455"/>
                <a:gd name="connsiteX3" fmla="*/ 14349 w 28455"/>
                <a:gd name="connsiteY3" fmla="*/ 25650 h 28455"/>
                <a:gd name="connsiteX4" fmla="*/ 14309 w 28455"/>
                <a:gd name="connsiteY4" fmla="*/ 25650 h 28455"/>
                <a:gd name="connsiteX5" fmla="*/ 3049 w 28455"/>
                <a:gd name="connsiteY5" fmla="*/ 14390 h 28455"/>
                <a:gd name="connsiteX6" fmla="*/ 3049 w 28455"/>
                <a:gd name="connsiteY6" fmla="*/ 14349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55" h="28455">
                  <a:moveTo>
                    <a:pt x="3049" y="14349"/>
                  </a:moveTo>
                  <a:cubicBezTo>
                    <a:pt x="3049" y="8110"/>
                    <a:pt x="8110" y="3049"/>
                    <a:pt x="14349" y="3049"/>
                  </a:cubicBezTo>
                  <a:cubicBezTo>
                    <a:pt x="20589" y="3049"/>
                    <a:pt x="25650" y="8110"/>
                    <a:pt x="25650" y="14349"/>
                  </a:cubicBezTo>
                  <a:cubicBezTo>
                    <a:pt x="25650" y="20589"/>
                    <a:pt x="20589" y="25650"/>
                    <a:pt x="14349" y="25650"/>
                  </a:cubicBezTo>
                  <a:cubicBezTo>
                    <a:pt x="14337" y="25650"/>
                    <a:pt x="14321" y="25650"/>
                    <a:pt x="14309" y="25650"/>
                  </a:cubicBezTo>
                  <a:cubicBezTo>
                    <a:pt x="8089" y="25650"/>
                    <a:pt x="3049" y="20610"/>
                    <a:pt x="3049" y="14390"/>
                  </a:cubicBezTo>
                  <a:cubicBezTo>
                    <a:pt x="3049" y="14378"/>
                    <a:pt x="3049" y="14362"/>
                    <a:pt x="3049" y="14349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A7330F61-1F9D-450C-89CC-A804CEA99D75}"/>
                </a:ext>
              </a:extLst>
            </p:cNvPr>
            <p:cNvSpPr/>
            <p:nvPr/>
          </p:nvSpPr>
          <p:spPr>
            <a:xfrm>
              <a:off x="13924552" y="4809547"/>
              <a:ext cx="20325" cy="28455"/>
            </a:xfrm>
            <a:custGeom>
              <a:avLst/>
              <a:gdLst>
                <a:gd name="connsiteX0" fmla="*/ 3049 w 20325"/>
                <a:gd name="connsiteY0" fmla="*/ 26707 h 28455"/>
                <a:gd name="connsiteX1" fmla="*/ 17276 w 20325"/>
                <a:gd name="connsiteY1" fmla="*/ 26707 h 28455"/>
                <a:gd name="connsiteX2" fmla="*/ 17276 w 20325"/>
                <a:gd name="connsiteY2" fmla="*/ 25041 h 28455"/>
                <a:gd name="connsiteX3" fmla="*/ 4715 w 20325"/>
                <a:gd name="connsiteY3" fmla="*/ 25041 h 28455"/>
                <a:gd name="connsiteX4" fmla="*/ 4715 w 20325"/>
                <a:gd name="connsiteY4" fmla="*/ 3049 h 28455"/>
                <a:gd name="connsiteX5" fmla="*/ 3049 w 20325"/>
                <a:gd name="connsiteY5" fmla="*/ 3049 h 28455"/>
                <a:gd name="connsiteX6" fmla="*/ 3049 w 20325"/>
                <a:gd name="connsiteY6" fmla="*/ 2670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25" h="28455">
                  <a:moveTo>
                    <a:pt x="3049" y="26707"/>
                  </a:moveTo>
                  <a:lnTo>
                    <a:pt x="17276" y="26707"/>
                  </a:lnTo>
                  <a:lnTo>
                    <a:pt x="17276" y="25041"/>
                  </a:lnTo>
                  <a:lnTo>
                    <a:pt x="4715" y="25041"/>
                  </a:lnTo>
                  <a:lnTo>
                    <a:pt x="4715" y="3049"/>
                  </a:lnTo>
                  <a:lnTo>
                    <a:pt x="3049" y="3049"/>
                  </a:lnTo>
                  <a:lnTo>
                    <a:pt x="3049" y="26707"/>
                  </a:ln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1795065C-2C59-48B1-97E4-880761362DF1}"/>
                </a:ext>
              </a:extLst>
            </p:cNvPr>
            <p:cNvSpPr/>
            <p:nvPr/>
          </p:nvSpPr>
          <p:spPr>
            <a:xfrm>
              <a:off x="13945243" y="4805848"/>
              <a:ext cx="8130" cy="8130"/>
            </a:xfrm>
            <a:custGeom>
              <a:avLst/>
              <a:gdLst>
                <a:gd name="connsiteX0" fmla="*/ 3049 w 8130"/>
                <a:gd name="connsiteY0" fmla="*/ 5813 h 8130"/>
                <a:gd name="connsiteX1" fmla="*/ 4837 w 8130"/>
                <a:gd name="connsiteY1" fmla="*/ 8618 h 8130"/>
                <a:gd name="connsiteX2" fmla="*/ 6626 w 8130"/>
                <a:gd name="connsiteY2" fmla="*/ 5813 h 8130"/>
                <a:gd name="connsiteX3" fmla="*/ 4837 w 8130"/>
                <a:gd name="connsiteY3" fmla="*/ 3049 h 8130"/>
                <a:gd name="connsiteX4" fmla="*/ 3049 w 8130"/>
                <a:gd name="connsiteY4" fmla="*/ 581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5813"/>
                  </a:moveTo>
                  <a:cubicBezTo>
                    <a:pt x="3049" y="7358"/>
                    <a:pt x="3862" y="8618"/>
                    <a:pt x="4837" y="8618"/>
                  </a:cubicBezTo>
                  <a:cubicBezTo>
                    <a:pt x="5813" y="8618"/>
                    <a:pt x="6626" y="7358"/>
                    <a:pt x="6626" y="5813"/>
                  </a:cubicBezTo>
                  <a:cubicBezTo>
                    <a:pt x="6626" y="4268"/>
                    <a:pt x="5813" y="3049"/>
                    <a:pt x="4837" y="3049"/>
                  </a:cubicBezTo>
                  <a:cubicBezTo>
                    <a:pt x="3862" y="3049"/>
                    <a:pt x="3049" y="4309"/>
                    <a:pt x="3049" y="5813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22C0F177-A6F6-493A-A9B8-D667E1422B0E}"/>
                </a:ext>
              </a:extLst>
            </p:cNvPr>
            <p:cNvSpPr/>
            <p:nvPr/>
          </p:nvSpPr>
          <p:spPr>
            <a:xfrm>
              <a:off x="13907195" y="4805848"/>
              <a:ext cx="8130" cy="8130"/>
            </a:xfrm>
            <a:custGeom>
              <a:avLst/>
              <a:gdLst>
                <a:gd name="connsiteX0" fmla="*/ 3049 w 8130"/>
                <a:gd name="connsiteY0" fmla="*/ 5813 h 8130"/>
                <a:gd name="connsiteX1" fmla="*/ 4797 w 8130"/>
                <a:gd name="connsiteY1" fmla="*/ 8618 h 8130"/>
                <a:gd name="connsiteX2" fmla="*/ 6585 w 8130"/>
                <a:gd name="connsiteY2" fmla="*/ 5813 h 8130"/>
                <a:gd name="connsiteX3" fmla="*/ 4797 w 8130"/>
                <a:gd name="connsiteY3" fmla="*/ 3049 h 8130"/>
                <a:gd name="connsiteX4" fmla="*/ 3049 w 8130"/>
                <a:gd name="connsiteY4" fmla="*/ 581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5813"/>
                  </a:moveTo>
                  <a:cubicBezTo>
                    <a:pt x="3049" y="7358"/>
                    <a:pt x="3821" y="8618"/>
                    <a:pt x="4797" y="8618"/>
                  </a:cubicBezTo>
                  <a:cubicBezTo>
                    <a:pt x="5772" y="8618"/>
                    <a:pt x="6585" y="7358"/>
                    <a:pt x="6585" y="5813"/>
                  </a:cubicBezTo>
                  <a:cubicBezTo>
                    <a:pt x="6585" y="4268"/>
                    <a:pt x="5772" y="3049"/>
                    <a:pt x="4797" y="3049"/>
                  </a:cubicBezTo>
                  <a:cubicBezTo>
                    <a:pt x="3821" y="3049"/>
                    <a:pt x="3049" y="4309"/>
                    <a:pt x="3049" y="5813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95545438-2523-40A0-B7CC-99F29376A050}"/>
                </a:ext>
              </a:extLst>
            </p:cNvPr>
            <p:cNvSpPr/>
            <p:nvPr/>
          </p:nvSpPr>
          <p:spPr>
            <a:xfrm>
              <a:off x="13907682" y="4878978"/>
              <a:ext cx="97560" cy="121950"/>
            </a:xfrm>
            <a:custGeom>
              <a:avLst/>
              <a:gdLst>
                <a:gd name="connsiteX0" fmla="*/ 3049 w 97560"/>
                <a:gd name="connsiteY0" fmla="*/ 120080 h 121950"/>
                <a:gd name="connsiteX1" fmla="*/ 3049 w 97560"/>
                <a:gd name="connsiteY1" fmla="*/ 16545 h 121950"/>
                <a:gd name="connsiteX2" fmla="*/ 16545 w 97560"/>
                <a:gd name="connsiteY2" fmla="*/ 3049 h 121950"/>
                <a:gd name="connsiteX3" fmla="*/ 16585 w 97560"/>
                <a:gd name="connsiteY3" fmla="*/ 3049 h 121950"/>
                <a:gd name="connsiteX4" fmla="*/ 84877 w 97560"/>
                <a:gd name="connsiteY4" fmla="*/ 3049 h 121950"/>
                <a:gd name="connsiteX5" fmla="*/ 98373 w 97560"/>
                <a:gd name="connsiteY5" fmla="*/ 16545 h 121950"/>
                <a:gd name="connsiteX6" fmla="*/ 98373 w 97560"/>
                <a:gd name="connsiteY6" fmla="*/ 120284 h 12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560" h="121950">
                  <a:moveTo>
                    <a:pt x="3049" y="120080"/>
                  </a:moveTo>
                  <a:lnTo>
                    <a:pt x="3049" y="16545"/>
                  </a:lnTo>
                  <a:cubicBezTo>
                    <a:pt x="3049" y="9089"/>
                    <a:pt x="9089" y="3049"/>
                    <a:pt x="16545" y="3049"/>
                  </a:cubicBezTo>
                  <a:cubicBezTo>
                    <a:pt x="16557" y="3049"/>
                    <a:pt x="16573" y="3049"/>
                    <a:pt x="16585" y="3049"/>
                  </a:cubicBezTo>
                  <a:lnTo>
                    <a:pt x="84877" y="3049"/>
                  </a:lnTo>
                  <a:cubicBezTo>
                    <a:pt x="92333" y="3049"/>
                    <a:pt x="98373" y="9089"/>
                    <a:pt x="98373" y="16545"/>
                  </a:cubicBezTo>
                  <a:lnTo>
                    <a:pt x="98373" y="120284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E18DBA1D-D8BA-42E6-95B9-CB08620B11A1}"/>
                </a:ext>
              </a:extLst>
            </p:cNvPr>
            <p:cNvSpPr/>
            <p:nvPr/>
          </p:nvSpPr>
          <p:spPr>
            <a:xfrm>
              <a:off x="13835691" y="4878774"/>
              <a:ext cx="81300" cy="52845"/>
            </a:xfrm>
            <a:custGeom>
              <a:avLst/>
              <a:gdLst>
                <a:gd name="connsiteX0" fmla="*/ 3049 w 81300"/>
                <a:gd name="connsiteY0" fmla="*/ 50284 h 52845"/>
                <a:gd name="connsiteX1" fmla="*/ 7602 w 81300"/>
                <a:gd name="connsiteY1" fmla="*/ 24431 h 52845"/>
                <a:gd name="connsiteX2" fmla="*/ 73414 w 81300"/>
                <a:gd name="connsiteY2" fmla="*/ 3049 h 52845"/>
                <a:gd name="connsiteX3" fmla="*/ 78292 w 81300"/>
                <a:gd name="connsiteY3" fmla="*/ 47195 h 52845"/>
                <a:gd name="connsiteX4" fmla="*/ 3049 w 81300"/>
                <a:gd name="connsiteY4" fmla="*/ 50284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0" h="52845">
                  <a:moveTo>
                    <a:pt x="3049" y="50284"/>
                  </a:moveTo>
                  <a:lnTo>
                    <a:pt x="7602" y="24431"/>
                  </a:lnTo>
                  <a:lnTo>
                    <a:pt x="73414" y="3049"/>
                  </a:lnTo>
                  <a:lnTo>
                    <a:pt x="78292" y="47195"/>
                  </a:lnTo>
                  <a:lnTo>
                    <a:pt x="3049" y="50284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8E033B12-DE18-4CE9-BEE4-48E92E3B8B8D}"/>
                </a:ext>
              </a:extLst>
            </p:cNvPr>
            <p:cNvSpPr/>
            <p:nvPr/>
          </p:nvSpPr>
          <p:spPr>
            <a:xfrm>
              <a:off x="13907682" y="4980115"/>
              <a:ext cx="109755" cy="36585"/>
            </a:xfrm>
            <a:custGeom>
              <a:avLst/>
              <a:gdLst>
                <a:gd name="connsiteX0" fmla="*/ 3049 w 109755"/>
                <a:gd name="connsiteY0" fmla="*/ 18943 h 36585"/>
                <a:gd name="connsiteX1" fmla="*/ 56585 w 109755"/>
                <a:gd name="connsiteY1" fmla="*/ 3049 h 36585"/>
                <a:gd name="connsiteX2" fmla="*/ 110080 w 109755"/>
                <a:gd name="connsiteY2" fmla="*/ 18943 h 36585"/>
                <a:gd name="connsiteX3" fmla="*/ 56585 w 109755"/>
                <a:gd name="connsiteY3" fmla="*/ 34796 h 36585"/>
                <a:gd name="connsiteX4" fmla="*/ 3049 w 109755"/>
                <a:gd name="connsiteY4" fmla="*/ 18943 h 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55" h="36585">
                  <a:moveTo>
                    <a:pt x="3049" y="18943"/>
                  </a:moveTo>
                  <a:cubicBezTo>
                    <a:pt x="3049" y="10163"/>
                    <a:pt x="27032" y="3049"/>
                    <a:pt x="56585" y="3049"/>
                  </a:cubicBezTo>
                  <a:cubicBezTo>
                    <a:pt x="86137" y="3049"/>
                    <a:pt x="110080" y="10163"/>
                    <a:pt x="110080" y="18943"/>
                  </a:cubicBezTo>
                  <a:cubicBezTo>
                    <a:pt x="110080" y="27723"/>
                    <a:pt x="86097" y="34796"/>
                    <a:pt x="56585" y="34796"/>
                  </a:cubicBezTo>
                  <a:cubicBezTo>
                    <a:pt x="27073" y="34796"/>
                    <a:pt x="3049" y="27683"/>
                    <a:pt x="3049" y="18943"/>
                  </a:cubicBez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4A52274B-652C-420D-BEFE-521A435E3810}"/>
                </a:ext>
              </a:extLst>
            </p:cNvPr>
            <p:cNvSpPr/>
            <p:nvPr/>
          </p:nvSpPr>
          <p:spPr>
            <a:xfrm>
              <a:off x="13948211" y="4996009"/>
              <a:ext cx="44715" cy="109755"/>
            </a:xfrm>
            <a:custGeom>
              <a:avLst/>
              <a:gdLst>
                <a:gd name="connsiteX0" fmla="*/ 43455 w 44715"/>
                <a:gd name="connsiteY0" fmla="*/ 3049 h 109755"/>
                <a:gd name="connsiteX1" fmla="*/ 33252 w 44715"/>
                <a:gd name="connsiteY1" fmla="*/ 108089 h 109755"/>
                <a:gd name="connsiteX2" fmla="*/ 3049 w 44715"/>
                <a:gd name="connsiteY2" fmla="*/ 108089 h 109755"/>
                <a:gd name="connsiteX3" fmla="*/ 3049 w 44715"/>
                <a:gd name="connsiteY3" fmla="*/ 17845 h 10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5" h="109755">
                  <a:moveTo>
                    <a:pt x="43455" y="3049"/>
                  </a:moveTo>
                  <a:lnTo>
                    <a:pt x="33252" y="108089"/>
                  </a:lnTo>
                  <a:lnTo>
                    <a:pt x="3049" y="108089"/>
                  </a:lnTo>
                  <a:lnTo>
                    <a:pt x="3049" y="17845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17778707-977C-4C44-B07A-11FA5340ACEB}"/>
                </a:ext>
              </a:extLst>
            </p:cNvPr>
            <p:cNvSpPr/>
            <p:nvPr/>
          </p:nvSpPr>
          <p:spPr>
            <a:xfrm>
              <a:off x="13900122" y="4996009"/>
              <a:ext cx="44715" cy="109755"/>
            </a:xfrm>
            <a:custGeom>
              <a:avLst/>
              <a:gdLst>
                <a:gd name="connsiteX0" fmla="*/ 3049 w 44715"/>
                <a:gd name="connsiteY0" fmla="*/ 3049 h 109755"/>
                <a:gd name="connsiteX1" fmla="*/ 13252 w 44715"/>
                <a:gd name="connsiteY1" fmla="*/ 108089 h 109755"/>
                <a:gd name="connsiteX2" fmla="*/ 43455 w 44715"/>
                <a:gd name="connsiteY2" fmla="*/ 108089 h 109755"/>
                <a:gd name="connsiteX3" fmla="*/ 43455 w 44715"/>
                <a:gd name="connsiteY3" fmla="*/ 17845 h 10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5" h="109755">
                  <a:moveTo>
                    <a:pt x="3049" y="3049"/>
                  </a:moveTo>
                  <a:lnTo>
                    <a:pt x="13252" y="108089"/>
                  </a:lnTo>
                  <a:lnTo>
                    <a:pt x="43455" y="108089"/>
                  </a:lnTo>
                  <a:lnTo>
                    <a:pt x="43455" y="17845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484C01A9-13D3-4D8A-A957-58D5788E1821}"/>
                </a:ext>
              </a:extLst>
            </p:cNvPr>
            <p:cNvSpPr/>
            <p:nvPr/>
          </p:nvSpPr>
          <p:spPr>
            <a:xfrm>
              <a:off x="13888333" y="4878774"/>
              <a:ext cx="73170" cy="138210"/>
            </a:xfrm>
            <a:custGeom>
              <a:avLst/>
              <a:gdLst>
                <a:gd name="connsiteX0" fmla="*/ 73211 w 73170"/>
                <a:gd name="connsiteY0" fmla="*/ 135690 h 138210"/>
                <a:gd name="connsiteX1" fmla="*/ 73211 w 73170"/>
                <a:gd name="connsiteY1" fmla="*/ 3049 h 138210"/>
                <a:gd name="connsiteX2" fmla="*/ 20772 w 73170"/>
                <a:gd name="connsiteY2" fmla="*/ 3049 h 138210"/>
                <a:gd name="connsiteX3" fmla="*/ 3049 w 73170"/>
                <a:gd name="connsiteY3" fmla="*/ 45203 h 138210"/>
                <a:gd name="connsiteX4" fmla="*/ 3049 w 73170"/>
                <a:gd name="connsiteY4" fmla="*/ 135690 h 1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70" h="138210">
                  <a:moveTo>
                    <a:pt x="73211" y="135690"/>
                  </a:moveTo>
                  <a:lnTo>
                    <a:pt x="73211" y="3049"/>
                  </a:lnTo>
                  <a:lnTo>
                    <a:pt x="20772" y="3049"/>
                  </a:lnTo>
                  <a:cubicBezTo>
                    <a:pt x="20772" y="3049"/>
                    <a:pt x="21260" y="39309"/>
                    <a:pt x="3049" y="45203"/>
                  </a:cubicBezTo>
                  <a:lnTo>
                    <a:pt x="3049" y="135690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876314D5-32A8-446F-8F5A-248BA1E11830}"/>
                </a:ext>
              </a:extLst>
            </p:cNvPr>
            <p:cNvSpPr/>
            <p:nvPr/>
          </p:nvSpPr>
          <p:spPr>
            <a:xfrm>
              <a:off x="13958495" y="4878774"/>
              <a:ext cx="60975" cy="138210"/>
            </a:xfrm>
            <a:custGeom>
              <a:avLst/>
              <a:gdLst>
                <a:gd name="connsiteX0" fmla="*/ 3049 w 60975"/>
                <a:gd name="connsiteY0" fmla="*/ 136137 h 138210"/>
                <a:gd name="connsiteX1" fmla="*/ 3049 w 60975"/>
                <a:gd name="connsiteY1" fmla="*/ 3049 h 138210"/>
                <a:gd name="connsiteX2" fmla="*/ 43699 w 60975"/>
                <a:gd name="connsiteY2" fmla="*/ 3049 h 138210"/>
                <a:gd name="connsiteX3" fmla="*/ 59349 w 60975"/>
                <a:gd name="connsiteY3" fmla="*/ 45203 h 138210"/>
                <a:gd name="connsiteX4" fmla="*/ 59349 w 60975"/>
                <a:gd name="connsiteY4" fmla="*/ 136096 h 1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5" h="138210">
                  <a:moveTo>
                    <a:pt x="3049" y="136137"/>
                  </a:moveTo>
                  <a:lnTo>
                    <a:pt x="3049" y="3049"/>
                  </a:lnTo>
                  <a:lnTo>
                    <a:pt x="43699" y="3049"/>
                  </a:lnTo>
                  <a:cubicBezTo>
                    <a:pt x="43699" y="3049"/>
                    <a:pt x="43089" y="39349"/>
                    <a:pt x="59349" y="45203"/>
                  </a:cubicBezTo>
                  <a:lnTo>
                    <a:pt x="59349" y="136096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B9C0A42E-D7D2-4F90-99AA-21DC5962B5C3}"/>
                </a:ext>
              </a:extLst>
            </p:cNvPr>
            <p:cNvSpPr/>
            <p:nvPr/>
          </p:nvSpPr>
          <p:spPr>
            <a:xfrm>
              <a:off x="13944349" y="5101049"/>
              <a:ext cx="73170" cy="20325"/>
            </a:xfrm>
            <a:custGeom>
              <a:avLst/>
              <a:gdLst>
                <a:gd name="connsiteX0" fmla="*/ 39227 w 73170"/>
                <a:gd name="connsiteY0" fmla="*/ 3049 h 20325"/>
                <a:gd name="connsiteX1" fmla="*/ 70690 w 73170"/>
                <a:gd name="connsiteY1" fmla="*/ 17520 h 20325"/>
                <a:gd name="connsiteX2" fmla="*/ 3049 w 73170"/>
                <a:gd name="connsiteY2" fmla="*/ 17520 h 20325"/>
                <a:gd name="connsiteX3" fmla="*/ 7114 w 73170"/>
                <a:gd name="connsiteY3" fmla="*/ 3049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0" h="20325">
                  <a:moveTo>
                    <a:pt x="39227" y="3049"/>
                  </a:moveTo>
                  <a:cubicBezTo>
                    <a:pt x="39227" y="3049"/>
                    <a:pt x="63902" y="4756"/>
                    <a:pt x="70690" y="17520"/>
                  </a:cubicBezTo>
                  <a:lnTo>
                    <a:pt x="3049" y="17520"/>
                  </a:lnTo>
                  <a:lnTo>
                    <a:pt x="7114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71FDD9ED-8BD1-4C0A-B49B-5FE41625036A}"/>
                </a:ext>
              </a:extLst>
            </p:cNvPr>
            <p:cNvSpPr/>
            <p:nvPr/>
          </p:nvSpPr>
          <p:spPr>
            <a:xfrm>
              <a:off x="13876707" y="5101049"/>
              <a:ext cx="73170" cy="20325"/>
            </a:xfrm>
            <a:custGeom>
              <a:avLst/>
              <a:gdLst>
                <a:gd name="connsiteX0" fmla="*/ 34553 w 73170"/>
                <a:gd name="connsiteY0" fmla="*/ 3049 h 20325"/>
                <a:gd name="connsiteX1" fmla="*/ 3049 w 73170"/>
                <a:gd name="connsiteY1" fmla="*/ 17520 h 20325"/>
                <a:gd name="connsiteX2" fmla="*/ 70690 w 73170"/>
                <a:gd name="connsiteY2" fmla="*/ 17520 h 20325"/>
                <a:gd name="connsiteX3" fmla="*/ 66869 w 73170"/>
                <a:gd name="connsiteY3" fmla="*/ 3049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0" h="20325">
                  <a:moveTo>
                    <a:pt x="34553" y="3049"/>
                  </a:moveTo>
                  <a:cubicBezTo>
                    <a:pt x="34553" y="3049"/>
                    <a:pt x="9878" y="4756"/>
                    <a:pt x="3049" y="17520"/>
                  </a:cubicBezTo>
                  <a:lnTo>
                    <a:pt x="70690" y="17520"/>
                  </a:lnTo>
                  <a:lnTo>
                    <a:pt x="66869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85D86BDE-71E3-4CC1-8B13-AFB5371F9AD0}"/>
                </a:ext>
              </a:extLst>
            </p:cNvPr>
            <p:cNvSpPr/>
            <p:nvPr/>
          </p:nvSpPr>
          <p:spPr>
            <a:xfrm>
              <a:off x="13776505" y="4840726"/>
              <a:ext cx="69105" cy="89430"/>
            </a:xfrm>
            <a:custGeom>
              <a:avLst/>
              <a:gdLst>
                <a:gd name="connsiteX0" fmla="*/ 67560 w 69105"/>
                <a:gd name="connsiteY0" fmla="*/ 62479 h 89430"/>
                <a:gd name="connsiteX1" fmla="*/ 25244 w 69105"/>
                <a:gd name="connsiteY1" fmla="*/ 3049 h 89430"/>
                <a:gd name="connsiteX2" fmla="*/ 3049 w 69105"/>
                <a:gd name="connsiteY2" fmla="*/ 17805 h 89430"/>
                <a:gd name="connsiteX3" fmla="*/ 62235 w 69105"/>
                <a:gd name="connsiteY3" fmla="*/ 88332 h 8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05" h="89430">
                  <a:moveTo>
                    <a:pt x="67560" y="62479"/>
                  </a:moveTo>
                  <a:lnTo>
                    <a:pt x="25244" y="3049"/>
                  </a:lnTo>
                  <a:lnTo>
                    <a:pt x="3049" y="17805"/>
                  </a:lnTo>
                  <a:lnTo>
                    <a:pt x="62235" y="88332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80E45D45-A241-4421-A802-5CFE93755178}"/>
                </a:ext>
              </a:extLst>
            </p:cNvPr>
            <p:cNvSpPr/>
            <p:nvPr/>
          </p:nvSpPr>
          <p:spPr>
            <a:xfrm>
              <a:off x="13937926" y="4932553"/>
              <a:ext cx="8130" cy="8130"/>
            </a:xfrm>
            <a:custGeom>
              <a:avLst/>
              <a:gdLst>
                <a:gd name="connsiteX0" fmla="*/ 3049 w 8130"/>
                <a:gd name="connsiteY0" fmla="*/ 5205 h 8130"/>
                <a:gd name="connsiteX1" fmla="*/ 5122 w 8130"/>
                <a:gd name="connsiteY1" fmla="*/ 3050 h 8130"/>
                <a:gd name="connsiteX2" fmla="*/ 7277 w 8130"/>
                <a:gd name="connsiteY2" fmla="*/ 5123 h 8130"/>
                <a:gd name="connsiteX3" fmla="*/ 5204 w 8130"/>
                <a:gd name="connsiteY3" fmla="*/ 7278 h 8130"/>
                <a:gd name="connsiteX4" fmla="*/ 5163 w 8130"/>
                <a:gd name="connsiteY4" fmla="*/ 7278 h 8130"/>
                <a:gd name="connsiteX5" fmla="*/ 3049 w 8130"/>
                <a:gd name="connsiteY5" fmla="*/ 5205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49" y="5205"/>
                  </a:moveTo>
                  <a:cubicBezTo>
                    <a:pt x="3025" y="4026"/>
                    <a:pt x="3956" y="3091"/>
                    <a:pt x="5122" y="3050"/>
                  </a:cubicBezTo>
                  <a:cubicBezTo>
                    <a:pt x="6289" y="3009"/>
                    <a:pt x="7252" y="3944"/>
                    <a:pt x="7277" y="5123"/>
                  </a:cubicBezTo>
                  <a:cubicBezTo>
                    <a:pt x="7297" y="6302"/>
                    <a:pt x="6370" y="7237"/>
                    <a:pt x="5204" y="7278"/>
                  </a:cubicBezTo>
                  <a:cubicBezTo>
                    <a:pt x="5192" y="7278"/>
                    <a:pt x="5175" y="7278"/>
                    <a:pt x="5163" y="7278"/>
                  </a:cubicBezTo>
                  <a:cubicBezTo>
                    <a:pt x="4013" y="7278"/>
                    <a:pt x="3070" y="6343"/>
                    <a:pt x="3049" y="5205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D0FF01D5-7F7B-407B-B6A1-352F1152B47D}"/>
                </a:ext>
              </a:extLst>
            </p:cNvPr>
            <p:cNvSpPr/>
            <p:nvPr/>
          </p:nvSpPr>
          <p:spPr>
            <a:xfrm>
              <a:off x="13937926" y="4950318"/>
              <a:ext cx="8130" cy="8130"/>
            </a:xfrm>
            <a:custGeom>
              <a:avLst/>
              <a:gdLst>
                <a:gd name="connsiteX0" fmla="*/ 3049 w 8130"/>
                <a:gd name="connsiteY0" fmla="*/ 5163 h 8130"/>
                <a:gd name="connsiteX1" fmla="*/ 5163 w 8130"/>
                <a:gd name="connsiteY1" fmla="*/ 3049 h 8130"/>
                <a:gd name="connsiteX2" fmla="*/ 7276 w 8130"/>
                <a:gd name="connsiteY2" fmla="*/ 5163 h 8130"/>
                <a:gd name="connsiteX3" fmla="*/ 5163 w 8130"/>
                <a:gd name="connsiteY3" fmla="*/ 7277 h 8130"/>
                <a:gd name="connsiteX4" fmla="*/ 3049 w 8130"/>
                <a:gd name="connsiteY4" fmla="*/ 5244 h 8130"/>
                <a:gd name="connsiteX5" fmla="*/ 3049 w 8130"/>
                <a:gd name="connsiteY5" fmla="*/ 516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49" y="5163"/>
                  </a:moveTo>
                  <a:cubicBezTo>
                    <a:pt x="3049" y="3984"/>
                    <a:pt x="3996" y="3049"/>
                    <a:pt x="5163" y="3049"/>
                  </a:cubicBezTo>
                  <a:cubicBezTo>
                    <a:pt x="6329" y="3049"/>
                    <a:pt x="7276" y="3984"/>
                    <a:pt x="7276" y="5163"/>
                  </a:cubicBezTo>
                  <a:cubicBezTo>
                    <a:pt x="7276" y="6341"/>
                    <a:pt x="6329" y="7277"/>
                    <a:pt x="5163" y="7277"/>
                  </a:cubicBezTo>
                  <a:cubicBezTo>
                    <a:pt x="4016" y="7317"/>
                    <a:pt x="3073" y="6382"/>
                    <a:pt x="3049" y="5244"/>
                  </a:cubicBezTo>
                  <a:cubicBezTo>
                    <a:pt x="3049" y="5203"/>
                    <a:pt x="3049" y="5203"/>
                    <a:pt x="3049" y="5163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9409B50D-9ABD-462B-B8AB-BA1A4FFFBAC6}"/>
                </a:ext>
              </a:extLst>
            </p:cNvPr>
            <p:cNvSpPr/>
            <p:nvPr/>
          </p:nvSpPr>
          <p:spPr>
            <a:xfrm>
              <a:off x="13937926" y="4968082"/>
              <a:ext cx="8130" cy="8130"/>
            </a:xfrm>
            <a:custGeom>
              <a:avLst/>
              <a:gdLst>
                <a:gd name="connsiteX0" fmla="*/ 3049 w 8130"/>
                <a:gd name="connsiteY0" fmla="*/ 5163 h 8130"/>
                <a:gd name="connsiteX1" fmla="*/ 5163 w 8130"/>
                <a:gd name="connsiteY1" fmla="*/ 3049 h 8130"/>
                <a:gd name="connsiteX2" fmla="*/ 7276 w 8130"/>
                <a:gd name="connsiteY2" fmla="*/ 5163 h 8130"/>
                <a:gd name="connsiteX3" fmla="*/ 5163 w 8130"/>
                <a:gd name="connsiteY3" fmla="*/ 7277 h 8130"/>
                <a:gd name="connsiteX4" fmla="*/ 3049 w 8130"/>
                <a:gd name="connsiteY4" fmla="*/ 5244 h 8130"/>
                <a:gd name="connsiteX5" fmla="*/ 3049 w 8130"/>
                <a:gd name="connsiteY5" fmla="*/ 516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49" y="5163"/>
                  </a:moveTo>
                  <a:cubicBezTo>
                    <a:pt x="3049" y="3984"/>
                    <a:pt x="3996" y="3049"/>
                    <a:pt x="5163" y="3049"/>
                  </a:cubicBezTo>
                  <a:cubicBezTo>
                    <a:pt x="6329" y="3049"/>
                    <a:pt x="7276" y="3984"/>
                    <a:pt x="7276" y="5163"/>
                  </a:cubicBezTo>
                  <a:cubicBezTo>
                    <a:pt x="7276" y="6341"/>
                    <a:pt x="6329" y="7277"/>
                    <a:pt x="5163" y="7277"/>
                  </a:cubicBezTo>
                  <a:cubicBezTo>
                    <a:pt x="4016" y="7317"/>
                    <a:pt x="3073" y="6382"/>
                    <a:pt x="3049" y="5244"/>
                  </a:cubicBezTo>
                  <a:cubicBezTo>
                    <a:pt x="3049" y="5203"/>
                    <a:pt x="3049" y="5203"/>
                    <a:pt x="3049" y="5163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E12B65C4-F977-4AEC-92C5-2E9995B3D365}"/>
                </a:ext>
              </a:extLst>
            </p:cNvPr>
            <p:cNvSpPr/>
            <p:nvPr/>
          </p:nvSpPr>
          <p:spPr>
            <a:xfrm>
              <a:off x="13937926" y="4985846"/>
              <a:ext cx="8130" cy="8130"/>
            </a:xfrm>
            <a:custGeom>
              <a:avLst/>
              <a:gdLst>
                <a:gd name="connsiteX0" fmla="*/ 3049 w 8130"/>
                <a:gd name="connsiteY0" fmla="*/ 5163 h 8130"/>
                <a:gd name="connsiteX1" fmla="*/ 5163 w 8130"/>
                <a:gd name="connsiteY1" fmla="*/ 3049 h 8130"/>
                <a:gd name="connsiteX2" fmla="*/ 7276 w 8130"/>
                <a:gd name="connsiteY2" fmla="*/ 5163 h 8130"/>
                <a:gd name="connsiteX3" fmla="*/ 5163 w 8130"/>
                <a:gd name="connsiteY3" fmla="*/ 7277 h 8130"/>
                <a:gd name="connsiteX4" fmla="*/ 3049 w 8130"/>
                <a:gd name="connsiteY4" fmla="*/ 5244 h 8130"/>
                <a:gd name="connsiteX5" fmla="*/ 3049 w 8130"/>
                <a:gd name="connsiteY5" fmla="*/ 5163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49" y="5163"/>
                  </a:moveTo>
                  <a:cubicBezTo>
                    <a:pt x="3049" y="3984"/>
                    <a:pt x="3996" y="3049"/>
                    <a:pt x="5163" y="3049"/>
                  </a:cubicBezTo>
                  <a:cubicBezTo>
                    <a:pt x="6329" y="3049"/>
                    <a:pt x="7276" y="3984"/>
                    <a:pt x="7276" y="5163"/>
                  </a:cubicBezTo>
                  <a:cubicBezTo>
                    <a:pt x="7276" y="6342"/>
                    <a:pt x="6329" y="7277"/>
                    <a:pt x="5163" y="7277"/>
                  </a:cubicBezTo>
                  <a:cubicBezTo>
                    <a:pt x="4016" y="7317"/>
                    <a:pt x="3073" y="6382"/>
                    <a:pt x="3049" y="5244"/>
                  </a:cubicBezTo>
                  <a:cubicBezTo>
                    <a:pt x="3049" y="5203"/>
                    <a:pt x="3049" y="5203"/>
                    <a:pt x="3049" y="5163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10CF3039-B69F-4F5A-8082-16025A56A4CB}"/>
                </a:ext>
              </a:extLst>
            </p:cNvPr>
            <p:cNvSpPr/>
            <p:nvPr/>
          </p:nvSpPr>
          <p:spPr>
            <a:xfrm>
              <a:off x="13842441" y="4833897"/>
              <a:ext cx="12195" cy="24390"/>
            </a:xfrm>
            <a:custGeom>
              <a:avLst/>
              <a:gdLst>
                <a:gd name="connsiteX0" fmla="*/ 4673 w 12195"/>
                <a:gd name="connsiteY0" fmla="*/ 18414 h 24390"/>
                <a:gd name="connsiteX1" fmla="*/ 3088 w 12195"/>
                <a:gd name="connsiteY1" fmla="*/ 6219 h 24390"/>
                <a:gd name="connsiteX2" fmla="*/ 3698 w 12195"/>
                <a:gd name="connsiteY2" fmla="*/ 3049 h 24390"/>
                <a:gd name="connsiteX3" fmla="*/ 10486 w 12195"/>
                <a:gd name="connsiteY3" fmla="*/ 8252 h 24390"/>
                <a:gd name="connsiteX4" fmla="*/ 12600 w 12195"/>
                <a:gd name="connsiteY4" fmla="*/ 24512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24390">
                  <a:moveTo>
                    <a:pt x="4673" y="18414"/>
                  </a:moveTo>
                  <a:lnTo>
                    <a:pt x="3088" y="6219"/>
                  </a:lnTo>
                  <a:cubicBezTo>
                    <a:pt x="2954" y="5126"/>
                    <a:pt x="3165" y="4016"/>
                    <a:pt x="3698" y="3049"/>
                  </a:cubicBezTo>
                  <a:lnTo>
                    <a:pt x="10486" y="8252"/>
                  </a:lnTo>
                  <a:lnTo>
                    <a:pt x="12600" y="24512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DA528D7-8786-4B7B-887B-40BCF246691A}"/>
                </a:ext>
              </a:extLst>
            </p:cNvPr>
            <p:cNvSpPr/>
            <p:nvPr/>
          </p:nvSpPr>
          <p:spPr>
            <a:xfrm>
              <a:off x="13835842" y="4830238"/>
              <a:ext cx="16260" cy="20325"/>
            </a:xfrm>
            <a:custGeom>
              <a:avLst/>
              <a:gdLst>
                <a:gd name="connsiteX0" fmla="*/ 15541 w 16260"/>
                <a:gd name="connsiteY0" fmla="*/ 19715 h 20325"/>
                <a:gd name="connsiteX1" fmla="*/ 5053 w 16260"/>
                <a:gd name="connsiteY1" fmla="*/ 11585 h 20325"/>
                <a:gd name="connsiteX2" fmla="*/ 4106 w 16260"/>
                <a:gd name="connsiteY2" fmla="*/ 4402 h 20325"/>
                <a:gd name="connsiteX3" fmla="*/ 4118 w 16260"/>
                <a:gd name="connsiteY3" fmla="*/ 4390 h 20325"/>
                <a:gd name="connsiteX4" fmla="*/ 5134 w 16260"/>
                <a:gd name="connsiteY4" fmla="*/ 3049 h 20325"/>
                <a:gd name="connsiteX5" fmla="*/ 5134 w 16260"/>
                <a:gd name="connsiteY5" fmla="*/ 3049 h 20325"/>
                <a:gd name="connsiteX6" fmla="*/ 14077 w 16260"/>
                <a:gd name="connsiteY6" fmla="*/ 9919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60" h="20325">
                  <a:moveTo>
                    <a:pt x="15541" y="19715"/>
                  </a:moveTo>
                  <a:lnTo>
                    <a:pt x="5053" y="11585"/>
                  </a:lnTo>
                  <a:cubicBezTo>
                    <a:pt x="2809" y="9862"/>
                    <a:pt x="2386" y="6646"/>
                    <a:pt x="4106" y="4402"/>
                  </a:cubicBezTo>
                  <a:cubicBezTo>
                    <a:pt x="4110" y="4398"/>
                    <a:pt x="4114" y="4394"/>
                    <a:pt x="4118" y="4390"/>
                  </a:cubicBezTo>
                  <a:lnTo>
                    <a:pt x="5134" y="3049"/>
                  </a:lnTo>
                  <a:lnTo>
                    <a:pt x="5134" y="3049"/>
                  </a:lnTo>
                  <a:lnTo>
                    <a:pt x="14077" y="991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2056D3A3-383F-4EAE-9000-8020AD0B0C19}"/>
                </a:ext>
              </a:extLst>
            </p:cNvPr>
            <p:cNvSpPr/>
            <p:nvPr/>
          </p:nvSpPr>
          <p:spPr>
            <a:xfrm>
              <a:off x="13813360" y="4838200"/>
              <a:ext cx="40650" cy="40650"/>
            </a:xfrm>
            <a:custGeom>
              <a:avLst/>
              <a:gdLst>
                <a:gd name="connsiteX0" fmla="*/ 38104 w 40650"/>
                <a:gd name="connsiteY0" fmla="*/ 13827 h 40650"/>
                <a:gd name="connsiteX1" fmla="*/ 39770 w 40650"/>
                <a:gd name="connsiteY1" fmla="*/ 26469 h 40650"/>
                <a:gd name="connsiteX2" fmla="*/ 30827 w 40650"/>
                <a:gd name="connsiteY2" fmla="*/ 38095 h 40650"/>
                <a:gd name="connsiteX3" fmla="*/ 18185 w 40650"/>
                <a:gd name="connsiteY3" fmla="*/ 39761 h 40650"/>
                <a:gd name="connsiteX4" fmla="*/ 6559 w 40650"/>
                <a:gd name="connsiteY4" fmla="*/ 30859 h 40650"/>
                <a:gd name="connsiteX5" fmla="*/ 4893 w 40650"/>
                <a:gd name="connsiteY5" fmla="*/ 18217 h 40650"/>
                <a:gd name="connsiteX6" fmla="*/ 13836 w 40650"/>
                <a:gd name="connsiteY6" fmla="*/ 6591 h 40650"/>
                <a:gd name="connsiteX7" fmla="*/ 26425 w 40650"/>
                <a:gd name="connsiteY7" fmla="*/ 4884 h 40650"/>
                <a:gd name="connsiteX8" fmla="*/ 26478 w 40650"/>
                <a:gd name="connsiteY8" fmla="*/ 4924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50" h="40650">
                  <a:moveTo>
                    <a:pt x="38104" y="13827"/>
                  </a:moveTo>
                  <a:cubicBezTo>
                    <a:pt x="42051" y="16859"/>
                    <a:pt x="42799" y="22518"/>
                    <a:pt x="39770" y="26469"/>
                  </a:cubicBezTo>
                  <a:lnTo>
                    <a:pt x="30827" y="38095"/>
                  </a:lnTo>
                  <a:cubicBezTo>
                    <a:pt x="27795" y="42042"/>
                    <a:pt x="22136" y="42786"/>
                    <a:pt x="18185" y="39761"/>
                  </a:cubicBezTo>
                  <a:lnTo>
                    <a:pt x="6559" y="30859"/>
                  </a:lnTo>
                  <a:cubicBezTo>
                    <a:pt x="2633" y="27815"/>
                    <a:pt x="1889" y="22176"/>
                    <a:pt x="4893" y="18217"/>
                  </a:cubicBezTo>
                  <a:lnTo>
                    <a:pt x="13836" y="6591"/>
                  </a:lnTo>
                  <a:cubicBezTo>
                    <a:pt x="16840" y="2644"/>
                    <a:pt x="22478" y="1880"/>
                    <a:pt x="26425" y="4884"/>
                  </a:cubicBezTo>
                  <a:cubicBezTo>
                    <a:pt x="26441" y="4896"/>
                    <a:pt x="26462" y="4912"/>
                    <a:pt x="26478" y="4924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C8ED1ED3-2A9D-48D3-8FED-B599F3B79748}"/>
                </a:ext>
              </a:extLst>
            </p:cNvPr>
            <p:cNvSpPr/>
            <p:nvPr/>
          </p:nvSpPr>
          <p:spPr>
            <a:xfrm>
              <a:off x="13802041" y="4849427"/>
              <a:ext cx="32520" cy="28455"/>
            </a:xfrm>
            <a:custGeom>
              <a:avLst/>
              <a:gdLst>
                <a:gd name="connsiteX0" fmla="*/ 3773 w 32520"/>
                <a:gd name="connsiteY0" fmla="*/ 4389 h 28455"/>
                <a:gd name="connsiteX1" fmla="*/ 4382 w 32520"/>
                <a:gd name="connsiteY1" fmla="*/ 9267 h 28455"/>
                <a:gd name="connsiteX2" fmla="*/ 24707 w 32520"/>
                <a:gd name="connsiteY2" fmla="*/ 24836 h 28455"/>
                <a:gd name="connsiteX3" fmla="*/ 29585 w 32520"/>
                <a:gd name="connsiteY3" fmla="*/ 24185 h 28455"/>
                <a:gd name="connsiteX4" fmla="*/ 29585 w 32520"/>
                <a:gd name="connsiteY4" fmla="*/ 24185 h 28455"/>
                <a:gd name="connsiteX5" fmla="*/ 28976 w 32520"/>
                <a:gd name="connsiteY5" fmla="*/ 19336 h 28455"/>
                <a:gd name="connsiteX6" fmla="*/ 28935 w 32520"/>
                <a:gd name="connsiteY6" fmla="*/ 19307 h 28455"/>
                <a:gd name="connsiteX7" fmla="*/ 8610 w 32520"/>
                <a:gd name="connsiteY7" fmla="*/ 3738 h 28455"/>
                <a:gd name="connsiteX8" fmla="*/ 3773 w 32520"/>
                <a:gd name="connsiteY8" fmla="*/ 4389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20" h="28455">
                  <a:moveTo>
                    <a:pt x="3773" y="4389"/>
                  </a:moveTo>
                  <a:cubicBezTo>
                    <a:pt x="2606" y="5909"/>
                    <a:pt x="2878" y="8084"/>
                    <a:pt x="4382" y="9267"/>
                  </a:cubicBezTo>
                  <a:lnTo>
                    <a:pt x="24707" y="24836"/>
                  </a:lnTo>
                  <a:cubicBezTo>
                    <a:pt x="26244" y="25970"/>
                    <a:pt x="28402" y="25685"/>
                    <a:pt x="29585" y="24185"/>
                  </a:cubicBezTo>
                  <a:lnTo>
                    <a:pt x="29585" y="24185"/>
                  </a:lnTo>
                  <a:cubicBezTo>
                    <a:pt x="30756" y="22677"/>
                    <a:pt x="30480" y="20506"/>
                    <a:pt x="28976" y="19336"/>
                  </a:cubicBezTo>
                  <a:cubicBezTo>
                    <a:pt x="28959" y="19327"/>
                    <a:pt x="28947" y="19315"/>
                    <a:pt x="28935" y="19307"/>
                  </a:cubicBezTo>
                  <a:lnTo>
                    <a:pt x="8610" y="3738"/>
                  </a:lnTo>
                  <a:cubicBezTo>
                    <a:pt x="7090" y="2608"/>
                    <a:pt x="4943" y="2897"/>
                    <a:pt x="3773" y="4389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E20F838-048B-4C4C-AEFB-DEF25E5BB2C0}"/>
                </a:ext>
              </a:extLst>
            </p:cNvPr>
            <p:cNvSpPr/>
            <p:nvPr/>
          </p:nvSpPr>
          <p:spPr>
            <a:xfrm>
              <a:off x="13800659" y="4837643"/>
              <a:ext cx="32520" cy="28455"/>
            </a:xfrm>
            <a:custGeom>
              <a:avLst/>
              <a:gdLst>
                <a:gd name="connsiteX0" fmla="*/ 3773 w 32520"/>
                <a:gd name="connsiteY0" fmla="*/ 4425 h 28455"/>
                <a:gd name="connsiteX1" fmla="*/ 4382 w 32520"/>
                <a:gd name="connsiteY1" fmla="*/ 9303 h 28455"/>
                <a:gd name="connsiteX2" fmla="*/ 24707 w 32520"/>
                <a:gd name="connsiteY2" fmla="*/ 24831 h 28455"/>
                <a:gd name="connsiteX3" fmla="*/ 29557 w 32520"/>
                <a:gd name="connsiteY3" fmla="*/ 24221 h 28455"/>
                <a:gd name="connsiteX4" fmla="*/ 29585 w 32520"/>
                <a:gd name="connsiteY4" fmla="*/ 24181 h 28455"/>
                <a:gd name="connsiteX5" fmla="*/ 29585 w 32520"/>
                <a:gd name="connsiteY5" fmla="*/ 24181 h 28455"/>
                <a:gd name="connsiteX6" fmla="*/ 28992 w 32520"/>
                <a:gd name="connsiteY6" fmla="*/ 19388 h 28455"/>
                <a:gd name="connsiteX7" fmla="*/ 28935 w 32520"/>
                <a:gd name="connsiteY7" fmla="*/ 19343 h 28455"/>
                <a:gd name="connsiteX8" fmla="*/ 8610 w 32520"/>
                <a:gd name="connsiteY8" fmla="*/ 3774 h 28455"/>
                <a:gd name="connsiteX9" fmla="*/ 3760 w 32520"/>
                <a:gd name="connsiteY9" fmla="*/ 4384 h 28455"/>
                <a:gd name="connsiteX10" fmla="*/ 3732 w 32520"/>
                <a:gd name="connsiteY10" fmla="*/ 4425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20" h="28455">
                  <a:moveTo>
                    <a:pt x="3773" y="4425"/>
                  </a:moveTo>
                  <a:cubicBezTo>
                    <a:pt x="2606" y="5945"/>
                    <a:pt x="2878" y="8120"/>
                    <a:pt x="4382" y="9303"/>
                  </a:cubicBezTo>
                  <a:lnTo>
                    <a:pt x="24707" y="24831"/>
                  </a:lnTo>
                  <a:cubicBezTo>
                    <a:pt x="26215" y="26002"/>
                    <a:pt x="28386" y="25726"/>
                    <a:pt x="29557" y="24221"/>
                  </a:cubicBezTo>
                  <a:cubicBezTo>
                    <a:pt x="29565" y="24205"/>
                    <a:pt x="29577" y="24193"/>
                    <a:pt x="29585" y="24181"/>
                  </a:cubicBezTo>
                  <a:lnTo>
                    <a:pt x="29585" y="24181"/>
                  </a:lnTo>
                  <a:cubicBezTo>
                    <a:pt x="30744" y="22693"/>
                    <a:pt x="30480" y="20547"/>
                    <a:pt x="28992" y="19388"/>
                  </a:cubicBezTo>
                  <a:cubicBezTo>
                    <a:pt x="28976" y="19372"/>
                    <a:pt x="28955" y="19360"/>
                    <a:pt x="28935" y="19343"/>
                  </a:cubicBezTo>
                  <a:lnTo>
                    <a:pt x="8610" y="3774"/>
                  </a:lnTo>
                  <a:cubicBezTo>
                    <a:pt x="7102" y="2604"/>
                    <a:pt x="4931" y="2880"/>
                    <a:pt x="3760" y="4384"/>
                  </a:cubicBezTo>
                  <a:cubicBezTo>
                    <a:pt x="3752" y="4400"/>
                    <a:pt x="3740" y="4413"/>
                    <a:pt x="3732" y="4425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0EB52676-ADF5-4228-A643-87C1D0F065B0}"/>
                </a:ext>
              </a:extLst>
            </p:cNvPr>
            <p:cNvSpPr/>
            <p:nvPr/>
          </p:nvSpPr>
          <p:spPr>
            <a:xfrm>
              <a:off x="13811146" y="4823972"/>
              <a:ext cx="32520" cy="28455"/>
            </a:xfrm>
            <a:custGeom>
              <a:avLst/>
              <a:gdLst>
                <a:gd name="connsiteX0" fmla="*/ 3773 w 32520"/>
                <a:gd name="connsiteY0" fmla="*/ 4397 h 28455"/>
                <a:gd name="connsiteX1" fmla="*/ 4382 w 32520"/>
                <a:gd name="connsiteY1" fmla="*/ 9275 h 28455"/>
                <a:gd name="connsiteX2" fmla="*/ 24707 w 32520"/>
                <a:gd name="connsiteY2" fmla="*/ 24844 h 28455"/>
                <a:gd name="connsiteX3" fmla="*/ 29557 w 32520"/>
                <a:gd name="connsiteY3" fmla="*/ 24234 h 28455"/>
                <a:gd name="connsiteX4" fmla="*/ 29585 w 32520"/>
                <a:gd name="connsiteY4" fmla="*/ 24193 h 28455"/>
                <a:gd name="connsiteX5" fmla="*/ 29585 w 32520"/>
                <a:gd name="connsiteY5" fmla="*/ 24193 h 28455"/>
                <a:gd name="connsiteX6" fmla="*/ 28976 w 32520"/>
                <a:gd name="connsiteY6" fmla="*/ 19344 h 28455"/>
                <a:gd name="connsiteX7" fmla="*/ 28935 w 32520"/>
                <a:gd name="connsiteY7" fmla="*/ 19315 h 28455"/>
                <a:gd name="connsiteX8" fmla="*/ 8610 w 32520"/>
                <a:gd name="connsiteY8" fmla="*/ 3787 h 28455"/>
                <a:gd name="connsiteX9" fmla="*/ 3813 w 32520"/>
                <a:gd name="connsiteY9" fmla="*/ 4344 h 28455"/>
                <a:gd name="connsiteX10" fmla="*/ 3773 w 32520"/>
                <a:gd name="connsiteY10" fmla="*/ 439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20" h="28455">
                  <a:moveTo>
                    <a:pt x="3773" y="4397"/>
                  </a:moveTo>
                  <a:cubicBezTo>
                    <a:pt x="2606" y="5917"/>
                    <a:pt x="2878" y="8092"/>
                    <a:pt x="4382" y="9275"/>
                  </a:cubicBezTo>
                  <a:lnTo>
                    <a:pt x="24707" y="24844"/>
                  </a:lnTo>
                  <a:cubicBezTo>
                    <a:pt x="26215" y="26014"/>
                    <a:pt x="28386" y="25738"/>
                    <a:pt x="29557" y="24234"/>
                  </a:cubicBezTo>
                  <a:cubicBezTo>
                    <a:pt x="29565" y="24218"/>
                    <a:pt x="29577" y="24206"/>
                    <a:pt x="29585" y="24193"/>
                  </a:cubicBezTo>
                  <a:lnTo>
                    <a:pt x="29585" y="24193"/>
                  </a:lnTo>
                  <a:cubicBezTo>
                    <a:pt x="30756" y="22685"/>
                    <a:pt x="30480" y="20515"/>
                    <a:pt x="28976" y="19344"/>
                  </a:cubicBezTo>
                  <a:cubicBezTo>
                    <a:pt x="28959" y="19336"/>
                    <a:pt x="28947" y="19323"/>
                    <a:pt x="28935" y="19315"/>
                  </a:cubicBezTo>
                  <a:lnTo>
                    <a:pt x="8610" y="3787"/>
                  </a:lnTo>
                  <a:cubicBezTo>
                    <a:pt x="7130" y="2616"/>
                    <a:pt x="4984" y="2864"/>
                    <a:pt x="3813" y="4344"/>
                  </a:cubicBezTo>
                  <a:cubicBezTo>
                    <a:pt x="3801" y="4360"/>
                    <a:pt x="3785" y="4381"/>
                    <a:pt x="3773" y="439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A8CED00C-2038-479C-B60C-17ACF3580839}"/>
                </a:ext>
              </a:extLst>
            </p:cNvPr>
            <p:cNvSpPr/>
            <p:nvPr/>
          </p:nvSpPr>
          <p:spPr>
            <a:xfrm>
              <a:off x="13799358" y="4825809"/>
              <a:ext cx="32520" cy="28455"/>
            </a:xfrm>
            <a:custGeom>
              <a:avLst/>
              <a:gdLst>
                <a:gd name="connsiteX0" fmla="*/ 3773 w 32520"/>
                <a:gd name="connsiteY0" fmla="*/ 4389 h 28455"/>
                <a:gd name="connsiteX1" fmla="*/ 4382 w 32520"/>
                <a:gd name="connsiteY1" fmla="*/ 9267 h 28455"/>
                <a:gd name="connsiteX2" fmla="*/ 24707 w 32520"/>
                <a:gd name="connsiteY2" fmla="*/ 24795 h 28455"/>
                <a:gd name="connsiteX3" fmla="*/ 29585 w 32520"/>
                <a:gd name="connsiteY3" fmla="*/ 24185 h 28455"/>
                <a:gd name="connsiteX4" fmla="*/ 29585 w 32520"/>
                <a:gd name="connsiteY4" fmla="*/ 24185 h 28455"/>
                <a:gd name="connsiteX5" fmla="*/ 28976 w 32520"/>
                <a:gd name="connsiteY5" fmla="*/ 19336 h 28455"/>
                <a:gd name="connsiteX6" fmla="*/ 28935 w 32520"/>
                <a:gd name="connsiteY6" fmla="*/ 19307 h 28455"/>
                <a:gd name="connsiteX7" fmla="*/ 8610 w 32520"/>
                <a:gd name="connsiteY7" fmla="*/ 3738 h 28455"/>
                <a:gd name="connsiteX8" fmla="*/ 3773 w 32520"/>
                <a:gd name="connsiteY8" fmla="*/ 4389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20" h="28455">
                  <a:moveTo>
                    <a:pt x="3773" y="4389"/>
                  </a:moveTo>
                  <a:cubicBezTo>
                    <a:pt x="2606" y="5909"/>
                    <a:pt x="2878" y="8084"/>
                    <a:pt x="4382" y="9267"/>
                  </a:cubicBezTo>
                  <a:lnTo>
                    <a:pt x="24707" y="24795"/>
                  </a:lnTo>
                  <a:cubicBezTo>
                    <a:pt x="26228" y="25962"/>
                    <a:pt x="28402" y="25689"/>
                    <a:pt x="29585" y="24185"/>
                  </a:cubicBezTo>
                  <a:lnTo>
                    <a:pt x="29585" y="24185"/>
                  </a:lnTo>
                  <a:cubicBezTo>
                    <a:pt x="30756" y="22677"/>
                    <a:pt x="30480" y="20506"/>
                    <a:pt x="28976" y="19336"/>
                  </a:cubicBezTo>
                  <a:cubicBezTo>
                    <a:pt x="28959" y="19327"/>
                    <a:pt x="28947" y="19315"/>
                    <a:pt x="28935" y="19307"/>
                  </a:cubicBezTo>
                  <a:lnTo>
                    <a:pt x="8610" y="3738"/>
                  </a:lnTo>
                  <a:cubicBezTo>
                    <a:pt x="7090" y="2608"/>
                    <a:pt x="4943" y="2897"/>
                    <a:pt x="3773" y="4389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938469DB-686F-488E-9BB9-529A836D526C}"/>
                </a:ext>
              </a:extLst>
            </p:cNvPr>
            <p:cNvSpPr/>
            <p:nvPr/>
          </p:nvSpPr>
          <p:spPr>
            <a:xfrm>
              <a:off x="13923902" y="4878774"/>
              <a:ext cx="36585" cy="56910"/>
            </a:xfrm>
            <a:custGeom>
              <a:avLst/>
              <a:gdLst>
                <a:gd name="connsiteX0" fmla="*/ 19390 w 36585"/>
                <a:gd name="connsiteY0" fmla="*/ 3049 h 56910"/>
                <a:gd name="connsiteX1" fmla="*/ 35731 w 36585"/>
                <a:gd name="connsiteY1" fmla="*/ 3049 h 56910"/>
                <a:gd name="connsiteX2" fmla="*/ 19390 w 36585"/>
                <a:gd name="connsiteY2" fmla="*/ 56666 h 56910"/>
                <a:gd name="connsiteX3" fmla="*/ 3049 w 36585"/>
                <a:gd name="connsiteY3" fmla="*/ 3049 h 56910"/>
                <a:gd name="connsiteX4" fmla="*/ 19390 w 36585"/>
                <a:gd name="connsiteY4" fmla="*/ 3049 h 5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5" h="56910">
                  <a:moveTo>
                    <a:pt x="19390" y="3049"/>
                  </a:moveTo>
                  <a:lnTo>
                    <a:pt x="35731" y="3049"/>
                  </a:lnTo>
                  <a:lnTo>
                    <a:pt x="19390" y="56666"/>
                  </a:lnTo>
                  <a:lnTo>
                    <a:pt x="3049" y="3049"/>
                  </a:lnTo>
                  <a:lnTo>
                    <a:pt x="19390" y="3049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8BCC0324-D2A3-4252-847A-0A5314E018E7}"/>
                </a:ext>
              </a:extLst>
            </p:cNvPr>
            <p:cNvSpPr/>
            <p:nvPr/>
          </p:nvSpPr>
          <p:spPr>
            <a:xfrm>
              <a:off x="13916625" y="4878774"/>
              <a:ext cx="28455" cy="56910"/>
            </a:xfrm>
            <a:custGeom>
              <a:avLst/>
              <a:gdLst>
                <a:gd name="connsiteX0" fmla="*/ 10325 w 28455"/>
                <a:gd name="connsiteY0" fmla="*/ 3049 h 56910"/>
                <a:gd name="connsiteX1" fmla="*/ 3049 w 28455"/>
                <a:gd name="connsiteY1" fmla="*/ 3049 h 56910"/>
                <a:gd name="connsiteX2" fmla="*/ 10732 w 28455"/>
                <a:gd name="connsiteY2" fmla="*/ 24634 h 56910"/>
                <a:gd name="connsiteX3" fmla="*/ 3780 w 28455"/>
                <a:gd name="connsiteY3" fmla="*/ 24634 h 56910"/>
                <a:gd name="connsiteX4" fmla="*/ 26666 w 28455"/>
                <a:gd name="connsiteY4" fmla="*/ 56666 h 5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5" h="56910">
                  <a:moveTo>
                    <a:pt x="10325" y="3049"/>
                  </a:moveTo>
                  <a:lnTo>
                    <a:pt x="3049" y="3049"/>
                  </a:lnTo>
                  <a:lnTo>
                    <a:pt x="10732" y="24634"/>
                  </a:lnTo>
                  <a:lnTo>
                    <a:pt x="3780" y="24634"/>
                  </a:lnTo>
                  <a:lnTo>
                    <a:pt x="26666" y="56666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533E603-EDD4-4BE3-8712-39539AE67796}"/>
                </a:ext>
              </a:extLst>
            </p:cNvPr>
            <p:cNvSpPr/>
            <p:nvPr/>
          </p:nvSpPr>
          <p:spPr>
            <a:xfrm>
              <a:off x="13940243" y="4878774"/>
              <a:ext cx="28455" cy="56910"/>
            </a:xfrm>
            <a:custGeom>
              <a:avLst/>
              <a:gdLst>
                <a:gd name="connsiteX0" fmla="*/ 19390 w 28455"/>
                <a:gd name="connsiteY0" fmla="*/ 3049 h 56910"/>
                <a:gd name="connsiteX1" fmla="*/ 26666 w 28455"/>
                <a:gd name="connsiteY1" fmla="*/ 3049 h 56910"/>
                <a:gd name="connsiteX2" fmla="*/ 18984 w 28455"/>
                <a:gd name="connsiteY2" fmla="*/ 24634 h 56910"/>
                <a:gd name="connsiteX3" fmla="*/ 25894 w 28455"/>
                <a:gd name="connsiteY3" fmla="*/ 24634 h 56910"/>
                <a:gd name="connsiteX4" fmla="*/ 3049 w 28455"/>
                <a:gd name="connsiteY4" fmla="*/ 56666 h 5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5" h="56910">
                  <a:moveTo>
                    <a:pt x="19390" y="3049"/>
                  </a:moveTo>
                  <a:lnTo>
                    <a:pt x="26666" y="3049"/>
                  </a:lnTo>
                  <a:lnTo>
                    <a:pt x="18984" y="24634"/>
                  </a:lnTo>
                  <a:lnTo>
                    <a:pt x="25894" y="24634"/>
                  </a:lnTo>
                  <a:lnTo>
                    <a:pt x="3049" y="56666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1258399-33A9-4964-BC54-D2DD5788CD87}"/>
                </a:ext>
              </a:extLst>
            </p:cNvPr>
            <p:cNvSpPr/>
            <p:nvPr/>
          </p:nvSpPr>
          <p:spPr>
            <a:xfrm>
              <a:off x="13936137" y="4878774"/>
              <a:ext cx="12195" cy="56910"/>
            </a:xfrm>
            <a:custGeom>
              <a:avLst/>
              <a:gdLst>
                <a:gd name="connsiteX0" fmla="*/ 10935 w 12195"/>
                <a:gd name="connsiteY0" fmla="*/ 44227 h 56910"/>
                <a:gd name="connsiteX1" fmla="*/ 7154 w 12195"/>
                <a:gd name="connsiteY1" fmla="*/ 56666 h 56910"/>
                <a:gd name="connsiteX2" fmla="*/ 3049 w 12195"/>
                <a:gd name="connsiteY2" fmla="*/ 43170 h 56910"/>
                <a:gd name="connsiteX3" fmla="*/ 5406 w 12195"/>
                <a:gd name="connsiteY3" fmla="*/ 6301 h 56910"/>
                <a:gd name="connsiteX4" fmla="*/ 4715 w 12195"/>
                <a:gd name="connsiteY4" fmla="*/ 3049 h 56910"/>
                <a:gd name="connsiteX5" fmla="*/ 7154 w 12195"/>
                <a:gd name="connsiteY5" fmla="*/ 3049 h 56910"/>
                <a:gd name="connsiteX6" fmla="*/ 9146 w 12195"/>
                <a:gd name="connsiteY6" fmla="*/ 3049 h 56910"/>
                <a:gd name="connsiteX7" fmla="*/ 8496 w 12195"/>
                <a:gd name="connsiteY7" fmla="*/ 6301 h 56910"/>
                <a:gd name="connsiteX8" fmla="*/ 10935 w 12195"/>
                <a:gd name="connsiteY8" fmla="*/ 44227 h 5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5" h="56910">
                  <a:moveTo>
                    <a:pt x="10935" y="44227"/>
                  </a:moveTo>
                  <a:lnTo>
                    <a:pt x="7154" y="56666"/>
                  </a:lnTo>
                  <a:lnTo>
                    <a:pt x="3049" y="43170"/>
                  </a:lnTo>
                  <a:lnTo>
                    <a:pt x="5406" y="6301"/>
                  </a:lnTo>
                  <a:lnTo>
                    <a:pt x="4715" y="3049"/>
                  </a:lnTo>
                  <a:lnTo>
                    <a:pt x="7154" y="3049"/>
                  </a:lnTo>
                  <a:lnTo>
                    <a:pt x="9146" y="3049"/>
                  </a:lnTo>
                  <a:lnTo>
                    <a:pt x="8496" y="6301"/>
                  </a:lnTo>
                  <a:lnTo>
                    <a:pt x="10935" y="44227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CFBBEB05-B46C-4371-B0A9-69283E4ABC3D}"/>
                </a:ext>
              </a:extLst>
            </p:cNvPr>
            <p:cNvSpPr/>
            <p:nvPr/>
          </p:nvSpPr>
          <p:spPr>
            <a:xfrm>
              <a:off x="13905284" y="4878774"/>
              <a:ext cx="113820" cy="73170"/>
            </a:xfrm>
            <a:custGeom>
              <a:avLst/>
              <a:gdLst>
                <a:gd name="connsiteX0" fmla="*/ 3049 w 113820"/>
                <a:gd name="connsiteY0" fmla="*/ 70731 h 73170"/>
                <a:gd name="connsiteX1" fmla="*/ 7195 w 113820"/>
                <a:gd name="connsiteY1" fmla="*/ 28658 h 73170"/>
                <a:gd name="connsiteX2" fmla="*/ 96788 w 113820"/>
                <a:gd name="connsiteY2" fmla="*/ 3049 h 73170"/>
                <a:gd name="connsiteX3" fmla="*/ 112479 w 113820"/>
                <a:gd name="connsiteY3" fmla="*/ 45244 h 73170"/>
                <a:gd name="connsiteX4" fmla="*/ 3049 w 113820"/>
                <a:gd name="connsiteY4" fmla="*/ 70731 h 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0" h="73170">
                  <a:moveTo>
                    <a:pt x="3049" y="70731"/>
                  </a:moveTo>
                  <a:lnTo>
                    <a:pt x="7195" y="28658"/>
                  </a:lnTo>
                  <a:lnTo>
                    <a:pt x="96788" y="3049"/>
                  </a:lnTo>
                  <a:lnTo>
                    <a:pt x="112479" y="45244"/>
                  </a:lnTo>
                  <a:lnTo>
                    <a:pt x="3049" y="70731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6F0F6116-EF55-4262-A3BE-065C5F9FECB0}"/>
                </a:ext>
              </a:extLst>
            </p:cNvPr>
            <p:cNvSpPr/>
            <p:nvPr/>
          </p:nvSpPr>
          <p:spPr>
            <a:xfrm>
              <a:off x="13832561" y="4850360"/>
              <a:ext cx="81300" cy="101625"/>
            </a:xfrm>
            <a:custGeom>
              <a:avLst/>
              <a:gdLst>
                <a:gd name="connsiteX0" fmla="*/ 75772 w 81300"/>
                <a:gd name="connsiteY0" fmla="*/ 99146 h 101625"/>
                <a:gd name="connsiteX1" fmla="*/ 3049 w 81300"/>
                <a:gd name="connsiteY1" fmla="*/ 33252 h 101625"/>
                <a:gd name="connsiteX2" fmla="*/ 24634 w 81300"/>
                <a:gd name="connsiteY2" fmla="*/ 3049 h 101625"/>
                <a:gd name="connsiteX3" fmla="*/ 79918 w 81300"/>
                <a:gd name="connsiteY3" fmla="*/ 57073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00" h="101625">
                  <a:moveTo>
                    <a:pt x="75772" y="99146"/>
                  </a:moveTo>
                  <a:lnTo>
                    <a:pt x="3049" y="33252"/>
                  </a:lnTo>
                  <a:lnTo>
                    <a:pt x="24634" y="3049"/>
                  </a:lnTo>
                  <a:lnTo>
                    <a:pt x="79918" y="57073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7234A2DA-3C44-499F-873C-A64CAC797FFC}"/>
              </a:ext>
            </a:extLst>
          </p:cNvPr>
          <p:cNvGrpSpPr/>
          <p:nvPr/>
        </p:nvGrpSpPr>
        <p:grpSpPr>
          <a:xfrm>
            <a:off x="5228722" y="3179699"/>
            <a:ext cx="376616" cy="403249"/>
            <a:chOff x="14323463" y="4720442"/>
            <a:chExt cx="376616" cy="403249"/>
          </a:xfrm>
        </p:grpSpPr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B1E3846-10A7-4652-A843-B1F4700DC26F}"/>
                </a:ext>
              </a:extLst>
            </p:cNvPr>
            <p:cNvSpPr/>
            <p:nvPr/>
          </p:nvSpPr>
          <p:spPr>
            <a:xfrm>
              <a:off x="14557921" y="4853165"/>
              <a:ext cx="44715" cy="24390"/>
            </a:xfrm>
            <a:custGeom>
              <a:avLst/>
              <a:gdLst>
                <a:gd name="connsiteX0" fmla="*/ 23902 w 44715"/>
                <a:gd name="connsiteY0" fmla="*/ 21585 h 24390"/>
                <a:gd name="connsiteX1" fmla="*/ 3049 w 44715"/>
                <a:gd name="connsiteY1" fmla="*/ 3049 h 24390"/>
                <a:gd name="connsiteX2" fmla="*/ 42723 w 44715"/>
                <a:gd name="connsiteY2" fmla="*/ 3049 h 24390"/>
                <a:gd name="connsiteX3" fmla="*/ 23902 w 44715"/>
                <a:gd name="connsiteY3" fmla="*/ 21585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5" h="24390">
                  <a:moveTo>
                    <a:pt x="23902" y="21585"/>
                  </a:moveTo>
                  <a:lnTo>
                    <a:pt x="3049" y="3049"/>
                  </a:lnTo>
                  <a:lnTo>
                    <a:pt x="42723" y="3049"/>
                  </a:lnTo>
                  <a:lnTo>
                    <a:pt x="23902" y="21585"/>
                  </a:lnTo>
                  <a:close/>
                </a:path>
              </a:pathLst>
            </a:custGeom>
            <a:solidFill>
              <a:srgbClr val="FCC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E3AA4017-2397-4627-9E1D-83340B552256}"/>
                </a:ext>
              </a:extLst>
            </p:cNvPr>
            <p:cNvSpPr/>
            <p:nvPr/>
          </p:nvSpPr>
          <p:spPr>
            <a:xfrm>
              <a:off x="14659586" y="4904628"/>
              <a:ext cx="32520" cy="93495"/>
            </a:xfrm>
            <a:custGeom>
              <a:avLst/>
              <a:gdLst>
                <a:gd name="connsiteX0" fmla="*/ 13537 w 32520"/>
                <a:gd name="connsiteY0" fmla="*/ 3049 h 93495"/>
                <a:gd name="connsiteX1" fmla="*/ 30162 w 32520"/>
                <a:gd name="connsiteY1" fmla="*/ 18089 h 93495"/>
                <a:gd name="connsiteX2" fmla="*/ 22967 w 32520"/>
                <a:gd name="connsiteY2" fmla="*/ 91585 h 93495"/>
                <a:gd name="connsiteX3" fmla="*/ 5122 w 32520"/>
                <a:gd name="connsiteY3" fmla="*/ 89227 h 93495"/>
                <a:gd name="connsiteX4" fmla="*/ 10894 w 32520"/>
                <a:gd name="connsiteY4" fmla="*/ 27723 h 93495"/>
                <a:gd name="connsiteX5" fmla="*/ 3049 w 32520"/>
                <a:gd name="connsiteY5" fmla="*/ 17764 h 93495"/>
                <a:gd name="connsiteX6" fmla="*/ 13537 w 32520"/>
                <a:gd name="connsiteY6" fmla="*/ 3049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20" h="93495">
                  <a:moveTo>
                    <a:pt x="13537" y="3049"/>
                  </a:moveTo>
                  <a:lnTo>
                    <a:pt x="30162" y="18089"/>
                  </a:lnTo>
                  <a:lnTo>
                    <a:pt x="22967" y="91585"/>
                  </a:lnTo>
                  <a:lnTo>
                    <a:pt x="5122" y="89227"/>
                  </a:lnTo>
                  <a:lnTo>
                    <a:pt x="10894" y="27723"/>
                  </a:lnTo>
                  <a:lnTo>
                    <a:pt x="3049" y="17764"/>
                  </a:lnTo>
                  <a:lnTo>
                    <a:pt x="13537" y="304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68A0C65E-1977-4370-B9A3-573CADD00A30}"/>
                </a:ext>
              </a:extLst>
            </p:cNvPr>
            <p:cNvSpPr/>
            <p:nvPr/>
          </p:nvSpPr>
          <p:spPr>
            <a:xfrm>
              <a:off x="14523856" y="4865848"/>
              <a:ext cx="117885" cy="130080"/>
            </a:xfrm>
            <a:custGeom>
              <a:avLst/>
              <a:gdLst>
                <a:gd name="connsiteX0" fmla="*/ 3049 w 117885"/>
                <a:gd name="connsiteY0" fmla="*/ 128332 h 130080"/>
                <a:gd name="connsiteX1" fmla="*/ 3049 w 117885"/>
                <a:gd name="connsiteY1" fmla="*/ 17479 h 130080"/>
                <a:gd name="connsiteX2" fmla="*/ 17479 w 117885"/>
                <a:gd name="connsiteY2" fmla="*/ 3049 h 130080"/>
                <a:gd name="connsiteX3" fmla="*/ 102845 w 117885"/>
                <a:gd name="connsiteY3" fmla="*/ 3049 h 130080"/>
                <a:gd name="connsiteX4" fmla="*/ 117275 w 117885"/>
                <a:gd name="connsiteY4" fmla="*/ 17479 h 130080"/>
                <a:gd name="connsiteX5" fmla="*/ 117275 w 117885"/>
                <a:gd name="connsiteY5" fmla="*/ 128251 h 13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885" h="130080">
                  <a:moveTo>
                    <a:pt x="3049" y="128332"/>
                  </a:moveTo>
                  <a:lnTo>
                    <a:pt x="3049" y="17479"/>
                  </a:lnTo>
                  <a:cubicBezTo>
                    <a:pt x="3049" y="9508"/>
                    <a:pt x="9508" y="3049"/>
                    <a:pt x="17479" y="3049"/>
                  </a:cubicBezTo>
                  <a:lnTo>
                    <a:pt x="102845" y="3049"/>
                  </a:lnTo>
                  <a:cubicBezTo>
                    <a:pt x="110816" y="3049"/>
                    <a:pt x="117275" y="9508"/>
                    <a:pt x="117275" y="17479"/>
                  </a:cubicBezTo>
                  <a:lnTo>
                    <a:pt x="117275" y="128251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B5906864-4940-4B9A-9759-8F809DA9A735}"/>
                </a:ext>
              </a:extLst>
            </p:cNvPr>
            <p:cNvSpPr/>
            <p:nvPr/>
          </p:nvSpPr>
          <p:spPr>
            <a:xfrm>
              <a:off x="14396703" y="4821742"/>
              <a:ext cx="134145" cy="93495"/>
            </a:xfrm>
            <a:custGeom>
              <a:avLst/>
              <a:gdLst>
                <a:gd name="connsiteX0" fmla="*/ 128820 w 134145"/>
                <a:gd name="connsiteY0" fmla="*/ 47235 h 93495"/>
                <a:gd name="connsiteX1" fmla="*/ 60528 w 134145"/>
                <a:gd name="connsiteY1" fmla="*/ 71016 h 93495"/>
                <a:gd name="connsiteX2" fmla="*/ 9146 w 134145"/>
                <a:gd name="connsiteY2" fmla="*/ 3049 h 93495"/>
                <a:gd name="connsiteX3" fmla="*/ 3049 w 134145"/>
                <a:gd name="connsiteY3" fmla="*/ 17927 h 93495"/>
                <a:gd name="connsiteX4" fmla="*/ 52032 w 134145"/>
                <a:gd name="connsiteY4" fmla="*/ 93129 h 93495"/>
                <a:gd name="connsiteX5" fmla="*/ 131828 w 134145"/>
                <a:gd name="connsiteY5" fmla="*/ 76869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145" h="93495">
                  <a:moveTo>
                    <a:pt x="128820" y="47235"/>
                  </a:moveTo>
                  <a:cubicBezTo>
                    <a:pt x="128820" y="47235"/>
                    <a:pt x="65243" y="65528"/>
                    <a:pt x="60528" y="71016"/>
                  </a:cubicBezTo>
                  <a:lnTo>
                    <a:pt x="9146" y="3049"/>
                  </a:lnTo>
                  <a:lnTo>
                    <a:pt x="3049" y="17927"/>
                  </a:lnTo>
                  <a:lnTo>
                    <a:pt x="52032" y="93129"/>
                  </a:lnTo>
                  <a:lnTo>
                    <a:pt x="131828" y="7686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DCE1FDE-ABC2-4AF2-B647-BF69B5D07BC0}"/>
                </a:ext>
              </a:extLst>
            </p:cNvPr>
            <p:cNvSpPr/>
            <p:nvPr/>
          </p:nvSpPr>
          <p:spPr>
            <a:xfrm>
              <a:off x="14443613" y="4865929"/>
              <a:ext cx="89430" cy="56910"/>
            </a:xfrm>
            <a:custGeom>
              <a:avLst/>
              <a:gdLst>
                <a:gd name="connsiteX0" fmla="*/ 3049 w 89430"/>
                <a:gd name="connsiteY0" fmla="*/ 54146 h 56910"/>
                <a:gd name="connsiteX1" fmla="*/ 12886 w 89430"/>
                <a:gd name="connsiteY1" fmla="*/ 24106 h 56910"/>
                <a:gd name="connsiteX2" fmla="*/ 81585 w 89430"/>
                <a:gd name="connsiteY2" fmla="*/ 3049 h 56910"/>
                <a:gd name="connsiteX3" fmla="*/ 86788 w 89430"/>
                <a:gd name="connsiteY3" fmla="*/ 50203 h 56910"/>
                <a:gd name="connsiteX4" fmla="*/ 3049 w 89430"/>
                <a:gd name="connsiteY4" fmla="*/ 54146 h 5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30" h="56910">
                  <a:moveTo>
                    <a:pt x="3049" y="54146"/>
                  </a:moveTo>
                  <a:lnTo>
                    <a:pt x="12886" y="24106"/>
                  </a:lnTo>
                  <a:lnTo>
                    <a:pt x="81585" y="3049"/>
                  </a:lnTo>
                  <a:lnTo>
                    <a:pt x="86788" y="50203"/>
                  </a:lnTo>
                  <a:lnTo>
                    <a:pt x="3049" y="54146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FCD682FC-FE32-425D-ACE7-37FE5D445002}"/>
                </a:ext>
              </a:extLst>
            </p:cNvPr>
            <p:cNvSpPr/>
            <p:nvPr/>
          </p:nvSpPr>
          <p:spPr>
            <a:xfrm>
              <a:off x="14523856" y="4974180"/>
              <a:ext cx="117885" cy="36585"/>
            </a:xfrm>
            <a:custGeom>
              <a:avLst/>
              <a:gdLst>
                <a:gd name="connsiteX0" fmla="*/ 3049 w 117885"/>
                <a:gd name="connsiteY0" fmla="*/ 20000 h 36585"/>
                <a:gd name="connsiteX1" fmla="*/ 60203 w 117885"/>
                <a:gd name="connsiteY1" fmla="*/ 3049 h 36585"/>
                <a:gd name="connsiteX2" fmla="*/ 117357 w 117885"/>
                <a:gd name="connsiteY2" fmla="*/ 20000 h 36585"/>
                <a:gd name="connsiteX3" fmla="*/ 60203 w 117885"/>
                <a:gd name="connsiteY3" fmla="*/ 36951 h 36585"/>
                <a:gd name="connsiteX4" fmla="*/ 3049 w 117885"/>
                <a:gd name="connsiteY4" fmla="*/ 20000 h 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85" h="36585">
                  <a:moveTo>
                    <a:pt x="3049" y="20000"/>
                  </a:moveTo>
                  <a:cubicBezTo>
                    <a:pt x="3049" y="10610"/>
                    <a:pt x="28658" y="3049"/>
                    <a:pt x="60203" y="3049"/>
                  </a:cubicBezTo>
                  <a:cubicBezTo>
                    <a:pt x="91747" y="3049"/>
                    <a:pt x="117357" y="10610"/>
                    <a:pt x="117357" y="20000"/>
                  </a:cubicBezTo>
                  <a:cubicBezTo>
                    <a:pt x="117357" y="29390"/>
                    <a:pt x="91788" y="36951"/>
                    <a:pt x="60203" y="36951"/>
                  </a:cubicBezTo>
                  <a:cubicBezTo>
                    <a:pt x="28618" y="36951"/>
                    <a:pt x="3049" y="29349"/>
                    <a:pt x="3049" y="20000"/>
                  </a:cubicBez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6DBCD1C0-6DBB-4CB2-A420-902BF04DAA3D}"/>
                </a:ext>
              </a:extLst>
            </p:cNvPr>
            <p:cNvSpPr/>
            <p:nvPr/>
          </p:nvSpPr>
          <p:spPr>
            <a:xfrm>
              <a:off x="14595115" y="4991131"/>
              <a:ext cx="48780" cy="117885"/>
            </a:xfrm>
            <a:custGeom>
              <a:avLst/>
              <a:gdLst>
                <a:gd name="connsiteX0" fmla="*/ 46219 w 48780"/>
                <a:gd name="connsiteY0" fmla="*/ 3049 h 117885"/>
                <a:gd name="connsiteX1" fmla="*/ 35325 w 48780"/>
                <a:gd name="connsiteY1" fmla="*/ 115283 h 117885"/>
                <a:gd name="connsiteX2" fmla="*/ 3049 w 48780"/>
                <a:gd name="connsiteY2" fmla="*/ 115283 h 117885"/>
                <a:gd name="connsiteX3" fmla="*/ 3049 w 48780"/>
                <a:gd name="connsiteY3" fmla="*/ 18861 h 11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" h="117885">
                  <a:moveTo>
                    <a:pt x="46219" y="3049"/>
                  </a:moveTo>
                  <a:lnTo>
                    <a:pt x="35325" y="115283"/>
                  </a:lnTo>
                  <a:lnTo>
                    <a:pt x="3049" y="115283"/>
                  </a:lnTo>
                  <a:lnTo>
                    <a:pt x="3049" y="18861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C79D0DF1-0D71-4889-9CB3-3984475F2C6D}"/>
                </a:ext>
              </a:extLst>
            </p:cNvPr>
            <p:cNvSpPr/>
            <p:nvPr/>
          </p:nvSpPr>
          <p:spPr>
            <a:xfrm>
              <a:off x="14523937" y="4991131"/>
              <a:ext cx="48780" cy="117885"/>
            </a:xfrm>
            <a:custGeom>
              <a:avLst/>
              <a:gdLst>
                <a:gd name="connsiteX0" fmla="*/ 3049 w 48780"/>
                <a:gd name="connsiteY0" fmla="*/ 3049 h 117885"/>
                <a:gd name="connsiteX1" fmla="*/ 13984 w 48780"/>
                <a:gd name="connsiteY1" fmla="*/ 115283 h 117885"/>
                <a:gd name="connsiteX2" fmla="*/ 46219 w 48780"/>
                <a:gd name="connsiteY2" fmla="*/ 115283 h 117885"/>
                <a:gd name="connsiteX3" fmla="*/ 46219 w 48780"/>
                <a:gd name="connsiteY3" fmla="*/ 18861 h 11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" h="117885">
                  <a:moveTo>
                    <a:pt x="3049" y="3049"/>
                  </a:moveTo>
                  <a:lnTo>
                    <a:pt x="13984" y="115283"/>
                  </a:lnTo>
                  <a:lnTo>
                    <a:pt x="46219" y="115283"/>
                  </a:lnTo>
                  <a:lnTo>
                    <a:pt x="46219" y="18861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EE41CEEE-288E-4017-A07E-BE8C9CE63B30}"/>
                </a:ext>
              </a:extLst>
            </p:cNvPr>
            <p:cNvSpPr/>
            <p:nvPr/>
          </p:nvSpPr>
          <p:spPr>
            <a:xfrm>
              <a:off x="14376423" y="4799802"/>
              <a:ext cx="40650" cy="40650"/>
            </a:xfrm>
            <a:custGeom>
              <a:avLst/>
              <a:gdLst>
                <a:gd name="connsiteX0" fmla="*/ 38165 w 40650"/>
                <a:gd name="connsiteY0" fmla="*/ 17143 h 40650"/>
                <a:gd name="connsiteX1" fmla="*/ 37048 w 40650"/>
                <a:gd name="connsiteY1" fmla="*/ 29220 h 40650"/>
                <a:gd name="connsiteX2" fmla="*/ 36905 w 40650"/>
                <a:gd name="connsiteY2" fmla="*/ 29338 h 40650"/>
                <a:gd name="connsiteX3" fmla="*/ 26011 w 40650"/>
                <a:gd name="connsiteY3" fmla="*/ 38200 h 40650"/>
                <a:gd name="connsiteX4" fmla="*/ 13832 w 40650"/>
                <a:gd name="connsiteY4" fmla="*/ 36919 h 40650"/>
                <a:gd name="connsiteX5" fmla="*/ 13816 w 40650"/>
                <a:gd name="connsiteY5" fmla="*/ 36899 h 40650"/>
                <a:gd name="connsiteX6" fmla="*/ 4995 w 40650"/>
                <a:gd name="connsiteY6" fmla="*/ 26046 h 40650"/>
                <a:gd name="connsiteX7" fmla="*/ 6210 w 40650"/>
                <a:gd name="connsiteY7" fmla="*/ 13920 h 40650"/>
                <a:gd name="connsiteX8" fmla="*/ 6296 w 40650"/>
                <a:gd name="connsiteY8" fmla="*/ 13851 h 40650"/>
                <a:gd name="connsiteX9" fmla="*/ 17149 w 40650"/>
                <a:gd name="connsiteY9" fmla="*/ 5030 h 40650"/>
                <a:gd name="connsiteX10" fmla="*/ 29226 w 40650"/>
                <a:gd name="connsiteY10" fmla="*/ 6147 h 40650"/>
                <a:gd name="connsiteX11" fmla="*/ 29344 w 40650"/>
                <a:gd name="connsiteY11" fmla="*/ 6290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50" h="40650">
                  <a:moveTo>
                    <a:pt x="38165" y="17143"/>
                  </a:moveTo>
                  <a:cubicBezTo>
                    <a:pt x="41194" y="20785"/>
                    <a:pt x="40694" y="26196"/>
                    <a:pt x="37048" y="29220"/>
                  </a:cubicBezTo>
                  <a:cubicBezTo>
                    <a:pt x="37003" y="29261"/>
                    <a:pt x="36954" y="29302"/>
                    <a:pt x="36905" y="29338"/>
                  </a:cubicBezTo>
                  <a:lnTo>
                    <a:pt x="26011" y="38200"/>
                  </a:lnTo>
                  <a:cubicBezTo>
                    <a:pt x="22296" y="41208"/>
                    <a:pt x="16844" y="40635"/>
                    <a:pt x="13832" y="36919"/>
                  </a:cubicBezTo>
                  <a:cubicBezTo>
                    <a:pt x="13828" y="36915"/>
                    <a:pt x="13820" y="36907"/>
                    <a:pt x="13816" y="36899"/>
                  </a:cubicBezTo>
                  <a:lnTo>
                    <a:pt x="4995" y="26046"/>
                  </a:lnTo>
                  <a:cubicBezTo>
                    <a:pt x="1983" y="22363"/>
                    <a:pt x="2527" y="16932"/>
                    <a:pt x="6210" y="13920"/>
                  </a:cubicBezTo>
                  <a:cubicBezTo>
                    <a:pt x="6239" y="13895"/>
                    <a:pt x="6267" y="13875"/>
                    <a:pt x="6296" y="13851"/>
                  </a:cubicBezTo>
                  <a:lnTo>
                    <a:pt x="17149" y="5030"/>
                  </a:lnTo>
                  <a:cubicBezTo>
                    <a:pt x="20791" y="2001"/>
                    <a:pt x="26202" y="2501"/>
                    <a:pt x="29226" y="6147"/>
                  </a:cubicBezTo>
                  <a:cubicBezTo>
                    <a:pt x="29267" y="6192"/>
                    <a:pt x="29308" y="6241"/>
                    <a:pt x="29344" y="6290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06B007CD-9BAD-41CB-B5FE-722E9F18A4CC}"/>
                </a:ext>
              </a:extLst>
            </p:cNvPr>
            <p:cNvSpPr/>
            <p:nvPr/>
          </p:nvSpPr>
          <p:spPr>
            <a:xfrm>
              <a:off x="14362770" y="4812505"/>
              <a:ext cx="32520" cy="32520"/>
            </a:xfrm>
            <a:custGeom>
              <a:avLst/>
              <a:gdLst>
                <a:gd name="connsiteX0" fmla="*/ 4312 w 32520"/>
                <a:gd name="connsiteY0" fmla="*/ 11066 h 32520"/>
                <a:gd name="connsiteX1" fmla="*/ 11066 w 32520"/>
                <a:gd name="connsiteY1" fmla="*/ 4312 h 32520"/>
                <a:gd name="connsiteX2" fmla="*/ 31015 w 32520"/>
                <a:gd name="connsiteY2" fmla="*/ 24260 h 32520"/>
                <a:gd name="connsiteX3" fmla="*/ 24260 w 32520"/>
                <a:gd name="connsiteY3" fmla="*/ 31015 h 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" h="32520">
                  <a:moveTo>
                    <a:pt x="4312" y="11066"/>
                  </a:moveTo>
                  <a:lnTo>
                    <a:pt x="11066" y="4312"/>
                  </a:lnTo>
                  <a:lnTo>
                    <a:pt x="31015" y="24260"/>
                  </a:lnTo>
                  <a:lnTo>
                    <a:pt x="24260" y="31015"/>
                  </a:lnTo>
                  <a:close/>
                </a:path>
              </a:pathLst>
            </a:custGeom>
            <a:solidFill>
              <a:srgbClr val="F899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A26D7CCB-A49B-4DE4-86DC-5E46C5EBA5B9}"/>
                </a:ext>
              </a:extLst>
            </p:cNvPr>
            <p:cNvSpPr/>
            <p:nvPr/>
          </p:nvSpPr>
          <p:spPr>
            <a:xfrm>
              <a:off x="14400801" y="4732597"/>
              <a:ext cx="73170" cy="77235"/>
            </a:xfrm>
            <a:custGeom>
              <a:avLst/>
              <a:gdLst>
                <a:gd name="connsiteX0" fmla="*/ 32812 w 73170"/>
                <a:gd name="connsiteY0" fmla="*/ 3049 h 77235"/>
                <a:gd name="connsiteX1" fmla="*/ 19438 w 73170"/>
                <a:gd name="connsiteY1" fmla="*/ 12967 h 77235"/>
                <a:gd name="connsiteX2" fmla="*/ 6308 w 73170"/>
                <a:gd name="connsiteY2" fmla="*/ 70975 h 77235"/>
                <a:gd name="connsiteX3" fmla="*/ 64193 w 73170"/>
                <a:gd name="connsiteY3" fmla="*/ 57845 h 77235"/>
                <a:gd name="connsiteX4" fmla="*/ 74112 w 73170"/>
                <a:gd name="connsiteY4" fmla="*/ 44471 h 7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70" h="77235">
                  <a:moveTo>
                    <a:pt x="32812" y="3049"/>
                  </a:moveTo>
                  <a:cubicBezTo>
                    <a:pt x="27889" y="5675"/>
                    <a:pt x="23381" y="9020"/>
                    <a:pt x="19438" y="12967"/>
                  </a:cubicBezTo>
                  <a:cubicBezTo>
                    <a:pt x="4157" y="28105"/>
                    <a:pt x="-964" y="50731"/>
                    <a:pt x="6308" y="70975"/>
                  </a:cubicBezTo>
                  <a:cubicBezTo>
                    <a:pt x="26515" y="78195"/>
                    <a:pt x="49076" y="73077"/>
                    <a:pt x="64193" y="57845"/>
                  </a:cubicBezTo>
                  <a:cubicBezTo>
                    <a:pt x="68141" y="53902"/>
                    <a:pt x="71486" y="49394"/>
                    <a:pt x="74112" y="44471"/>
                  </a:cubicBezTo>
                  <a:close/>
                </a:path>
              </a:pathLst>
            </a:custGeom>
            <a:solidFill>
              <a:srgbClr val="F899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910A2241-D563-4DD6-96C4-187305A10FEB}"/>
                </a:ext>
              </a:extLst>
            </p:cNvPr>
            <p:cNvSpPr/>
            <p:nvPr/>
          </p:nvSpPr>
          <p:spPr>
            <a:xfrm>
              <a:off x="14394778" y="4720442"/>
              <a:ext cx="52845" cy="73170"/>
            </a:xfrm>
            <a:custGeom>
              <a:avLst/>
              <a:gdLst>
                <a:gd name="connsiteX0" fmla="*/ 14689 w 52845"/>
                <a:gd name="connsiteY0" fmla="*/ 72398 h 73170"/>
                <a:gd name="connsiteX1" fmla="*/ 12575 w 52845"/>
                <a:gd name="connsiteY1" fmla="*/ 69796 h 73170"/>
                <a:gd name="connsiteX2" fmla="*/ 18225 w 52845"/>
                <a:gd name="connsiteY2" fmla="*/ 6870 h 73170"/>
                <a:gd name="connsiteX3" fmla="*/ 20258 w 52845"/>
                <a:gd name="connsiteY3" fmla="*/ 4959 h 73170"/>
                <a:gd name="connsiteX4" fmla="*/ 22412 w 52845"/>
                <a:gd name="connsiteY4" fmla="*/ 3049 h 73170"/>
                <a:gd name="connsiteX5" fmla="*/ 53225 w 52845"/>
                <a:gd name="connsiteY5" fmla="*/ 33862 h 73170"/>
                <a:gd name="connsiteX6" fmla="*/ 14689 w 52845"/>
                <a:gd name="connsiteY6" fmla="*/ 72398 h 73170"/>
                <a:gd name="connsiteX7" fmla="*/ 22250 w 52845"/>
                <a:gd name="connsiteY7" fmla="*/ 11423 h 73170"/>
                <a:gd name="connsiteX8" fmla="*/ 15258 w 52845"/>
                <a:gd name="connsiteY8" fmla="*/ 63251 h 73170"/>
                <a:gd name="connsiteX9" fmla="*/ 44688 w 52845"/>
                <a:gd name="connsiteY9" fmla="*/ 33862 h 73170"/>
                <a:gd name="connsiteX10" fmla="*/ 22250 w 52845"/>
                <a:gd name="connsiteY10" fmla="*/ 11423 h 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845" h="73170">
                  <a:moveTo>
                    <a:pt x="14689" y="72398"/>
                  </a:moveTo>
                  <a:lnTo>
                    <a:pt x="12575" y="69796"/>
                  </a:lnTo>
                  <a:cubicBezTo>
                    <a:pt x="-2018" y="51707"/>
                    <a:pt x="380" y="24675"/>
                    <a:pt x="18225" y="6870"/>
                  </a:cubicBezTo>
                  <a:lnTo>
                    <a:pt x="20258" y="4959"/>
                  </a:lnTo>
                  <a:lnTo>
                    <a:pt x="22412" y="3049"/>
                  </a:lnTo>
                  <a:lnTo>
                    <a:pt x="53225" y="33862"/>
                  </a:lnTo>
                  <a:lnTo>
                    <a:pt x="14689" y="72398"/>
                  </a:lnTo>
                  <a:close/>
                  <a:moveTo>
                    <a:pt x="22250" y="11423"/>
                  </a:moveTo>
                  <a:cubicBezTo>
                    <a:pt x="7738" y="26138"/>
                    <a:pt x="5014" y="48008"/>
                    <a:pt x="15258" y="63251"/>
                  </a:cubicBezTo>
                  <a:lnTo>
                    <a:pt x="44688" y="33862"/>
                  </a:lnTo>
                  <a:lnTo>
                    <a:pt x="22250" y="11423"/>
                  </a:lnTo>
                  <a:close/>
                </a:path>
              </a:pathLst>
            </a:custGeom>
            <a:solidFill>
              <a:srgbClr val="FBBF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DFEF227C-76B3-476C-8E29-57D8E8DDE633}"/>
                </a:ext>
              </a:extLst>
            </p:cNvPr>
            <p:cNvSpPr/>
            <p:nvPr/>
          </p:nvSpPr>
          <p:spPr>
            <a:xfrm>
              <a:off x="14414792" y="4759629"/>
              <a:ext cx="73170" cy="52845"/>
            </a:xfrm>
            <a:custGeom>
              <a:avLst/>
              <a:gdLst>
                <a:gd name="connsiteX0" fmla="*/ 33008 w 73170"/>
                <a:gd name="connsiteY0" fmla="*/ 53170 h 52845"/>
                <a:gd name="connsiteX1" fmla="*/ 5650 w 73170"/>
                <a:gd name="connsiteY1" fmla="*/ 43739 h 52845"/>
                <a:gd name="connsiteX2" fmla="*/ 3049 w 73170"/>
                <a:gd name="connsiteY2" fmla="*/ 41626 h 52845"/>
                <a:gd name="connsiteX3" fmla="*/ 41585 w 73170"/>
                <a:gd name="connsiteY3" fmla="*/ 3049 h 52845"/>
                <a:gd name="connsiteX4" fmla="*/ 72438 w 73170"/>
                <a:gd name="connsiteY4" fmla="*/ 33902 h 52845"/>
                <a:gd name="connsiteX5" fmla="*/ 70487 w 73170"/>
                <a:gd name="connsiteY5" fmla="*/ 36016 h 52845"/>
                <a:gd name="connsiteX6" fmla="*/ 68577 w 73170"/>
                <a:gd name="connsiteY6" fmla="*/ 38048 h 52845"/>
                <a:gd name="connsiteX7" fmla="*/ 33008 w 73170"/>
                <a:gd name="connsiteY7" fmla="*/ 53170 h 52845"/>
                <a:gd name="connsiteX8" fmla="*/ 12195 w 73170"/>
                <a:gd name="connsiteY8" fmla="*/ 40975 h 52845"/>
                <a:gd name="connsiteX9" fmla="*/ 33008 w 73170"/>
                <a:gd name="connsiteY9" fmla="*/ 47073 h 52845"/>
                <a:gd name="connsiteX10" fmla="*/ 64024 w 73170"/>
                <a:gd name="connsiteY10" fmla="*/ 34268 h 52845"/>
                <a:gd name="connsiteX11" fmla="*/ 41585 w 73170"/>
                <a:gd name="connsiteY11" fmla="*/ 11829 h 52845"/>
                <a:gd name="connsiteX12" fmla="*/ 12195 w 73170"/>
                <a:gd name="connsiteY12" fmla="*/ 41219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70" h="52845">
                  <a:moveTo>
                    <a:pt x="33008" y="53170"/>
                  </a:moveTo>
                  <a:cubicBezTo>
                    <a:pt x="23073" y="53276"/>
                    <a:pt x="13406" y="49947"/>
                    <a:pt x="5650" y="43739"/>
                  </a:cubicBezTo>
                  <a:lnTo>
                    <a:pt x="3049" y="41626"/>
                  </a:lnTo>
                  <a:lnTo>
                    <a:pt x="41585" y="3049"/>
                  </a:lnTo>
                  <a:lnTo>
                    <a:pt x="72438" y="33902"/>
                  </a:lnTo>
                  <a:lnTo>
                    <a:pt x="70487" y="36016"/>
                  </a:lnTo>
                  <a:cubicBezTo>
                    <a:pt x="69796" y="36788"/>
                    <a:pt x="69186" y="37479"/>
                    <a:pt x="68577" y="38048"/>
                  </a:cubicBezTo>
                  <a:cubicBezTo>
                    <a:pt x="59170" y="47569"/>
                    <a:pt x="46390" y="53004"/>
                    <a:pt x="33008" y="53170"/>
                  </a:cubicBezTo>
                  <a:close/>
                  <a:moveTo>
                    <a:pt x="12195" y="40975"/>
                  </a:moveTo>
                  <a:cubicBezTo>
                    <a:pt x="18378" y="45016"/>
                    <a:pt x="25622" y="47138"/>
                    <a:pt x="33008" y="47073"/>
                  </a:cubicBezTo>
                  <a:cubicBezTo>
                    <a:pt x="44618" y="46991"/>
                    <a:pt x="55739" y="42402"/>
                    <a:pt x="64024" y="34268"/>
                  </a:cubicBezTo>
                  <a:lnTo>
                    <a:pt x="41585" y="11829"/>
                  </a:lnTo>
                  <a:lnTo>
                    <a:pt x="12195" y="41219"/>
                  </a:lnTo>
                  <a:close/>
                </a:path>
              </a:pathLst>
            </a:custGeom>
            <a:solidFill>
              <a:srgbClr val="F899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8DE3E694-3395-4310-98A2-619E09A876FE}"/>
                </a:ext>
              </a:extLst>
            </p:cNvPr>
            <p:cNvSpPr/>
            <p:nvPr/>
          </p:nvSpPr>
          <p:spPr>
            <a:xfrm>
              <a:off x="14371486" y="4787869"/>
              <a:ext cx="48780" cy="48780"/>
            </a:xfrm>
            <a:custGeom>
              <a:avLst/>
              <a:gdLst>
                <a:gd name="connsiteX0" fmla="*/ 4312 w 48780"/>
                <a:gd name="connsiteY0" fmla="*/ 40615 h 48780"/>
                <a:gd name="connsiteX1" fmla="*/ 40615 w 48780"/>
                <a:gd name="connsiteY1" fmla="*/ 4312 h 48780"/>
                <a:gd name="connsiteX2" fmla="*/ 47025 w 48780"/>
                <a:gd name="connsiteY2" fmla="*/ 10721 h 48780"/>
                <a:gd name="connsiteX3" fmla="*/ 10721 w 48780"/>
                <a:gd name="connsiteY3" fmla="*/ 47025 h 4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" h="48780">
                  <a:moveTo>
                    <a:pt x="4312" y="40615"/>
                  </a:moveTo>
                  <a:lnTo>
                    <a:pt x="40615" y="4312"/>
                  </a:lnTo>
                  <a:lnTo>
                    <a:pt x="47025" y="10721"/>
                  </a:lnTo>
                  <a:lnTo>
                    <a:pt x="10721" y="47025"/>
                  </a:lnTo>
                  <a:close/>
                </a:path>
              </a:pathLst>
            </a:custGeom>
            <a:solidFill>
              <a:srgbClr val="F899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10F1DAAA-30BB-46B9-8C07-BB647CDBE8F5}"/>
                </a:ext>
              </a:extLst>
            </p:cNvPr>
            <p:cNvSpPr/>
            <p:nvPr/>
          </p:nvSpPr>
          <p:spPr>
            <a:xfrm>
              <a:off x="14356337" y="4810089"/>
              <a:ext cx="40650" cy="40650"/>
            </a:xfrm>
            <a:custGeom>
              <a:avLst/>
              <a:gdLst>
                <a:gd name="connsiteX0" fmla="*/ 37886 w 40650"/>
                <a:gd name="connsiteY0" fmla="*/ 41206 h 40650"/>
                <a:gd name="connsiteX1" fmla="*/ 40040 w 40650"/>
                <a:gd name="connsiteY1" fmla="*/ 39092 h 40650"/>
                <a:gd name="connsiteX2" fmla="*/ 40447 w 40650"/>
                <a:gd name="connsiteY2" fmla="*/ 34377 h 40650"/>
                <a:gd name="connsiteX3" fmla="*/ 9919 w 40650"/>
                <a:gd name="connsiteY3" fmla="*/ 3808 h 40650"/>
                <a:gd name="connsiteX4" fmla="*/ 5203 w 40650"/>
                <a:gd name="connsiteY4" fmla="*/ 4256 h 40650"/>
                <a:gd name="connsiteX5" fmla="*/ 3049 w 40650"/>
                <a:gd name="connsiteY5" fmla="*/ 6369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0" h="40650">
                  <a:moveTo>
                    <a:pt x="37886" y="41206"/>
                  </a:moveTo>
                  <a:lnTo>
                    <a:pt x="40040" y="39092"/>
                  </a:lnTo>
                  <a:cubicBezTo>
                    <a:pt x="41439" y="37893"/>
                    <a:pt x="41622" y="35796"/>
                    <a:pt x="40447" y="34377"/>
                  </a:cubicBezTo>
                  <a:lnTo>
                    <a:pt x="9919" y="3808"/>
                  </a:lnTo>
                  <a:cubicBezTo>
                    <a:pt x="8488" y="2642"/>
                    <a:pt x="6390" y="2841"/>
                    <a:pt x="5203" y="4256"/>
                  </a:cubicBezTo>
                  <a:lnTo>
                    <a:pt x="3049" y="6369"/>
                  </a:lnTo>
                  <a:close/>
                </a:path>
              </a:pathLst>
            </a:custGeom>
            <a:solidFill>
              <a:srgbClr val="F899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B1ED04-8F6A-460F-AAB9-5D344019A08C}"/>
                </a:ext>
              </a:extLst>
            </p:cNvPr>
            <p:cNvSpPr/>
            <p:nvPr/>
          </p:nvSpPr>
          <p:spPr>
            <a:xfrm>
              <a:off x="14377516" y="4732597"/>
              <a:ext cx="77235" cy="93495"/>
            </a:xfrm>
            <a:custGeom>
              <a:avLst/>
              <a:gdLst>
                <a:gd name="connsiteX0" fmla="*/ 56097 w 77235"/>
                <a:gd name="connsiteY0" fmla="*/ 3049 h 93495"/>
                <a:gd name="connsiteX1" fmla="*/ 42723 w 77235"/>
                <a:gd name="connsiteY1" fmla="*/ 12967 h 93495"/>
                <a:gd name="connsiteX2" fmla="*/ 28089 w 77235"/>
                <a:gd name="connsiteY2" fmla="*/ 66056 h 93495"/>
                <a:gd name="connsiteX3" fmla="*/ 3049 w 77235"/>
                <a:gd name="connsiteY3" fmla="*/ 91138 h 93495"/>
                <a:gd name="connsiteX4" fmla="*/ 5976 w 77235"/>
                <a:gd name="connsiteY4" fmla="*/ 94105 h 93495"/>
                <a:gd name="connsiteX5" fmla="*/ 37561 w 77235"/>
                <a:gd name="connsiteY5" fmla="*/ 62520 h 93495"/>
                <a:gd name="connsiteX6" fmla="*/ 76585 w 77235"/>
                <a:gd name="connsiteY6" fmla="*/ 23537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35" h="93495">
                  <a:moveTo>
                    <a:pt x="56097" y="3049"/>
                  </a:moveTo>
                  <a:cubicBezTo>
                    <a:pt x="51174" y="5675"/>
                    <a:pt x="46666" y="9020"/>
                    <a:pt x="42723" y="12967"/>
                  </a:cubicBezTo>
                  <a:cubicBezTo>
                    <a:pt x="28796" y="26829"/>
                    <a:pt x="23231" y="47016"/>
                    <a:pt x="28089" y="66056"/>
                  </a:cubicBezTo>
                  <a:lnTo>
                    <a:pt x="3049" y="91138"/>
                  </a:lnTo>
                  <a:lnTo>
                    <a:pt x="5976" y="94105"/>
                  </a:lnTo>
                  <a:lnTo>
                    <a:pt x="37561" y="62520"/>
                  </a:lnTo>
                  <a:lnTo>
                    <a:pt x="76585" y="23537"/>
                  </a:lnTo>
                  <a:close/>
                </a:path>
              </a:pathLst>
            </a:custGeom>
            <a:solidFill>
              <a:srgbClr val="FBBF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2D1E1407-C3AA-4A04-A97C-75B932D7E233}"/>
                </a:ext>
              </a:extLst>
            </p:cNvPr>
            <p:cNvSpPr/>
            <p:nvPr/>
          </p:nvSpPr>
          <p:spPr>
            <a:xfrm>
              <a:off x="14356296" y="4810089"/>
              <a:ext cx="24390" cy="24390"/>
            </a:xfrm>
            <a:custGeom>
              <a:avLst/>
              <a:gdLst>
                <a:gd name="connsiteX0" fmla="*/ 15203 w 24390"/>
                <a:gd name="connsiteY0" fmla="*/ 9093 h 24390"/>
                <a:gd name="connsiteX1" fmla="*/ 9919 w 24390"/>
                <a:gd name="connsiteY1" fmla="*/ 3808 h 24390"/>
                <a:gd name="connsiteX2" fmla="*/ 5203 w 24390"/>
                <a:gd name="connsiteY2" fmla="*/ 4256 h 24390"/>
                <a:gd name="connsiteX3" fmla="*/ 3049 w 24390"/>
                <a:gd name="connsiteY3" fmla="*/ 6369 h 24390"/>
                <a:gd name="connsiteX4" fmla="*/ 20244 w 24390"/>
                <a:gd name="connsiteY4" fmla="*/ 23564 h 24390"/>
                <a:gd name="connsiteX5" fmla="*/ 24959 w 24390"/>
                <a:gd name="connsiteY5" fmla="*/ 18849 h 24390"/>
                <a:gd name="connsiteX6" fmla="*/ 21992 w 24390"/>
                <a:gd name="connsiteY6" fmla="*/ 15881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90" h="24390">
                  <a:moveTo>
                    <a:pt x="15203" y="9093"/>
                  </a:moveTo>
                  <a:lnTo>
                    <a:pt x="9919" y="3808"/>
                  </a:lnTo>
                  <a:cubicBezTo>
                    <a:pt x="8488" y="2642"/>
                    <a:pt x="6390" y="2841"/>
                    <a:pt x="5203" y="4256"/>
                  </a:cubicBezTo>
                  <a:lnTo>
                    <a:pt x="3049" y="6369"/>
                  </a:lnTo>
                  <a:lnTo>
                    <a:pt x="20244" y="23564"/>
                  </a:lnTo>
                  <a:lnTo>
                    <a:pt x="24959" y="18849"/>
                  </a:lnTo>
                  <a:lnTo>
                    <a:pt x="21992" y="15881"/>
                  </a:lnTo>
                  <a:close/>
                </a:path>
              </a:pathLst>
            </a:custGeom>
            <a:solidFill>
              <a:srgbClr val="FBBF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BE2170A-874E-47E0-90D0-2BBDA42FFE34}"/>
                </a:ext>
              </a:extLst>
            </p:cNvPr>
            <p:cNvSpPr/>
            <p:nvPr/>
          </p:nvSpPr>
          <p:spPr>
            <a:xfrm>
              <a:off x="14367352" y="4812367"/>
              <a:ext cx="20325" cy="20325"/>
            </a:xfrm>
            <a:custGeom>
              <a:avLst/>
              <a:gdLst>
                <a:gd name="connsiteX0" fmla="*/ 4312 w 20325"/>
                <a:gd name="connsiteY0" fmla="*/ 6525 h 20325"/>
                <a:gd name="connsiteX1" fmla="*/ 6525 w 20325"/>
                <a:gd name="connsiteY1" fmla="*/ 4312 h 20325"/>
                <a:gd name="connsiteX2" fmla="*/ 18022 w 20325"/>
                <a:gd name="connsiteY2" fmla="*/ 15809 h 20325"/>
                <a:gd name="connsiteX3" fmla="*/ 15809 w 20325"/>
                <a:gd name="connsiteY3" fmla="*/ 18022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5" h="20325">
                  <a:moveTo>
                    <a:pt x="4312" y="6525"/>
                  </a:moveTo>
                  <a:lnTo>
                    <a:pt x="6525" y="4312"/>
                  </a:lnTo>
                  <a:lnTo>
                    <a:pt x="18022" y="15809"/>
                  </a:lnTo>
                  <a:lnTo>
                    <a:pt x="15809" y="18022"/>
                  </a:lnTo>
                  <a:close/>
                </a:path>
              </a:pathLst>
            </a:custGeom>
            <a:solidFill>
              <a:srgbClr val="FBBF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1A26E85-E021-475B-ABA3-7E7A96CCC4B6}"/>
                </a:ext>
              </a:extLst>
            </p:cNvPr>
            <p:cNvSpPr/>
            <p:nvPr/>
          </p:nvSpPr>
          <p:spPr>
            <a:xfrm>
              <a:off x="14329382" y="4807597"/>
              <a:ext cx="73170" cy="73170"/>
            </a:xfrm>
            <a:custGeom>
              <a:avLst/>
              <a:gdLst>
                <a:gd name="connsiteX0" fmla="*/ 4312 w 73170"/>
                <a:gd name="connsiteY0" fmla="*/ 25812 h 73170"/>
                <a:gd name="connsiteX1" fmla="*/ 25812 w 73170"/>
                <a:gd name="connsiteY1" fmla="*/ 4312 h 73170"/>
                <a:gd name="connsiteX2" fmla="*/ 69445 w 73170"/>
                <a:gd name="connsiteY2" fmla="*/ 47945 h 73170"/>
                <a:gd name="connsiteX3" fmla="*/ 47945 w 73170"/>
                <a:gd name="connsiteY3" fmla="*/ 69445 h 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0" h="73170">
                  <a:moveTo>
                    <a:pt x="4312" y="25812"/>
                  </a:moveTo>
                  <a:lnTo>
                    <a:pt x="25812" y="4312"/>
                  </a:lnTo>
                  <a:lnTo>
                    <a:pt x="69445" y="47945"/>
                  </a:lnTo>
                  <a:lnTo>
                    <a:pt x="47945" y="69445"/>
                  </a:lnTo>
                  <a:close/>
                </a:path>
              </a:pathLst>
            </a:custGeom>
            <a:solidFill>
              <a:srgbClr val="1B5E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A7FB1F-9B5E-4D16-A7CE-9DE55A60DEA9}"/>
                </a:ext>
              </a:extLst>
            </p:cNvPr>
            <p:cNvSpPr/>
            <p:nvPr/>
          </p:nvSpPr>
          <p:spPr>
            <a:xfrm>
              <a:off x="14339684" y="4817778"/>
              <a:ext cx="52845" cy="52845"/>
            </a:xfrm>
            <a:custGeom>
              <a:avLst/>
              <a:gdLst>
                <a:gd name="connsiteX0" fmla="*/ 4312 w 52845"/>
                <a:gd name="connsiteY0" fmla="*/ 15579 h 52845"/>
                <a:gd name="connsiteX1" fmla="*/ 15579 w 52845"/>
                <a:gd name="connsiteY1" fmla="*/ 4312 h 52845"/>
                <a:gd name="connsiteX2" fmla="*/ 48980 w 52845"/>
                <a:gd name="connsiteY2" fmla="*/ 37712 h 52845"/>
                <a:gd name="connsiteX3" fmla="*/ 37712 w 52845"/>
                <a:gd name="connsiteY3" fmla="*/ 48980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5" h="52845">
                  <a:moveTo>
                    <a:pt x="4312" y="15579"/>
                  </a:moveTo>
                  <a:lnTo>
                    <a:pt x="15579" y="4312"/>
                  </a:lnTo>
                  <a:lnTo>
                    <a:pt x="48980" y="37712"/>
                  </a:lnTo>
                  <a:lnTo>
                    <a:pt x="37712" y="48980"/>
                  </a:lnTo>
                  <a:close/>
                </a:path>
              </a:pathLst>
            </a:custGeom>
            <a:solidFill>
              <a:srgbClr val="FBBF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A6B45F9-FEC7-43C5-BDA2-D85AFF3D92B0}"/>
                </a:ext>
              </a:extLst>
            </p:cNvPr>
            <p:cNvSpPr/>
            <p:nvPr/>
          </p:nvSpPr>
          <p:spPr>
            <a:xfrm>
              <a:off x="14323463" y="4826338"/>
              <a:ext cx="56910" cy="56910"/>
            </a:xfrm>
            <a:custGeom>
              <a:avLst/>
              <a:gdLst>
                <a:gd name="connsiteX0" fmla="*/ 4312 w 56910"/>
                <a:gd name="connsiteY0" fmla="*/ 9514 h 56910"/>
                <a:gd name="connsiteX1" fmla="*/ 9514 w 56910"/>
                <a:gd name="connsiteY1" fmla="*/ 4312 h 56910"/>
                <a:gd name="connsiteX2" fmla="*/ 56597 w 56910"/>
                <a:gd name="connsiteY2" fmla="*/ 51394 h 56910"/>
                <a:gd name="connsiteX3" fmla="*/ 51394 w 56910"/>
                <a:gd name="connsiteY3" fmla="*/ 56597 h 5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10" h="56910">
                  <a:moveTo>
                    <a:pt x="4312" y="9514"/>
                  </a:moveTo>
                  <a:lnTo>
                    <a:pt x="9514" y="4312"/>
                  </a:lnTo>
                  <a:lnTo>
                    <a:pt x="56597" y="51394"/>
                  </a:lnTo>
                  <a:lnTo>
                    <a:pt x="51394" y="56597"/>
                  </a:lnTo>
                  <a:close/>
                </a:path>
              </a:pathLst>
            </a:custGeom>
            <a:solidFill>
              <a:srgbClr val="1037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F9628839-5724-4850-A240-72976AF1EB1D}"/>
                </a:ext>
              </a:extLst>
            </p:cNvPr>
            <p:cNvSpPr/>
            <p:nvPr/>
          </p:nvSpPr>
          <p:spPr>
            <a:xfrm>
              <a:off x="14368811" y="4806371"/>
              <a:ext cx="24390" cy="28455"/>
            </a:xfrm>
            <a:custGeom>
              <a:avLst/>
              <a:gdLst>
                <a:gd name="connsiteX0" fmla="*/ 4274 w 24390"/>
                <a:gd name="connsiteY0" fmla="*/ 3787 h 28455"/>
                <a:gd name="connsiteX1" fmla="*/ 3786 w 24390"/>
                <a:gd name="connsiteY1" fmla="*/ 8461 h 28455"/>
                <a:gd name="connsiteX2" fmla="*/ 19193 w 24390"/>
                <a:gd name="connsiteY2" fmla="*/ 27445 h 28455"/>
                <a:gd name="connsiteX3" fmla="*/ 23868 w 24390"/>
                <a:gd name="connsiteY3" fmla="*/ 27892 h 28455"/>
                <a:gd name="connsiteX4" fmla="*/ 23868 w 24390"/>
                <a:gd name="connsiteY4" fmla="*/ 27892 h 28455"/>
                <a:gd name="connsiteX5" fmla="*/ 24359 w 24390"/>
                <a:gd name="connsiteY5" fmla="*/ 23262 h 28455"/>
                <a:gd name="connsiteX6" fmla="*/ 24355 w 24390"/>
                <a:gd name="connsiteY6" fmla="*/ 23258 h 28455"/>
                <a:gd name="connsiteX7" fmla="*/ 8949 w 24390"/>
                <a:gd name="connsiteY7" fmla="*/ 4274 h 28455"/>
                <a:gd name="connsiteX8" fmla="*/ 4274 w 24390"/>
                <a:gd name="connsiteY8" fmla="*/ 378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0" h="28455">
                  <a:moveTo>
                    <a:pt x="4274" y="3787"/>
                  </a:moveTo>
                  <a:cubicBezTo>
                    <a:pt x="2856" y="4945"/>
                    <a:pt x="2636" y="7034"/>
                    <a:pt x="3786" y="8461"/>
                  </a:cubicBezTo>
                  <a:lnTo>
                    <a:pt x="19193" y="27445"/>
                  </a:lnTo>
                  <a:cubicBezTo>
                    <a:pt x="20364" y="28851"/>
                    <a:pt x="22453" y="29051"/>
                    <a:pt x="23868" y="27892"/>
                  </a:cubicBezTo>
                  <a:lnTo>
                    <a:pt x="23868" y="27892"/>
                  </a:lnTo>
                  <a:cubicBezTo>
                    <a:pt x="25282" y="26750"/>
                    <a:pt x="25502" y="24676"/>
                    <a:pt x="24359" y="23262"/>
                  </a:cubicBezTo>
                  <a:cubicBezTo>
                    <a:pt x="24355" y="23262"/>
                    <a:pt x="24355" y="23258"/>
                    <a:pt x="24355" y="23258"/>
                  </a:cubicBezTo>
                  <a:lnTo>
                    <a:pt x="8949" y="4274"/>
                  </a:lnTo>
                  <a:cubicBezTo>
                    <a:pt x="7791" y="2856"/>
                    <a:pt x="5701" y="2636"/>
                    <a:pt x="4274" y="378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4BEDF447-046A-465E-9367-8620A9AE5C10}"/>
                </a:ext>
              </a:extLst>
            </p:cNvPr>
            <p:cNvSpPr/>
            <p:nvPr/>
          </p:nvSpPr>
          <p:spPr>
            <a:xfrm>
              <a:off x="14373933" y="4799849"/>
              <a:ext cx="20325" cy="24390"/>
            </a:xfrm>
            <a:custGeom>
              <a:avLst/>
              <a:gdLst>
                <a:gd name="connsiteX0" fmla="*/ 4274 w 20325"/>
                <a:gd name="connsiteY0" fmla="*/ 3804 h 24390"/>
                <a:gd name="connsiteX1" fmla="*/ 3786 w 20325"/>
                <a:gd name="connsiteY1" fmla="*/ 8479 h 24390"/>
                <a:gd name="connsiteX2" fmla="*/ 14071 w 20325"/>
                <a:gd name="connsiteY2" fmla="*/ 21040 h 24390"/>
                <a:gd name="connsiteX3" fmla="*/ 18746 w 20325"/>
                <a:gd name="connsiteY3" fmla="*/ 21527 h 24390"/>
                <a:gd name="connsiteX4" fmla="*/ 18746 w 20325"/>
                <a:gd name="connsiteY4" fmla="*/ 21527 h 24390"/>
                <a:gd name="connsiteX5" fmla="*/ 19233 w 20325"/>
                <a:gd name="connsiteY5" fmla="*/ 16852 h 24390"/>
                <a:gd name="connsiteX6" fmla="*/ 8949 w 20325"/>
                <a:gd name="connsiteY6" fmla="*/ 4292 h 24390"/>
                <a:gd name="connsiteX7" fmla="*/ 4323 w 20325"/>
                <a:gd name="connsiteY7" fmla="*/ 3763 h 24390"/>
                <a:gd name="connsiteX8" fmla="*/ 4274 w 20325"/>
                <a:gd name="connsiteY8" fmla="*/ 3804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5" h="24390">
                  <a:moveTo>
                    <a:pt x="4274" y="3804"/>
                  </a:moveTo>
                  <a:cubicBezTo>
                    <a:pt x="2856" y="4962"/>
                    <a:pt x="2636" y="7052"/>
                    <a:pt x="3786" y="8479"/>
                  </a:cubicBezTo>
                  <a:lnTo>
                    <a:pt x="14071" y="21040"/>
                  </a:lnTo>
                  <a:cubicBezTo>
                    <a:pt x="15229" y="22458"/>
                    <a:pt x="17319" y="22678"/>
                    <a:pt x="18746" y="21527"/>
                  </a:cubicBezTo>
                  <a:lnTo>
                    <a:pt x="18746" y="21527"/>
                  </a:lnTo>
                  <a:cubicBezTo>
                    <a:pt x="20164" y="20369"/>
                    <a:pt x="20384" y="18279"/>
                    <a:pt x="19233" y="16852"/>
                  </a:cubicBezTo>
                  <a:lnTo>
                    <a:pt x="8949" y="4292"/>
                  </a:lnTo>
                  <a:cubicBezTo>
                    <a:pt x="7815" y="2869"/>
                    <a:pt x="5746" y="2633"/>
                    <a:pt x="4323" y="3763"/>
                  </a:cubicBezTo>
                  <a:cubicBezTo>
                    <a:pt x="4307" y="3779"/>
                    <a:pt x="4290" y="3792"/>
                    <a:pt x="4274" y="3804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4DC7C2D-3491-4A6B-A6C5-21B865EC19E0}"/>
                </a:ext>
              </a:extLst>
            </p:cNvPr>
            <p:cNvSpPr/>
            <p:nvPr/>
          </p:nvSpPr>
          <p:spPr>
            <a:xfrm>
              <a:off x="14387817" y="4790558"/>
              <a:ext cx="20325" cy="24390"/>
            </a:xfrm>
            <a:custGeom>
              <a:avLst/>
              <a:gdLst>
                <a:gd name="connsiteX0" fmla="*/ 4292 w 20325"/>
                <a:gd name="connsiteY0" fmla="*/ 3786 h 24390"/>
                <a:gd name="connsiteX1" fmla="*/ 3763 w 20325"/>
                <a:gd name="connsiteY1" fmla="*/ 8412 h 24390"/>
                <a:gd name="connsiteX2" fmla="*/ 3804 w 20325"/>
                <a:gd name="connsiteY2" fmla="*/ 8461 h 24390"/>
                <a:gd name="connsiteX3" fmla="*/ 13804 w 20325"/>
                <a:gd name="connsiteY3" fmla="*/ 21022 h 24390"/>
                <a:gd name="connsiteX4" fmla="*/ 18434 w 20325"/>
                <a:gd name="connsiteY4" fmla="*/ 21514 h 24390"/>
                <a:gd name="connsiteX5" fmla="*/ 18438 w 20325"/>
                <a:gd name="connsiteY5" fmla="*/ 21510 h 24390"/>
                <a:gd name="connsiteX6" fmla="*/ 18438 w 20325"/>
                <a:gd name="connsiteY6" fmla="*/ 21510 h 24390"/>
                <a:gd name="connsiteX7" fmla="*/ 18966 w 20325"/>
                <a:gd name="connsiteY7" fmla="*/ 16884 h 24390"/>
                <a:gd name="connsiteX8" fmla="*/ 18926 w 20325"/>
                <a:gd name="connsiteY8" fmla="*/ 16835 h 24390"/>
                <a:gd name="connsiteX9" fmla="*/ 8966 w 20325"/>
                <a:gd name="connsiteY9" fmla="*/ 4274 h 24390"/>
                <a:gd name="connsiteX10" fmla="*/ 4292 w 20325"/>
                <a:gd name="connsiteY10" fmla="*/ 3786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5" h="24390">
                  <a:moveTo>
                    <a:pt x="4292" y="3786"/>
                  </a:moveTo>
                  <a:cubicBezTo>
                    <a:pt x="2869" y="4917"/>
                    <a:pt x="2633" y="6990"/>
                    <a:pt x="3763" y="8412"/>
                  </a:cubicBezTo>
                  <a:cubicBezTo>
                    <a:pt x="3779" y="8429"/>
                    <a:pt x="3792" y="8445"/>
                    <a:pt x="3804" y="8461"/>
                  </a:cubicBezTo>
                  <a:lnTo>
                    <a:pt x="13804" y="21022"/>
                  </a:lnTo>
                  <a:cubicBezTo>
                    <a:pt x="14946" y="22437"/>
                    <a:pt x="17019" y="22656"/>
                    <a:pt x="18434" y="21514"/>
                  </a:cubicBezTo>
                  <a:cubicBezTo>
                    <a:pt x="18434" y="21510"/>
                    <a:pt x="18438" y="21510"/>
                    <a:pt x="18438" y="21510"/>
                  </a:cubicBezTo>
                  <a:lnTo>
                    <a:pt x="18438" y="21510"/>
                  </a:lnTo>
                  <a:cubicBezTo>
                    <a:pt x="19861" y="20376"/>
                    <a:pt x="20096" y="18307"/>
                    <a:pt x="18966" y="16884"/>
                  </a:cubicBezTo>
                  <a:cubicBezTo>
                    <a:pt x="18950" y="16868"/>
                    <a:pt x="18938" y="16851"/>
                    <a:pt x="18926" y="16835"/>
                  </a:cubicBezTo>
                  <a:lnTo>
                    <a:pt x="8966" y="4274"/>
                  </a:lnTo>
                  <a:cubicBezTo>
                    <a:pt x="7808" y="2855"/>
                    <a:pt x="5718" y="2636"/>
                    <a:pt x="4292" y="3786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CB3F13A-DD97-4924-99AD-AD7DC85F376A}"/>
                </a:ext>
              </a:extLst>
            </p:cNvPr>
            <p:cNvSpPr/>
            <p:nvPr/>
          </p:nvSpPr>
          <p:spPr>
            <a:xfrm>
              <a:off x="14378187" y="4792617"/>
              <a:ext cx="16260" cy="16260"/>
            </a:xfrm>
            <a:custGeom>
              <a:avLst/>
              <a:gdLst>
                <a:gd name="connsiteX0" fmla="*/ 4289 w 16260"/>
                <a:gd name="connsiteY0" fmla="*/ 3801 h 16260"/>
                <a:gd name="connsiteX1" fmla="*/ 3748 w 16260"/>
                <a:gd name="connsiteY1" fmla="*/ 8366 h 16260"/>
                <a:gd name="connsiteX2" fmla="*/ 3801 w 16260"/>
                <a:gd name="connsiteY2" fmla="*/ 8435 h 16260"/>
                <a:gd name="connsiteX3" fmla="*/ 8679 w 16260"/>
                <a:gd name="connsiteY3" fmla="*/ 14329 h 16260"/>
                <a:gd name="connsiteX4" fmla="*/ 13353 w 16260"/>
                <a:gd name="connsiteY4" fmla="*/ 14817 h 16260"/>
                <a:gd name="connsiteX5" fmla="*/ 13353 w 16260"/>
                <a:gd name="connsiteY5" fmla="*/ 14817 h 16260"/>
                <a:gd name="connsiteX6" fmla="*/ 13841 w 16260"/>
                <a:gd name="connsiteY6" fmla="*/ 10142 h 16260"/>
                <a:gd name="connsiteX7" fmla="*/ 8923 w 16260"/>
                <a:gd name="connsiteY7" fmla="*/ 4288 h 16260"/>
                <a:gd name="connsiteX8" fmla="*/ 4358 w 16260"/>
                <a:gd name="connsiteY8" fmla="*/ 3748 h 16260"/>
                <a:gd name="connsiteX9" fmla="*/ 4289 w 16260"/>
                <a:gd name="connsiteY9" fmla="*/ 3801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4289" y="3801"/>
                  </a:moveTo>
                  <a:cubicBezTo>
                    <a:pt x="2878" y="4910"/>
                    <a:pt x="2634" y="6955"/>
                    <a:pt x="3748" y="8366"/>
                  </a:cubicBezTo>
                  <a:cubicBezTo>
                    <a:pt x="3764" y="8390"/>
                    <a:pt x="3784" y="8414"/>
                    <a:pt x="3801" y="8435"/>
                  </a:cubicBezTo>
                  <a:lnTo>
                    <a:pt x="8679" y="14329"/>
                  </a:lnTo>
                  <a:cubicBezTo>
                    <a:pt x="9837" y="15748"/>
                    <a:pt x="11927" y="15967"/>
                    <a:pt x="13353" y="14817"/>
                  </a:cubicBezTo>
                  <a:lnTo>
                    <a:pt x="13353" y="14817"/>
                  </a:lnTo>
                  <a:cubicBezTo>
                    <a:pt x="14772" y="13658"/>
                    <a:pt x="14992" y="11569"/>
                    <a:pt x="13841" y="10142"/>
                  </a:cubicBezTo>
                  <a:lnTo>
                    <a:pt x="8923" y="4288"/>
                  </a:lnTo>
                  <a:cubicBezTo>
                    <a:pt x="7813" y="2878"/>
                    <a:pt x="5768" y="2634"/>
                    <a:pt x="4358" y="3748"/>
                  </a:cubicBezTo>
                  <a:cubicBezTo>
                    <a:pt x="4333" y="3764"/>
                    <a:pt x="4309" y="3780"/>
                    <a:pt x="4289" y="3801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127E271-1229-4197-BC8C-1E42D99D50E2}"/>
                </a:ext>
              </a:extLst>
            </p:cNvPr>
            <p:cNvSpPr/>
            <p:nvPr/>
          </p:nvSpPr>
          <p:spPr>
            <a:xfrm>
              <a:off x="14608001" y="4865929"/>
              <a:ext cx="85365" cy="73170"/>
            </a:xfrm>
            <a:custGeom>
              <a:avLst/>
              <a:gdLst>
                <a:gd name="connsiteX0" fmla="*/ 84227 w 85365"/>
                <a:gd name="connsiteY0" fmla="*/ 56016 h 73170"/>
                <a:gd name="connsiteX1" fmla="*/ 58130 w 85365"/>
                <a:gd name="connsiteY1" fmla="*/ 71016 h 73170"/>
                <a:gd name="connsiteX2" fmla="*/ 3049 w 85365"/>
                <a:gd name="connsiteY2" fmla="*/ 20244 h 73170"/>
                <a:gd name="connsiteX3" fmla="*/ 31382 w 85365"/>
                <a:gd name="connsiteY3" fmla="*/ 3049 h 73170"/>
                <a:gd name="connsiteX4" fmla="*/ 84227 w 85365"/>
                <a:gd name="connsiteY4" fmla="*/ 56016 h 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5" h="73170">
                  <a:moveTo>
                    <a:pt x="84227" y="56016"/>
                  </a:moveTo>
                  <a:lnTo>
                    <a:pt x="58130" y="71016"/>
                  </a:lnTo>
                  <a:lnTo>
                    <a:pt x="3049" y="20244"/>
                  </a:lnTo>
                  <a:lnTo>
                    <a:pt x="31382" y="3049"/>
                  </a:lnTo>
                  <a:lnTo>
                    <a:pt x="84227" y="56016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9348A3D1-D5F7-40A1-A527-0863BE366C6F}"/>
                </a:ext>
              </a:extLst>
            </p:cNvPr>
            <p:cNvSpPr/>
            <p:nvPr/>
          </p:nvSpPr>
          <p:spPr>
            <a:xfrm>
              <a:off x="14503206" y="4865929"/>
              <a:ext cx="77235" cy="146340"/>
            </a:xfrm>
            <a:custGeom>
              <a:avLst/>
              <a:gdLst>
                <a:gd name="connsiteX0" fmla="*/ 77967 w 77235"/>
                <a:gd name="connsiteY0" fmla="*/ 144714 h 146340"/>
                <a:gd name="connsiteX1" fmla="*/ 77967 w 77235"/>
                <a:gd name="connsiteY1" fmla="*/ 3049 h 146340"/>
                <a:gd name="connsiteX2" fmla="*/ 21992 w 77235"/>
                <a:gd name="connsiteY2" fmla="*/ 3049 h 146340"/>
                <a:gd name="connsiteX3" fmla="*/ 3049 w 77235"/>
                <a:gd name="connsiteY3" fmla="*/ 48089 h 146340"/>
                <a:gd name="connsiteX4" fmla="*/ 3049 w 77235"/>
                <a:gd name="connsiteY4" fmla="*/ 144714 h 14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35" h="146340">
                  <a:moveTo>
                    <a:pt x="77967" y="144714"/>
                  </a:moveTo>
                  <a:lnTo>
                    <a:pt x="77967" y="3049"/>
                  </a:lnTo>
                  <a:lnTo>
                    <a:pt x="21992" y="3049"/>
                  </a:lnTo>
                  <a:cubicBezTo>
                    <a:pt x="21992" y="3049"/>
                    <a:pt x="22520" y="41748"/>
                    <a:pt x="3049" y="48089"/>
                  </a:cubicBezTo>
                  <a:lnTo>
                    <a:pt x="3049" y="144714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42B62F0-0799-43FE-ACC3-7CA9B34EF086}"/>
                </a:ext>
              </a:extLst>
            </p:cNvPr>
            <p:cNvSpPr/>
            <p:nvPr/>
          </p:nvSpPr>
          <p:spPr>
            <a:xfrm>
              <a:off x="14578124" y="4865807"/>
              <a:ext cx="81300" cy="146340"/>
            </a:xfrm>
            <a:custGeom>
              <a:avLst/>
              <a:gdLst>
                <a:gd name="connsiteX0" fmla="*/ 3049 w 81300"/>
                <a:gd name="connsiteY0" fmla="*/ 145324 h 146340"/>
                <a:gd name="connsiteX1" fmla="*/ 3049 w 81300"/>
                <a:gd name="connsiteY1" fmla="*/ 3049 h 146340"/>
                <a:gd name="connsiteX2" fmla="*/ 61260 w 81300"/>
                <a:gd name="connsiteY2" fmla="*/ 3049 h 146340"/>
                <a:gd name="connsiteX3" fmla="*/ 80203 w 81300"/>
                <a:gd name="connsiteY3" fmla="*/ 48130 h 146340"/>
                <a:gd name="connsiteX4" fmla="*/ 80203 w 81300"/>
                <a:gd name="connsiteY4" fmla="*/ 145202 h 14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0" h="146340">
                  <a:moveTo>
                    <a:pt x="3049" y="145324"/>
                  </a:moveTo>
                  <a:lnTo>
                    <a:pt x="3049" y="3049"/>
                  </a:lnTo>
                  <a:lnTo>
                    <a:pt x="61260" y="3049"/>
                  </a:lnTo>
                  <a:cubicBezTo>
                    <a:pt x="61260" y="3049"/>
                    <a:pt x="60731" y="41829"/>
                    <a:pt x="80203" y="48130"/>
                  </a:cubicBezTo>
                  <a:lnTo>
                    <a:pt x="80203" y="145202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EEE0CBD5-737C-4D5A-8FFF-2BBCA92E0533}"/>
                </a:ext>
              </a:extLst>
            </p:cNvPr>
            <p:cNvSpPr/>
            <p:nvPr/>
          </p:nvSpPr>
          <p:spPr>
            <a:xfrm>
              <a:off x="14591050" y="5103366"/>
              <a:ext cx="77235" cy="20325"/>
            </a:xfrm>
            <a:custGeom>
              <a:avLst/>
              <a:gdLst>
                <a:gd name="connsiteX0" fmla="*/ 41666 w 77235"/>
                <a:gd name="connsiteY0" fmla="*/ 3049 h 20325"/>
                <a:gd name="connsiteX1" fmla="*/ 75284 w 77235"/>
                <a:gd name="connsiteY1" fmla="*/ 18496 h 20325"/>
                <a:gd name="connsiteX2" fmla="*/ 3049 w 77235"/>
                <a:gd name="connsiteY2" fmla="*/ 18496 h 20325"/>
                <a:gd name="connsiteX3" fmla="*/ 7114 w 77235"/>
                <a:gd name="connsiteY3" fmla="*/ 3049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35" h="20325">
                  <a:moveTo>
                    <a:pt x="41666" y="3049"/>
                  </a:moveTo>
                  <a:cubicBezTo>
                    <a:pt x="41666" y="3049"/>
                    <a:pt x="68007" y="4837"/>
                    <a:pt x="75284" y="18496"/>
                  </a:cubicBezTo>
                  <a:lnTo>
                    <a:pt x="3049" y="18496"/>
                  </a:lnTo>
                  <a:lnTo>
                    <a:pt x="7114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8604181-E91D-491C-8245-6F87898566E4}"/>
                </a:ext>
              </a:extLst>
            </p:cNvPr>
            <p:cNvSpPr/>
            <p:nvPr/>
          </p:nvSpPr>
          <p:spPr>
            <a:xfrm>
              <a:off x="14498978" y="5103366"/>
              <a:ext cx="77235" cy="20325"/>
            </a:xfrm>
            <a:custGeom>
              <a:avLst/>
              <a:gdLst>
                <a:gd name="connsiteX0" fmla="*/ 36666 w 77235"/>
                <a:gd name="connsiteY0" fmla="*/ 3049 h 20325"/>
                <a:gd name="connsiteX1" fmla="*/ 3049 w 77235"/>
                <a:gd name="connsiteY1" fmla="*/ 18496 h 20325"/>
                <a:gd name="connsiteX2" fmla="*/ 75284 w 77235"/>
                <a:gd name="connsiteY2" fmla="*/ 18496 h 20325"/>
                <a:gd name="connsiteX3" fmla="*/ 71219 w 77235"/>
                <a:gd name="connsiteY3" fmla="*/ 3049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35" h="20325">
                  <a:moveTo>
                    <a:pt x="36666" y="3049"/>
                  </a:moveTo>
                  <a:cubicBezTo>
                    <a:pt x="36666" y="3049"/>
                    <a:pt x="10325" y="4837"/>
                    <a:pt x="3049" y="18496"/>
                  </a:cubicBezTo>
                  <a:lnTo>
                    <a:pt x="75284" y="18496"/>
                  </a:lnTo>
                  <a:lnTo>
                    <a:pt x="71219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1FF858D9-C77B-4F41-8FFD-29EB5738AAD2}"/>
                </a:ext>
              </a:extLst>
            </p:cNvPr>
            <p:cNvSpPr/>
            <p:nvPr/>
          </p:nvSpPr>
          <p:spPr>
            <a:xfrm>
              <a:off x="14651904" y="4987676"/>
              <a:ext cx="12195" cy="16260"/>
            </a:xfrm>
            <a:custGeom>
              <a:avLst/>
              <a:gdLst>
                <a:gd name="connsiteX0" fmla="*/ 11829 w 12195"/>
                <a:gd name="connsiteY0" fmla="*/ 10122 h 16260"/>
                <a:gd name="connsiteX1" fmla="*/ 5163 w 12195"/>
                <a:gd name="connsiteY1" fmla="*/ 15650 h 16260"/>
                <a:gd name="connsiteX2" fmla="*/ 3049 w 12195"/>
                <a:gd name="connsiteY2" fmla="*/ 16504 h 16260"/>
                <a:gd name="connsiteX3" fmla="*/ 3577 w 12195"/>
                <a:gd name="connsiteY3" fmla="*/ 10447 h 16260"/>
                <a:gd name="connsiteX4" fmla="*/ 12479 w 12195"/>
                <a:gd name="connsiteY4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16260">
                  <a:moveTo>
                    <a:pt x="11829" y="10122"/>
                  </a:moveTo>
                  <a:lnTo>
                    <a:pt x="5163" y="15650"/>
                  </a:lnTo>
                  <a:cubicBezTo>
                    <a:pt x="4569" y="16138"/>
                    <a:pt x="3829" y="16463"/>
                    <a:pt x="3049" y="16504"/>
                  </a:cubicBezTo>
                  <a:lnTo>
                    <a:pt x="3577" y="10447"/>
                  </a:lnTo>
                  <a:lnTo>
                    <a:pt x="12479" y="304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F117B6-CFC1-402B-9C6A-164E6E2B698A}"/>
                </a:ext>
              </a:extLst>
            </p:cNvPr>
            <p:cNvSpPr/>
            <p:nvPr/>
          </p:nvSpPr>
          <p:spPr>
            <a:xfrm>
              <a:off x="14651578" y="4993123"/>
              <a:ext cx="12195" cy="16260"/>
            </a:xfrm>
            <a:custGeom>
              <a:avLst/>
              <a:gdLst>
                <a:gd name="connsiteX0" fmla="*/ 9146 w 12195"/>
                <a:gd name="connsiteY0" fmla="*/ 3049 h 16260"/>
                <a:gd name="connsiteX1" fmla="*/ 8293 w 12195"/>
                <a:gd name="connsiteY1" fmla="*/ 12439 h 16260"/>
                <a:gd name="connsiteX2" fmla="*/ 4228 w 12195"/>
                <a:gd name="connsiteY2" fmla="*/ 15732 h 16260"/>
                <a:gd name="connsiteX3" fmla="*/ 3049 w 12195"/>
                <a:gd name="connsiteY3" fmla="*/ 15732 h 16260"/>
                <a:gd name="connsiteX4" fmla="*/ 3049 w 12195"/>
                <a:gd name="connsiteY4" fmla="*/ 15732 h 16260"/>
                <a:gd name="connsiteX5" fmla="*/ 3780 w 12195"/>
                <a:gd name="connsiteY5" fmla="*/ 7602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" h="16260">
                  <a:moveTo>
                    <a:pt x="9146" y="3049"/>
                  </a:moveTo>
                  <a:lnTo>
                    <a:pt x="8293" y="12439"/>
                  </a:lnTo>
                  <a:cubicBezTo>
                    <a:pt x="8081" y="14471"/>
                    <a:pt x="6260" y="15935"/>
                    <a:pt x="4228" y="15732"/>
                  </a:cubicBezTo>
                  <a:lnTo>
                    <a:pt x="3049" y="15732"/>
                  </a:lnTo>
                  <a:lnTo>
                    <a:pt x="3049" y="15732"/>
                  </a:lnTo>
                  <a:lnTo>
                    <a:pt x="3780" y="7602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CB06743-9919-498E-BBA2-7B0C54B33772}"/>
                </a:ext>
              </a:extLst>
            </p:cNvPr>
            <p:cNvSpPr/>
            <p:nvPr/>
          </p:nvSpPr>
          <p:spPr>
            <a:xfrm>
              <a:off x="14671624" y="4971107"/>
              <a:ext cx="28455" cy="28455"/>
            </a:xfrm>
            <a:custGeom>
              <a:avLst/>
              <a:gdLst>
                <a:gd name="connsiteX0" fmla="*/ 4838 w 28455"/>
                <a:gd name="connsiteY0" fmla="*/ 9746 h 28455"/>
                <a:gd name="connsiteX1" fmla="*/ 5416 w 28455"/>
                <a:gd name="connsiteY1" fmla="*/ 3323 h 28455"/>
                <a:gd name="connsiteX2" fmla="*/ 28667 w 28455"/>
                <a:gd name="connsiteY2" fmla="*/ 5416 h 28455"/>
                <a:gd name="connsiteX3" fmla="*/ 28089 w 28455"/>
                <a:gd name="connsiteY3" fmla="*/ 11839 h 28455"/>
                <a:gd name="connsiteX4" fmla="*/ 27153 w 28455"/>
                <a:gd name="connsiteY4" fmla="*/ 22245 h 28455"/>
                <a:gd name="connsiteX5" fmla="*/ 3901 w 28455"/>
                <a:gd name="connsiteY5" fmla="*/ 20152 h 28455"/>
                <a:gd name="connsiteX6" fmla="*/ 3323 w 28455"/>
                <a:gd name="connsiteY6" fmla="*/ 26575 h 28455"/>
                <a:gd name="connsiteX7" fmla="*/ 3901 w 28455"/>
                <a:gd name="connsiteY7" fmla="*/ 20152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" h="28455">
                  <a:moveTo>
                    <a:pt x="4838" y="9746"/>
                  </a:moveTo>
                  <a:cubicBezTo>
                    <a:pt x="5157" y="6199"/>
                    <a:pt x="5416" y="3323"/>
                    <a:pt x="5416" y="3323"/>
                  </a:cubicBezTo>
                  <a:lnTo>
                    <a:pt x="28667" y="5416"/>
                  </a:lnTo>
                  <a:cubicBezTo>
                    <a:pt x="28667" y="5416"/>
                    <a:pt x="28409" y="8291"/>
                    <a:pt x="28089" y="11839"/>
                  </a:cubicBezTo>
                  <a:lnTo>
                    <a:pt x="27153" y="22245"/>
                  </a:lnTo>
                  <a:lnTo>
                    <a:pt x="3901" y="20152"/>
                  </a:lnTo>
                  <a:cubicBezTo>
                    <a:pt x="3582" y="23699"/>
                    <a:pt x="3323" y="26575"/>
                    <a:pt x="3323" y="26575"/>
                  </a:cubicBezTo>
                  <a:cubicBezTo>
                    <a:pt x="3323" y="26575"/>
                    <a:pt x="3582" y="23699"/>
                    <a:pt x="3901" y="20152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F015FDB-2DCF-4065-B782-D3B44A8FF1F5}"/>
                </a:ext>
              </a:extLst>
            </p:cNvPr>
            <p:cNvSpPr/>
            <p:nvPr/>
          </p:nvSpPr>
          <p:spPr>
            <a:xfrm>
              <a:off x="14675146" y="4996080"/>
              <a:ext cx="12195" cy="28455"/>
            </a:xfrm>
            <a:custGeom>
              <a:avLst/>
              <a:gdLst>
                <a:gd name="connsiteX0" fmla="*/ 5294 w 12195"/>
                <a:gd name="connsiteY0" fmla="*/ 26067 h 28455"/>
                <a:gd name="connsiteX1" fmla="*/ 7977 w 12195"/>
                <a:gd name="connsiteY1" fmla="*/ 23831 h 28455"/>
                <a:gd name="connsiteX2" fmla="*/ 9643 w 12195"/>
                <a:gd name="connsiteY2" fmla="*/ 5742 h 28455"/>
                <a:gd name="connsiteX3" fmla="*/ 7469 w 12195"/>
                <a:gd name="connsiteY3" fmla="*/ 3059 h 28455"/>
                <a:gd name="connsiteX4" fmla="*/ 7408 w 12195"/>
                <a:gd name="connsiteY4" fmla="*/ 3059 h 28455"/>
                <a:gd name="connsiteX5" fmla="*/ 7408 w 12195"/>
                <a:gd name="connsiteY5" fmla="*/ 3059 h 28455"/>
                <a:gd name="connsiteX6" fmla="*/ 4725 w 12195"/>
                <a:gd name="connsiteY6" fmla="*/ 5294 h 28455"/>
                <a:gd name="connsiteX7" fmla="*/ 3058 w 12195"/>
                <a:gd name="connsiteY7" fmla="*/ 23384 h 28455"/>
                <a:gd name="connsiteX8" fmla="*/ 5294 w 12195"/>
                <a:gd name="connsiteY8" fmla="*/ 2606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5" h="28455">
                  <a:moveTo>
                    <a:pt x="5294" y="26067"/>
                  </a:moveTo>
                  <a:cubicBezTo>
                    <a:pt x="6652" y="26189"/>
                    <a:pt x="7847" y="25172"/>
                    <a:pt x="7977" y="23831"/>
                  </a:cubicBezTo>
                  <a:lnTo>
                    <a:pt x="9643" y="5742"/>
                  </a:lnTo>
                  <a:cubicBezTo>
                    <a:pt x="9782" y="4400"/>
                    <a:pt x="8810" y="3221"/>
                    <a:pt x="7469" y="3059"/>
                  </a:cubicBezTo>
                  <a:cubicBezTo>
                    <a:pt x="7448" y="3059"/>
                    <a:pt x="7428" y="3059"/>
                    <a:pt x="7408" y="3059"/>
                  </a:cubicBezTo>
                  <a:lnTo>
                    <a:pt x="7408" y="3059"/>
                  </a:lnTo>
                  <a:cubicBezTo>
                    <a:pt x="6050" y="2937"/>
                    <a:pt x="4855" y="3953"/>
                    <a:pt x="4725" y="5294"/>
                  </a:cubicBezTo>
                  <a:lnTo>
                    <a:pt x="3058" y="23384"/>
                  </a:lnTo>
                  <a:cubicBezTo>
                    <a:pt x="2940" y="24725"/>
                    <a:pt x="3940" y="25945"/>
                    <a:pt x="5294" y="2606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C967D62-E485-4717-9621-2CCD0C846113}"/>
                </a:ext>
              </a:extLst>
            </p:cNvPr>
            <p:cNvSpPr/>
            <p:nvPr/>
          </p:nvSpPr>
          <p:spPr>
            <a:xfrm>
              <a:off x="14668516" y="5001365"/>
              <a:ext cx="12195" cy="28455"/>
            </a:xfrm>
            <a:custGeom>
              <a:avLst/>
              <a:gdLst>
                <a:gd name="connsiteX0" fmla="*/ 5298 w 12195"/>
                <a:gd name="connsiteY0" fmla="*/ 26108 h 28455"/>
                <a:gd name="connsiteX1" fmla="*/ 7981 w 12195"/>
                <a:gd name="connsiteY1" fmla="*/ 23872 h 28455"/>
                <a:gd name="connsiteX2" fmla="*/ 9648 w 12195"/>
                <a:gd name="connsiteY2" fmla="*/ 5742 h 28455"/>
                <a:gd name="connsiteX3" fmla="*/ 7412 w 12195"/>
                <a:gd name="connsiteY3" fmla="*/ 3059 h 28455"/>
                <a:gd name="connsiteX4" fmla="*/ 7412 w 12195"/>
                <a:gd name="connsiteY4" fmla="*/ 3059 h 28455"/>
                <a:gd name="connsiteX5" fmla="*/ 4733 w 12195"/>
                <a:gd name="connsiteY5" fmla="*/ 5214 h 28455"/>
                <a:gd name="connsiteX6" fmla="*/ 4729 w 12195"/>
                <a:gd name="connsiteY6" fmla="*/ 5295 h 28455"/>
                <a:gd name="connsiteX7" fmla="*/ 3062 w 12195"/>
                <a:gd name="connsiteY7" fmla="*/ 23384 h 28455"/>
                <a:gd name="connsiteX8" fmla="*/ 5274 w 12195"/>
                <a:gd name="connsiteY8" fmla="*/ 26108 h 28455"/>
                <a:gd name="connsiteX9" fmla="*/ 5298 w 12195"/>
                <a:gd name="connsiteY9" fmla="*/ 26108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5" h="28455">
                  <a:moveTo>
                    <a:pt x="5298" y="26108"/>
                  </a:moveTo>
                  <a:cubicBezTo>
                    <a:pt x="6656" y="26230"/>
                    <a:pt x="7851" y="25213"/>
                    <a:pt x="7981" y="23872"/>
                  </a:cubicBezTo>
                  <a:lnTo>
                    <a:pt x="9648" y="5742"/>
                  </a:lnTo>
                  <a:cubicBezTo>
                    <a:pt x="9765" y="4401"/>
                    <a:pt x="8765" y="3181"/>
                    <a:pt x="7412" y="3059"/>
                  </a:cubicBezTo>
                  <a:lnTo>
                    <a:pt x="7412" y="3059"/>
                  </a:lnTo>
                  <a:cubicBezTo>
                    <a:pt x="6070" y="2937"/>
                    <a:pt x="4875" y="3913"/>
                    <a:pt x="4733" y="5214"/>
                  </a:cubicBezTo>
                  <a:cubicBezTo>
                    <a:pt x="4733" y="5254"/>
                    <a:pt x="4729" y="5254"/>
                    <a:pt x="4729" y="5295"/>
                  </a:cubicBezTo>
                  <a:lnTo>
                    <a:pt x="3062" y="23384"/>
                  </a:lnTo>
                  <a:cubicBezTo>
                    <a:pt x="2920" y="24766"/>
                    <a:pt x="3912" y="25945"/>
                    <a:pt x="5274" y="26108"/>
                  </a:cubicBezTo>
                  <a:cubicBezTo>
                    <a:pt x="5282" y="26108"/>
                    <a:pt x="5290" y="26108"/>
                    <a:pt x="5298" y="2610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B5A326F-567A-4A24-8000-97537C5C702E}"/>
                </a:ext>
              </a:extLst>
            </p:cNvPr>
            <p:cNvSpPr/>
            <p:nvPr/>
          </p:nvSpPr>
          <p:spPr>
            <a:xfrm>
              <a:off x="14656284" y="5000227"/>
              <a:ext cx="12195" cy="28455"/>
            </a:xfrm>
            <a:custGeom>
              <a:avLst/>
              <a:gdLst>
                <a:gd name="connsiteX0" fmla="*/ 5294 w 12195"/>
                <a:gd name="connsiteY0" fmla="*/ 26107 h 28455"/>
                <a:gd name="connsiteX1" fmla="*/ 7977 w 12195"/>
                <a:gd name="connsiteY1" fmla="*/ 23872 h 28455"/>
                <a:gd name="connsiteX2" fmla="*/ 9684 w 12195"/>
                <a:gd name="connsiteY2" fmla="*/ 5741 h 28455"/>
                <a:gd name="connsiteX3" fmla="*/ 7448 w 12195"/>
                <a:gd name="connsiteY3" fmla="*/ 3059 h 28455"/>
                <a:gd name="connsiteX4" fmla="*/ 7448 w 12195"/>
                <a:gd name="connsiteY4" fmla="*/ 3059 h 28455"/>
                <a:gd name="connsiteX5" fmla="*/ 4766 w 12195"/>
                <a:gd name="connsiteY5" fmla="*/ 5294 h 28455"/>
                <a:gd name="connsiteX6" fmla="*/ 3058 w 12195"/>
                <a:gd name="connsiteY6" fmla="*/ 23424 h 28455"/>
                <a:gd name="connsiteX7" fmla="*/ 5294 w 12195"/>
                <a:gd name="connsiteY7" fmla="*/ 2610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5" h="28455">
                  <a:moveTo>
                    <a:pt x="5294" y="26107"/>
                  </a:moveTo>
                  <a:cubicBezTo>
                    <a:pt x="6652" y="26229"/>
                    <a:pt x="7847" y="25213"/>
                    <a:pt x="7977" y="23872"/>
                  </a:cubicBezTo>
                  <a:lnTo>
                    <a:pt x="9684" y="5741"/>
                  </a:lnTo>
                  <a:cubicBezTo>
                    <a:pt x="9802" y="4400"/>
                    <a:pt x="8802" y="3181"/>
                    <a:pt x="7448" y="3059"/>
                  </a:cubicBezTo>
                  <a:lnTo>
                    <a:pt x="7448" y="3059"/>
                  </a:lnTo>
                  <a:cubicBezTo>
                    <a:pt x="6091" y="2937"/>
                    <a:pt x="4896" y="3953"/>
                    <a:pt x="4766" y="5294"/>
                  </a:cubicBezTo>
                  <a:lnTo>
                    <a:pt x="3058" y="23424"/>
                  </a:lnTo>
                  <a:cubicBezTo>
                    <a:pt x="2940" y="24766"/>
                    <a:pt x="3940" y="25985"/>
                    <a:pt x="5294" y="2610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C881977B-E512-427D-A5F3-39EEAF1076BD}"/>
                </a:ext>
              </a:extLst>
            </p:cNvPr>
            <p:cNvSpPr/>
            <p:nvPr/>
          </p:nvSpPr>
          <p:spPr>
            <a:xfrm>
              <a:off x="14661853" y="5006650"/>
              <a:ext cx="12195" cy="28455"/>
            </a:xfrm>
            <a:custGeom>
              <a:avLst/>
              <a:gdLst>
                <a:gd name="connsiteX0" fmla="*/ 5294 w 12195"/>
                <a:gd name="connsiteY0" fmla="*/ 26107 h 28455"/>
                <a:gd name="connsiteX1" fmla="*/ 7977 w 12195"/>
                <a:gd name="connsiteY1" fmla="*/ 23871 h 28455"/>
                <a:gd name="connsiteX2" fmla="*/ 9644 w 12195"/>
                <a:gd name="connsiteY2" fmla="*/ 5741 h 28455"/>
                <a:gd name="connsiteX3" fmla="*/ 7473 w 12195"/>
                <a:gd name="connsiteY3" fmla="*/ 3059 h 28455"/>
                <a:gd name="connsiteX4" fmla="*/ 7449 w 12195"/>
                <a:gd name="connsiteY4" fmla="*/ 3059 h 28455"/>
                <a:gd name="connsiteX5" fmla="*/ 7449 w 12195"/>
                <a:gd name="connsiteY5" fmla="*/ 3059 h 28455"/>
                <a:gd name="connsiteX6" fmla="*/ 4725 w 12195"/>
                <a:gd name="connsiteY6" fmla="*/ 5294 h 28455"/>
                <a:gd name="connsiteX7" fmla="*/ 3058 w 12195"/>
                <a:gd name="connsiteY7" fmla="*/ 23383 h 28455"/>
                <a:gd name="connsiteX8" fmla="*/ 5294 w 12195"/>
                <a:gd name="connsiteY8" fmla="*/ 26107 h 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5" h="28455">
                  <a:moveTo>
                    <a:pt x="5294" y="26107"/>
                  </a:moveTo>
                  <a:cubicBezTo>
                    <a:pt x="6652" y="26229"/>
                    <a:pt x="7847" y="25213"/>
                    <a:pt x="7977" y="23871"/>
                  </a:cubicBezTo>
                  <a:lnTo>
                    <a:pt x="9644" y="5741"/>
                  </a:lnTo>
                  <a:cubicBezTo>
                    <a:pt x="9786" y="4400"/>
                    <a:pt x="8814" y="3221"/>
                    <a:pt x="7473" y="3059"/>
                  </a:cubicBezTo>
                  <a:cubicBezTo>
                    <a:pt x="7465" y="3059"/>
                    <a:pt x="7457" y="3059"/>
                    <a:pt x="7449" y="3059"/>
                  </a:cubicBezTo>
                  <a:lnTo>
                    <a:pt x="7449" y="3059"/>
                  </a:lnTo>
                  <a:cubicBezTo>
                    <a:pt x="6083" y="2937"/>
                    <a:pt x="4875" y="3953"/>
                    <a:pt x="4725" y="5294"/>
                  </a:cubicBezTo>
                  <a:lnTo>
                    <a:pt x="3058" y="23383"/>
                  </a:lnTo>
                  <a:cubicBezTo>
                    <a:pt x="2940" y="24766"/>
                    <a:pt x="3932" y="25944"/>
                    <a:pt x="5294" y="2610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2AB5B4E-7A98-4E03-9052-6333B664AFE4}"/>
                </a:ext>
              </a:extLst>
            </p:cNvPr>
            <p:cNvSpPr/>
            <p:nvPr/>
          </p:nvSpPr>
          <p:spPr>
            <a:xfrm>
              <a:off x="14547189" y="4865929"/>
              <a:ext cx="36585" cy="60975"/>
            </a:xfrm>
            <a:custGeom>
              <a:avLst/>
              <a:gdLst>
                <a:gd name="connsiteX0" fmla="*/ 3049 w 36585"/>
                <a:gd name="connsiteY0" fmla="*/ 3049 h 60975"/>
                <a:gd name="connsiteX1" fmla="*/ 33983 w 36585"/>
                <a:gd name="connsiteY1" fmla="*/ 60325 h 60975"/>
                <a:gd name="connsiteX2" fmla="*/ 33983 w 36585"/>
                <a:gd name="connsiteY2" fmla="*/ 3049 h 60975"/>
                <a:gd name="connsiteX3" fmla="*/ 3049 w 36585"/>
                <a:gd name="connsiteY3" fmla="*/ 3049 h 6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5" h="60975">
                  <a:moveTo>
                    <a:pt x="3049" y="3049"/>
                  </a:moveTo>
                  <a:lnTo>
                    <a:pt x="33983" y="60325"/>
                  </a:lnTo>
                  <a:lnTo>
                    <a:pt x="33983" y="3049"/>
                  </a:lnTo>
                  <a:lnTo>
                    <a:pt x="3049" y="3049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0ED8E5D8-DCDA-42CA-A13E-283015C381C0}"/>
                </a:ext>
              </a:extLst>
            </p:cNvPr>
            <p:cNvSpPr/>
            <p:nvPr/>
          </p:nvSpPr>
          <p:spPr>
            <a:xfrm>
              <a:off x="14578124" y="4865929"/>
              <a:ext cx="36585" cy="60975"/>
            </a:xfrm>
            <a:custGeom>
              <a:avLst/>
              <a:gdLst>
                <a:gd name="connsiteX0" fmla="*/ 33984 w 36585"/>
                <a:gd name="connsiteY0" fmla="*/ 3049 h 60975"/>
                <a:gd name="connsiteX1" fmla="*/ 3049 w 36585"/>
                <a:gd name="connsiteY1" fmla="*/ 60325 h 60975"/>
                <a:gd name="connsiteX2" fmla="*/ 3049 w 36585"/>
                <a:gd name="connsiteY2" fmla="*/ 3049 h 60975"/>
                <a:gd name="connsiteX3" fmla="*/ 33984 w 36585"/>
                <a:gd name="connsiteY3" fmla="*/ 3049 h 6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5" h="60975">
                  <a:moveTo>
                    <a:pt x="33984" y="3049"/>
                  </a:moveTo>
                  <a:lnTo>
                    <a:pt x="3049" y="60325"/>
                  </a:lnTo>
                  <a:lnTo>
                    <a:pt x="3049" y="3049"/>
                  </a:lnTo>
                  <a:lnTo>
                    <a:pt x="33984" y="3049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8F35ABD0-1D3E-41E0-8D16-6E759F27E583}"/>
                </a:ext>
              </a:extLst>
            </p:cNvPr>
            <p:cNvSpPr/>
            <p:nvPr/>
          </p:nvSpPr>
          <p:spPr>
            <a:xfrm>
              <a:off x="14394995" y="4827677"/>
              <a:ext cx="60975" cy="93495"/>
            </a:xfrm>
            <a:custGeom>
              <a:avLst/>
              <a:gdLst>
                <a:gd name="connsiteX0" fmla="*/ 61504 w 60975"/>
                <a:gd name="connsiteY0" fmla="*/ 62357 h 93495"/>
                <a:gd name="connsiteX1" fmla="*/ 26788 w 60975"/>
                <a:gd name="connsiteY1" fmla="*/ 3049 h 93495"/>
                <a:gd name="connsiteX2" fmla="*/ 3049 w 60975"/>
                <a:gd name="connsiteY2" fmla="*/ 18821 h 93495"/>
                <a:gd name="connsiteX3" fmla="*/ 51666 w 60975"/>
                <a:gd name="connsiteY3" fmla="*/ 92397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75" h="93495">
                  <a:moveTo>
                    <a:pt x="61504" y="62357"/>
                  </a:moveTo>
                  <a:lnTo>
                    <a:pt x="26788" y="3049"/>
                  </a:lnTo>
                  <a:lnTo>
                    <a:pt x="3049" y="18821"/>
                  </a:lnTo>
                  <a:lnTo>
                    <a:pt x="51666" y="92397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54F090DD-2CA1-4B07-901D-80C396BC3C7D}"/>
                </a:ext>
              </a:extLst>
            </p:cNvPr>
            <p:cNvSpPr/>
            <p:nvPr/>
          </p:nvSpPr>
          <p:spPr>
            <a:xfrm>
              <a:off x="14657147" y="4918896"/>
              <a:ext cx="36585" cy="69105"/>
            </a:xfrm>
            <a:custGeom>
              <a:avLst/>
              <a:gdLst>
                <a:gd name="connsiteX0" fmla="*/ 35081 w 36585"/>
                <a:gd name="connsiteY0" fmla="*/ 3049 h 69105"/>
                <a:gd name="connsiteX1" fmla="*/ 29471 w 36585"/>
                <a:gd name="connsiteY1" fmla="*/ 68617 h 69105"/>
                <a:gd name="connsiteX2" fmla="*/ 3049 w 36585"/>
                <a:gd name="connsiteY2" fmla="*/ 68617 h 69105"/>
                <a:gd name="connsiteX3" fmla="*/ 8984 w 36585"/>
                <a:gd name="connsiteY3" fmla="*/ 18049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5" h="69105">
                  <a:moveTo>
                    <a:pt x="35081" y="3049"/>
                  </a:moveTo>
                  <a:lnTo>
                    <a:pt x="29471" y="68617"/>
                  </a:lnTo>
                  <a:lnTo>
                    <a:pt x="3049" y="68617"/>
                  </a:lnTo>
                  <a:lnTo>
                    <a:pt x="8984" y="18049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3032C9EE-D1F1-4CE8-891D-46BBA66D4B17}"/>
                </a:ext>
              </a:extLst>
            </p:cNvPr>
            <p:cNvSpPr/>
            <p:nvPr/>
          </p:nvSpPr>
          <p:spPr>
            <a:xfrm>
              <a:off x="14533409" y="4865929"/>
              <a:ext cx="48780" cy="60975"/>
            </a:xfrm>
            <a:custGeom>
              <a:avLst/>
              <a:gdLst>
                <a:gd name="connsiteX0" fmla="*/ 16829 w 48780"/>
                <a:gd name="connsiteY0" fmla="*/ 3049 h 60975"/>
                <a:gd name="connsiteX1" fmla="*/ 3049 w 48780"/>
                <a:gd name="connsiteY1" fmla="*/ 3049 h 60975"/>
                <a:gd name="connsiteX2" fmla="*/ 17561 w 48780"/>
                <a:gd name="connsiteY2" fmla="*/ 26138 h 60975"/>
                <a:gd name="connsiteX3" fmla="*/ 4472 w 48780"/>
                <a:gd name="connsiteY3" fmla="*/ 26138 h 60975"/>
                <a:gd name="connsiteX4" fmla="*/ 47764 w 48780"/>
                <a:gd name="connsiteY4" fmla="*/ 60325 h 6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0" h="60975">
                  <a:moveTo>
                    <a:pt x="16829" y="3049"/>
                  </a:moveTo>
                  <a:lnTo>
                    <a:pt x="3049" y="3049"/>
                  </a:lnTo>
                  <a:lnTo>
                    <a:pt x="17561" y="26138"/>
                  </a:lnTo>
                  <a:lnTo>
                    <a:pt x="4472" y="26138"/>
                  </a:lnTo>
                  <a:lnTo>
                    <a:pt x="47764" y="60325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57D02A60-E63B-476A-9242-8ED8604B12A4}"/>
                </a:ext>
              </a:extLst>
            </p:cNvPr>
            <p:cNvSpPr/>
            <p:nvPr/>
          </p:nvSpPr>
          <p:spPr>
            <a:xfrm>
              <a:off x="14578124" y="4865929"/>
              <a:ext cx="48780" cy="60975"/>
            </a:xfrm>
            <a:custGeom>
              <a:avLst/>
              <a:gdLst>
                <a:gd name="connsiteX0" fmla="*/ 33984 w 48780"/>
                <a:gd name="connsiteY0" fmla="*/ 3049 h 60975"/>
                <a:gd name="connsiteX1" fmla="*/ 47764 w 48780"/>
                <a:gd name="connsiteY1" fmla="*/ 3049 h 60975"/>
                <a:gd name="connsiteX2" fmla="*/ 33252 w 48780"/>
                <a:gd name="connsiteY2" fmla="*/ 26138 h 60975"/>
                <a:gd name="connsiteX3" fmla="*/ 46341 w 48780"/>
                <a:gd name="connsiteY3" fmla="*/ 26138 h 60975"/>
                <a:gd name="connsiteX4" fmla="*/ 3049 w 48780"/>
                <a:gd name="connsiteY4" fmla="*/ 60325 h 6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0" h="60975">
                  <a:moveTo>
                    <a:pt x="33984" y="3049"/>
                  </a:moveTo>
                  <a:lnTo>
                    <a:pt x="47764" y="3049"/>
                  </a:lnTo>
                  <a:lnTo>
                    <a:pt x="33252" y="26138"/>
                  </a:lnTo>
                  <a:lnTo>
                    <a:pt x="46341" y="26138"/>
                  </a:lnTo>
                  <a:lnTo>
                    <a:pt x="3049" y="60325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E3C335AE-C744-4D28-B52C-A374A3A7F67E}"/>
                </a:ext>
              </a:extLst>
            </p:cNvPr>
            <p:cNvSpPr/>
            <p:nvPr/>
          </p:nvSpPr>
          <p:spPr>
            <a:xfrm>
              <a:off x="14576213" y="4927959"/>
              <a:ext cx="8130" cy="8130"/>
            </a:xfrm>
            <a:custGeom>
              <a:avLst/>
              <a:gdLst>
                <a:gd name="connsiteX0" fmla="*/ 3049 w 8130"/>
                <a:gd name="connsiteY0" fmla="*/ 5002 h 8130"/>
                <a:gd name="connsiteX1" fmla="*/ 4919 w 8130"/>
                <a:gd name="connsiteY1" fmla="*/ 3050 h 8130"/>
                <a:gd name="connsiteX2" fmla="*/ 6870 w 8130"/>
                <a:gd name="connsiteY2" fmla="*/ 4920 h 8130"/>
                <a:gd name="connsiteX3" fmla="*/ 5001 w 8130"/>
                <a:gd name="connsiteY3" fmla="*/ 6871 h 8130"/>
                <a:gd name="connsiteX4" fmla="*/ 4960 w 8130"/>
                <a:gd name="connsiteY4" fmla="*/ 6871 h 8130"/>
                <a:gd name="connsiteX5" fmla="*/ 3049 w 8130"/>
                <a:gd name="connsiteY5" fmla="*/ 5002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" h="8130">
                  <a:moveTo>
                    <a:pt x="3049" y="5002"/>
                  </a:moveTo>
                  <a:cubicBezTo>
                    <a:pt x="3025" y="3945"/>
                    <a:pt x="3862" y="3091"/>
                    <a:pt x="4919" y="3050"/>
                  </a:cubicBezTo>
                  <a:cubicBezTo>
                    <a:pt x="5972" y="3009"/>
                    <a:pt x="6846" y="3863"/>
                    <a:pt x="6870" y="4920"/>
                  </a:cubicBezTo>
                  <a:cubicBezTo>
                    <a:pt x="6891" y="5977"/>
                    <a:pt x="6053" y="6831"/>
                    <a:pt x="5001" y="6871"/>
                  </a:cubicBezTo>
                  <a:cubicBezTo>
                    <a:pt x="4988" y="6871"/>
                    <a:pt x="4972" y="6871"/>
                    <a:pt x="4960" y="6871"/>
                  </a:cubicBezTo>
                  <a:cubicBezTo>
                    <a:pt x="3919" y="6871"/>
                    <a:pt x="3070" y="6058"/>
                    <a:pt x="3049" y="5002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754E8C61-35B2-4CAC-8B5E-C1151314E126}"/>
                </a:ext>
              </a:extLst>
            </p:cNvPr>
            <p:cNvSpPr/>
            <p:nvPr/>
          </p:nvSpPr>
          <p:spPr>
            <a:xfrm>
              <a:off x="14576213" y="4944140"/>
              <a:ext cx="8130" cy="8130"/>
            </a:xfrm>
            <a:custGeom>
              <a:avLst/>
              <a:gdLst>
                <a:gd name="connsiteX0" fmla="*/ 3049 w 8130"/>
                <a:gd name="connsiteY0" fmla="*/ 4959 h 8130"/>
                <a:gd name="connsiteX1" fmla="*/ 4959 w 8130"/>
                <a:gd name="connsiteY1" fmla="*/ 3049 h 8130"/>
                <a:gd name="connsiteX2" fmla="*/ 6870 w 8130"/>
                <a:gd name="connsiteY2" fmla="*/ 4959 h 8130"/>
                <a:gd name="connsiteX3" fmla="*/ 4959 w 8130"/>
                <a:gd name="connsiteY3" fmla="*/ 6870 h 8130"/>
                <a:gd name="connsiteX4" fmla="*/ 3049 w 8130"/>
                <a:gd name="connsiteY4" fmla="*/ 4959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4959"/>
                  </a:moveTo>
                  <a:cubicBezTo>
                    <a:pt x="3049" y="3902"/>
                    <a:pt x="3902" y="3049"/>
                    <a:pt x="4959" y="3049"/>
                  </a:cubicBezTo>
                  <a:cubicBezTo>
                    <a:pt x="6016" y="3049"/>
                    <a:pt x="6870" y="3902"/>
                    <a:pt x="6870" y="4959"/>
                  </a:cubicBezTo>
                  <a:cubicBezTo>
                    <a:pt x="6870" y="6016"/>
                    <a:pt x="6016" y="6870"/>
                    <a:pt x="4959" y="6870"/>
                  </a:cubicBezTo>
                  <a:cubicBezTo>
                    <a:pt x="3902" y="6870"/>
                    <a:pt x="3049" y="6016"/>
                    <a:pt x="3049" y="4959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DBA7C59-6C0B-4142-A671-33A426DCCAB5}"/>
                </a:ext>
              </a:extLst>
            </p:cNvPr>
            <p:cNvSpPr/>
            <p:nvPr/>
          </p:nvSpPr>
          <p:spPr>
            <a:xfrm>
              <a:off x="14576213" y="4960278"/>
              <a:ext cx="8130" cy="8130"/>
            </a:xfrm>
            <a:custGeom>
              <a:avLst/>
              <a:gdLst>
                <a:gd name="connsiteX0" fmla="*/ 3049 w 8130"/>
                <a:gd name="connsiteY0" fmla="*/ 4959 h 8130"/>
                <a:gd name="connsiteX1" fmla="*/ 4959 w 8130"/>
                <a:gd name="connsiteY1" fmla="*/ 3049 h 8130"/>
                <a:gd name="connsiteX2" fmla="*/ 6870 w 8130"/>
                <a:gd name="connsiteY2" fmla="*/ 4959 h 8130"/>
                <a:gd name="connsiteX3" fmla="*/ 4959 w 8130"/>
                <a:gd name="connsiteY3" fmla="*/ 6870 h 8130"/>
                <a:gd name="connsiteX4" fmla="*/ 3049 w 8130"/>
                <a:gd name="connsiteY4" fmla="*/ 4959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4959"/>
                  </a:moveTo>
                  <a:cubicBezTo>
                    <a:pt x="3049" y="3902"/>
                    <a:pt x="3902" y="3049"/>
                    <a:pt x="4959" y="3049"/>
                  </a:cubicBezTo>
                  <a:cubicBezTo>
                    <a:pt x="6016" y="3049"/>
                    <a:pt x="6870" y="3902"/>
                    <a:pt x="6870" y="4959"/>
                  </a:cubicBezTo>
                  <a:cubicBezTo>
                    <a:pt x="6870" y="6016"/>
                    <a:pt x="6016" y="6870"/>
                    <a:pt x="4959" y="6870"/>
                  </a:cubicBezTo>
                  <a:cubicBezTo>
                    <a:pt x="3902" y="6870"/>
                    <a:pt x="3049" y="6016"/>
                    <a:pt x="3049" y="4959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7B4E437B-B6CF-43D6-B78B-48E9B52E7F3E}"/>
                </a:ext>
              </a:extLst>
            </p:cNvPr>
            <p:cNvSpPr/>
            <p:nvPr/>
          </p:nvSpPr>
          <p:spPr>
            <a:xfrm>
              <a:off x="14576213" y="4976416"/>
              <a:ext cx="8130" cy="8130"/>
            </a:xfrm>
            <a:custGeom>
              <a:avLst/>
              <a:gdLst>
                <a:gd name="connsiteX0" fmla="*/ 3049 w 8130"/>
                <a:gd name="connsiteY0" fmla="*/ 4959 h 8130"/>
                <a:gd name="connsiteX1" fmla="*/ 4959 w 8130"/>
                <a:gd name="connsiteY1" fmla="*/ 3049 h 8130"/>
                <a:gd name="connsiteX2" fmla="*/ 6870 w 8130"/>
                <a:gd name="connsiteY2" fmla="*/ 4959 h 8130"/>
                <a:gd name="connsiteX3" fmla="*/ 4959 w 8130"/>
                <a:gd name="connsiteY3" fmla="*/ 6870 h 8130"/>
                <a:gd name="connsiteX4" fmla="*/ 3049 w 8130"/>
                <a:gd name="connsiteY4" fmla="*/ 4959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4959"/>
                  </a:moveTo>
                  <a:cubicBezTo>
                    <a:pt x="3049" y="3902"/>
                    <a:pt x="3902" y="3049"/>
                    <a:pt x="4959" y="3049"/>
                  </a:cubicBezTo>
                  <a:cubicBezTo>
                    <a:pt x="6016" y="3049"/>
                    <a:pt x="6870" y="3902"/>
                    <a:pt x="6870" y="4959"/>
                  </a:cubicBezTo>
                  <a:cubicBezTo>
                    <a:pt x="6870" y="6016"/>
                    <a:pt x="6016" y="6870"/>
                    <a:pt x="4959" y="6870"/>
                  </a:cubicBezTo>
                  <a:cubicBezTo>
                    <a:pt x="3902" y="6870"/>
                    <a:pt x="3049" y="6016"/>
                    <a:pt x="3049" y="4959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8EED48-17FA-468E-8D86-C8E89DB05B6F}"/>
                </a:ext>
              </a:extLst>
            </p:cNvPr>
            <p:cNvSpPr/>
            <p:nvPr/>
          </p:nvSpPr>
          <p:spPr>
            <a:xfrm>
              <a:off x="14568530" y="4867189"/>
              <a:ext cx="24390" cy="73170"/>
            </a:xfrm>
            <a:custGeom>
              <a:avLst/>
              <a:gdLst>
                <a:gd name="connsiteX0" fmla="*/ 9390 w 24390"/>
                <a:gd name="connsiteY0" fmla="*/ 3049 h 73170"/>
                <a:gd name="connsiteX1" fmla="*/ 15163 w 24390"/>
                <a:gd name="connsiteY1" fmla="*/ 3049 h 73170"/>
                <a:gd name="connsiteX2" fmla="*/ 21504 w 24390"/>
                <a:gd name="connsiteY2" fmla="*/ 61300 h 73170"/>
                <a:gd name="connsiteX3" fmla="*/ 12276 w 24390"/>
                <a:gd name="connsiteY3" fmla="*/ 70528 h 73170"/>
                <a:gd name="connsiteX4" fmla="*/ 3049 w 24390"/>
                <a:gd name="connsiteY4" fmla="*/ 61300 h 73170"/>
                <a:gd name="connsiteX5" fmla="*/ 9390 w 24390"/>
                <a:gd name="connsiteY5" fmla="*/ 3049 h 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" h="73170">
                  <a:moveTo>
                    <a:pt x="9390" y="3049"/>
                  </a:moveTo>
                  <a:lnTo>
                    <a:pt x="15163" y="3049"/>
                  </a:lnTo>
                  <a:lnTo>
                    <a:pt x="21504" y="61300"/>
                  </a:lnTo>
                  <a:lnTo>
                    <a:pt x="12276" y="70528"/>
                  </a:lnTo>
                  <a:lnTo>
                    <a:pt x="3049" y="61300"/>
                  </a:lnTo>
                  <a:lnTo>
                    <a:pt x="9390" y="3049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6649DC60-112F-4E36-8113-20447AAFDB6E}"/>
                </a:ext>
              </a:extLst>
            </p:cNvPr>
            <p:cNvSpPr/>
            <p:nvPr/>
          </p:nvSpPr>
          <p:spPr>
            <a:xfrm>
              <a:off x="14572311" y="4864588"/>
              <a:ext cx="16260" cy="8130"/>
            </a:xfrm>
            <a:custGeom>
              <a:avLst/>
              <a:gdLst>
                <a:gd name="connsiteX0" fmla="*/ 13821 w 16260"/>
                <a:gd name="connsiteY0" fmla="*/ 3049 h 8130"/>
                <a:gd name="connsiteX1" fmla="*/ 13943 w 16260"/>
                <a:gd name="connsiteY1" fmla="*/ 3130 h 8130"/>
                <a:gd name="connsiteX2" fmla="*/ 8496 w 16260"/>
                <a:gd name="connsiteY2" fmla="*/ 8577 h 8130"/>
                <a:gd name="connsiteX3" fmla="*/ 3049 w 16260"/>
                <a:gd name="connsiteY3" fmla="*/ 3130 h 8130"/>
                <a:gd name="connsiteX4" fmla="*/ 3171 w 16260"/>
                <a:gd name="connsiteY4" fmla="*/ 3049 h 8130"/>
                <a:gd name="connsiteX5" fmla="*/ 13821 w 16260"/>
                <a:gd name="connsiteY5" fmla="*/ 3049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0" h="8130">
                  <a:moveTo>
                    <a:pt x="13821" y="3049"/>
                  </a:moveTo>
                  <a:lnTo>
                    <a:pt x="13943" y="3130"/>
                  </a:lnTo>
                  <a:lnTo>
                    <a:pt x="8496" y="8577"/>
                  </a:lnTo>
                  <a:lnTo>
                    <a:pt x="3049" y="3130"/>
                  </a:lnTo>
                  <a:lnTo>
                    <a:pt x="3171" y="3049"/>
                  </a:lnTo>
                  <a:lnTo>
                    <a:pt x="13821" y="3049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D9C3DC00-ADA2-4603-9BBD-B1E1FEF646E0}"/>
                </a:ext>
              </a:extLst>
            </p:cNvPr>
            <p:cNvSpPr/>
            <p:nvPr/>
          </p:nvSpPr>
          <p:spPr>
            <a:xfrm>
              <a:off x="14572311" y="4859059"/>
              <a:ext cx="16260" cy="8130"/>
            </a:xfrm>
            <a:custGeom>
              <a:avLst/>
              <a:gdLst>
                <a:gd name="connsiteX0" fmla="*/ 3171 w 16260"/>
                <a:gd name="connsiteY0" fmla="*/ 8577 h 8130"/>
                <a:gd name="connsiteX1" fmla="*/ 3049 w 16260"/>
                <a:gd name="connsiteY1" fmla="*/ 8455 h 8130"/>
                <a:gd name="connsiteX2" fmla="*/ 8496 w 16260"/>
                <a:gd name="connsiteY2" fmla="*/ 3049 h 8130"/>
                <a:gd name="connsiteX3" fmla="*/ 13943 w 16260"/>
                <a:gd name="connsiteY3" fmla="*/ 8455 h 8130"/>
                <a:gd name="connsiteX4" fmla="*/ 13821 w 16260"/>
                <a:gd name="connsiteY4" fmla="*/ 8577 h 8130"/>
                <a:gd name="connsiteX5" fmla="*/ 3171 w 16260"/>
                <a:gd name="connsiteY5" fmla="*/ 8577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0" h="8130">
                  <a:moveTo>
                    <a:pt x="3171" y="8577"/>
                  </a:moveTo>
                  <a:lnTo>
                    <a:pt x="3049" y="8455"/>
                  </a:lnTo>
                  <a:lnTo>
                    <a:pt x="8496" y="3049"/>
                  </a:lnTo>
                  <a:lnTo>
                    <a:pt x="13943" y="8455"/>
                  </a:lnTo>
                  <a:lnTo>
                    <a:pt x="13821" y="8577"/>
                  </a:lnTo>
                  <a:lnTo>
                    <a:pt x="3171" y="8577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A61E15-0FC7-4713-9DE4-0609CA43BF4D}"/>
                </a:ext>
              </a:extLst>
            </p:cNvPr>
            <p:cNvSpPr/>
            <p:nvPr/>
          </p:nvSpPr>
          <p:spPr>
            <a:xfrm>
              <a:off x="14542799" y="4858978"/>
              <a:ext cx="40650" cy="16260"/>
            </a:xfrm>
            <a:custGeom>
              <a:avLst/>
              <a:gdLst>
                <a:gd name="connsiteX0" fmla="*/ 38008 w 40650"/>
                <a:gd name="connsiteY0" fmla="*/ 3130 h 16260"/>
                <a:gd name="connsiteX1" fmla="*/ 12723 w 40650"/>
                <a:gd name="connsiteY1" fmla="*/ 3049 h 16260"/>
                <a:gd name="connsiteX2" fmla="*/ 3049 w 40650"/>
                <a:gd name="connsiteY2" fmla="*/ 14512 h 16260"/>
                <a:gd name="connsiteX3" fmla="*/ 30772 w 40650"/>
                <a:gd name="connsiteY3" fmla="*/ 15406 h 16260"/>
                <a:gd name="connsiteX4" fmla="*/ 38008 w 40650"/>
                <a:gd name="connsiteY4" fmla="*/ 3130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50" h="16260">
                  <a:moveTo>
                    <a:pt x="38008" y="3130"/>
                  </a:moveTo>
                  <a:lnTo>
                    <a:pt x="12723" y="3049"/>
                  </a:lnTo>
                  <a:lnTo>
                    <a:pt x="3049" y="14512"/>
                  </a:lnTo>
                  <a:lnTo>
                    <a:pt x="30772" y="15406"/>
                  </a:lnTo>
                  <a:lnTo>
                    <a:pt x="38008" y="3130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DB31E0D1-E6C8-46E7-99CA-F417DF50CF4F}"/>
                </a:ext>
              </a:extLst>
            </p:cNvPr>
            <p:cNvSpPr/>
            <p:nvPr/>
          </p:nvSpPr>
          <p:spPr>
            <a:xfrm>
              <a:off x="14577758" y="4858978"/>
              <a:ext cx="40650" cy="16260"/>
            </a:xfrm>
            <a:custGeom>
              <a:avLst/>
              <a:gdLst>
                <a:gd name="connsiteX0" fmla="*/ 3049 w 40650"/>
                <a:gd name="connsiteY0" fmla="*/ 3130 h 16260"/>
                <a:gd name="connsiteX1" fmla="*/ 28333 w 40650"/>
                <a:gd name="connsiteY1" fmla="*/ 3049 h 16260"/>
                <a:gd name="connsiteX2" fmla="*/ 38008 w 40650"/>
                <a:gd name="connsiteY2" fmla="*/ 14512 h 16260"/>
                <a:gd name="connsiteX3" fmla="*/ 10284 w 40650"/>
                <a:gd name="connsiteY3" fmla="*/ 15406 h 16260"/>
                <a:gd name="connsiteX4" fmla="*/ 3049 w 40650"/>
                <a:gd name="connsiteY4" fmla="*/ 3130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50" h="16260">
                  <a:moveTo>
                    <a:pt x="3049" y="3130"/>
                  </a:moveTo>
                  <a:lnTo>
                    <a:pt x="28333" y="3049"/>
                  </a:lnTo>
                  <a:lnTo>
                    <a:pt x="38008" y="14512"/>
                  </a:lnTo>
                  <a:lnTo>
                    <a:pt x="10284" y="15406"/>
                  </a:lnTo>
                  <a:lnTo>
                    <a:pt x="3049" y="3130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945B0D-86CD-403C-A0D5-3A5EED2025A8}"/>
                </a:ext>
              </a:extLst>
            </p:cNvPr>
            <p:cNvSpPr/>
            <p:nvPr/>
          </p:nvSpPr>
          <p:spPr>
            <a:xfrm>
              <a:off x="14402729" y="4794263"/>
              <a:ext cx="12195" cy="20325"/>
            </a:xfrm>
            <a:custGeom>
              <a:avLst/>
              <a:gdLst>
                <a:gd name="connsiteX0" fmla="*/ 12267 w 12195"/>
                <a:gd name="connsiteY0" fmla="*/ 20772 h 20325"/>
                <a:gd name="connsiteX1" fmla="*/ 4136 w 12195"/>
                <a:gd name="connsiteY1" fmla="*/ 10935 h 20325"/>
                <a:gd name="connsiteX2" fmla="*/ 4856 w 12195"/>
                <a:gd name="connsiteY2" fmla="*/ 4073 h 20325"/>
                <a:gd name="connsiteX3" fmla="*/ 4868 w 12195"/>
                <a:gd name="connsiteY3" fmla="*/ 4065 h 20325"/>
                <a:gd name="connsiteX4" fmla="*/ 6128 w 12195"/>
                <a:gd name="connsiteY4" fmla="*/ 3049 h 20325"/>
                <a:gd name="connsiteX5" fmla="*/ 6128 w 12195"/>
                <a:gd name="connsiteY5" fmla="*/ 3049 h 20325"/>
                <a:gd name="connsiteX6" fmla="*/ 12917 w 12195"/>
                <a:gd name="connsiteY6" fmla="*/ 11423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5" h="20325">
                  <a:moveTo>
                    <a:pt x="12267" y="20772"/>
                  </a:moveTo>
                  <a:lnTo>
                    <a:pt x="4136" y="10935"/>
                  </a:lnTo>
                  <a:cubicBezTo>
                    <a:pt x="2441" y="8841"/>
                    <a:pt x="2762" y="5768"/>
                    <a:pt x="4856" y="4073"/>
                  </a:cubicBezTo>
                  <a:cubicBezTo>
                    <a:pt x="4860" y="4069"/>
                    <a:pt x="4864" y="4069"/>
                    <a:pt x="4868" y="4065"/>
                  </a:cubicBezTo>
                  <a:lnTo>
                    <a:pt x="6128" y="3049"/>
                  </a:lnTo>
                  <a:lnTo>
                    <a:pt x="6128" y="3049"/>
                  </a:lnTo>
                  <a:lnTo>
                    <a:pt x="12917" y="11423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4398D255-5A01-4351-A7C7-BDA341A5816A}"/>
                </a:ext>
              </a:extLst>
            </p:cNvPr>
            <p:cNvSpPr/>
            <p:nvPr/>
          </p:nvSpPr>
          <p:spPr>
            <a:xfrm>
              <a:off x="14407515" y="4798856"/>
              <a:ext cx="12195" cy="24390"/>
            </a:xfrm>
            <a:custGeom>
              <a:avLst/>
              <a:gdLst>
                <a:gd name="connsiteX0" fmla="*/ 3049 w 12195"/>
                <a:gd name="connsiteY0" fmla="*/ 17439 h 24390"/>
                <a:gd name="connsiteX1" fmla="*/ 4268 w 12195"/>
                <a:gd name="connsiteY1" fmla="*/ 5854 h 24390"/>
                <a:gd name="connsiteX2" fmla="*/ 5528 w 12195"/>
                <a:gd name="connsiteY2" fmla="*/ 3049 h 24390"/>
                <a:gd name="connsiteX3" fmla="*/ 10650 w 12195"/>
                <a:gd name="connsiteY3" fmla="*/ 9390 h 24390"/>
                <a:gd name="connsiteX4" fmla="*/ 9065 w 12195"/>
                <a:gd name="connsiteY4" fmla="*/ 24837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24390">
                  <a:moveTo>
                    <a:pt x="3049" y="17439"/>
                  </a:moveTo>
                  <a:lnTo>
                    <a:pt x="4268" y="5854"/>
                  </a:lnTo>
                  <a:cubicBezTo>
                    <a:pt x="4390" y="4813"/>
                    <a:pt x="4829" y="3829"/>
                    <a:pt x="5528" y="3049"/>
                  </a:cubicBezTo>
                  <a:lnTo>
                    <a:pt x="10650" y="9390"/>
                  </a:lnTo>
                  <a:lnTo>
                    <a:pt x="9065" y="24837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1ADA3104-C90B-471B-B0B4-06F4207CBF67}"/>
                </a:ext>
              </a:extLst>
            </p:cNvPr>
            <p:cNvSpPr/>
            <p:nvPr/>
          </p:nvSpPr>
          <p:spPr>
            <a:xfrm>
              <a:off x="14381073" y="4796072"/>
              <a:ext cx="16260" cy="20325"/>
            </a:xfrm>
            <a:custGeom>
              <a:avLst/>
              <a:gdLst>
                <a:gd name="connsiteX0" fmla="*/ 4289 w 16260"/>
                <a:gd name="connsiteY0" fmla="*/ 3801 h 20325"/>
                <a:gd name="connsiteX1" fmla="*/ 3748 w 16260"/>
                <a:gd name="connsiteY1" fmla="*/ 8366 h 20325"/>
                <a:gd name="connsiteX2" fmla="*/ 3801 w 16260"/>
                <a:gd name="connsiteY2" fmla="*/ 8435 h 20325"/>
                <a:gd name="connsiteX3" fmla="*/ 10467 w 16260"/>
                <a:gd name="connsiteY3" fmla="*/ 16280 h 20325"/>
                <a:gd name="connsiteX4" fmla="*/ 15142 w 16260"/>
                <a:gd name="connsiteY4" fmla="*/ 16768 h 20325"/>
                <a:gd name="connsiteX5" fmla="*/ 15142 w 16260"/>
                <a:gd name="connsiteY5" fmla="*/ 16768 h 20325"/>
                <a:gd name="connsiteX6" fmla="*/ 15630 w 16260"/>
                <a:gd name="connsiteY6" fmla="*/ 12093 h 20325"/>
                <a:gd name="connsiteX7" fmla="*/ 8923 w 16260"/>
                <a:gd name="connsiteY7" fmla="*/ 4289 h 20325"/>
                <a:gd name="connsiteX8" fmla="*/ 4358 w 16260"/>
                <a:gd name="connsiteY8" fmla="*/ 3748 h 20325"/>
                <a:gd name="connsiteX9" fmla="*/ 4289 w 16260"/>
                <a:gd name="connsiteY9" fmla="*/ 3801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20325">
                  <a:moveTo>
                    <a:pt x="4289" y="3801"/>
                  </a:moveTo>
                  <a:cubicBezTo>
                    <a:pt x="2878" y="4910"/>
                    <a:pt x="2634" y="6955"/>
                    <a:pt x="3748" y="8366"/>
                  </a:cubicBezTo>
                  <a:cubicBezTo>
                    <a:pt x="3764" y="8390"/>
                    <a:pt x="3780" y="8410"/>
                    <a:pt x="3801" y="8435"/>
                  </a:cubicBezTo>
                  <a:lnTo>
                    <a:pt x="10467" y="16280"/>
                  </a:lnTo>
                  <a:cubicBezTo>
                    <a:pt x="11626" y="17699"/>
                    <a:pt x="13715" y="17918"/>
                    <a:pt x="15142" y="16768"/>
                  </a:cubicBezTo>
                  <a:lnTo>
                    <a:pt x="15142" y="16768"/>
                  </a:lnTo>
                  <a:cubicBezTo>
                    <a:pt x="16561" y="15610"/>
                    <a:pt x="16780" y="13520"/>
                    <a:pt x="15630" y="12093"/>
                  </a:cubicBezTo>
                  <a:lnTo>
                    <a:pt x="8923" y="4289"/>
                  </a:lnTo>
                  <a:cubicBezTo>
                    <a:pt x="7813" y="2878"/>
                    <a:pt x="5768" y="2634"/>
                    <a:pt x="4358" y="3748"/>
                  </a:cubicBezTo>
                  <a:cubicBezTo>
                    <a:pt x="4333" y="3764"/>
                    <a:pt x="4309" y="3785"/>
                    <a:pt x="4289" y="3801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5F04E2D5-B619-4845-BB41-1C141569E747}"/>
                </a:ext>
              </a:extLst>
            </p:cNvPr>
            <p:cNvSpPr/>
            <p:nvPr/>
          </p:nvSpPr>
          <p:spPr>
            <a:xfrm>
              <a:off x="14374566" y="4800519"/>
              <a:ext cx="16260" cy="16260"/>
            </a:xfrm>
            <a:custGeom>
              <a:avLst/>
              <a:gdLst>
                <a:gd name="connsiteX0" fmla="*/ 4292 w 16260"/>
                <a:gd name="connsiteY0" fmla="*/ 3784 h 16260"/>
                <a:gd name="connsiteX1" fmla="*/ 3763 w 16260"/>
                <a:gd name="connsiteY1" fmla="*/ 8410 h 16260"/>
                <a:gd name="connsiteX2" fmla="*/ 3804 w 16260"/>
                <a:gd name="connsiteY2" fmla="*/ 8459 h 16260"/>
                <a:gd name="connsiteX3" fmla="*/ 9495 w 16260"/>
                <a:gd name="connsiteY3" fmla="*/ 15125 h 16260"/>
                <a:gd name="connsiteX4" fmla="*/ 14125 w 16260"/>
                <a:gd name="connsiteY4" fmla="*/ 15617 h 16260"/>
                <a:gd name="connsiteX5" fmla="*/ 14129 w 16260"/>
                <a:gd name="connsiteY5" fmla="*/ 15613 h 16260"/>
                <a:gd name="connsiteX6" fmla="*/ 14129 w 16260"/>
                <a:gd name="connsiteY6" fmla="*/ 15613 h 16260"/>
                <a:gd name="connsiteX7" fmla="*/ 14706 w 16260"/>
                <a:gd name="connsiteY7" fmla="*/ 11053 h 16260"/>
                <a:gd name="connsiteX8" fmla="*/ 14617 w 16260"/>
                <a:gd name="connsiteY8" fmla="*/ 10939 h 16260"/>
                <a:gd name="connsiteX9" fmla="*/ 8926 w 16260"/>
                <a:gd name="connsiteY9" fmla="*/ 4272 h 16260"/>
                <a:gd name="connsiteX10" fmla="*/ 4296 w 16260"/>
                <a:gd name="connsiteY10" fmla="*/ 3780 h 16260"/>
                <a:gd name="connsiteX11" fmla="*/ 4292 w 16260"/>
                <a:gd name="connsiteY11" fmla="*/ 3784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60" h="16260">
                  <a:moveTo>
                    <a:pt x="4292" y="3784"/>
                  </a:moveTo>
                  <a:cubicBezTo>
                    <a:pt x="2869" y="4918"/>
                    <a:pt x="2633" y="6988"/>
                    <a:pt x="3763" y="8410"/>
                  </a:cubicBezTo>
                  <a:cubicBezTo>
                    <a:pt x="3779" y="8427"/>
                    <a:pt x="3792" y="8443"/>
                    <a:pt x="3804" y="8459"/>
                  </a:cubicBezTo>
                  <a:lnTo>
                    <a:pt x="9495" y="15125"/>
                  </a:lnTo>
                  <a:cubicBezTo>
                    <a:pt x="10637" y="16540"/>
                    <a:pt x="12710" y="16760"/>
                    <a:pt x="14125" y="15617"/>
                  </a:cubicBezTo>
                  <a:cubicBezTo>
                    <a:pt x="14125" y="15613"/>
                    <a:pt x="14129" y="15613"/>
                    <a:pt x="14129" y="15613"/>
                  </a:cubicBezTo>
                  <a:lnTo>
                    <a:pt x="14129" y="15613"/>
                  </a:lnTo>
                  <a:cubicBezTo>
                    <a:pt x="15548" y="14512"/>
                    <a:pt x="15808" y="12471"/>
                    <a:pt x="14706" y="11053"/>
                  </a:cubicBezTo>
                  <a:cubicBezTo>
                    <a:pt x="14678" y="11012"/>
                    <a:pt x="14649" y="10975"/>
                    <a:pt x="14617" y="10939"/>
                  </a:cubicBezTo>
                  <a:lnTo>
                    <a:pt x="8926" y="4272"/>
                  </a:lnTo>
                  <a:cubicBezTo>
                    <a:pt x="7784" y="2857"/>
                    <a:pt x="5710" y="2638"/>
                    <a:pt x="4296" y="3780"/>
                  </a:cubicBezTo>
                  <a:cubicBezTo>
                    <a:pt x="4296" y="3784"/>
                    <a:pt x="4292" y="3784"/>
                    <a:pt x="4292" y="3784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B563668B-2FC1-417E-9462-B8B33E203D40}"/>
                </a:ext>
              </a:extLst>
            </p:cNvPr>
            <p:cNvSpPr/>
            <p:nvPr/>
          </p:nvSpPr>
          <p:spPr>
            <a:xfrm>
              <a:off x="14387817" y="4790540"/>
              <a:ext cx="16260" cy="16260"/>
            </a:xfrm>
            <a:custGeom>
              <a:avLst/>
              <a:gdLst>
                <a:gd name="connsiteX0" fmla="*/ 4292 w 16260"/>
                <a:gd name="connsiteY0" fmla="*/ 3804 h 16260"/>
                <a:gd name="connsiteX1" fmla="*/ 3763 w 16260"/>
                <a:gd name="connsiteY1" fmla="*/ 8430 h 16260"/>
                <a:gd name="connsiteX2" fmla="*/ 3804 w 16260"/>
                <a:gd name="connsiteY2" fmla="*/ 8479 h 16260"/>
                <a:gd name="connsiteX3" fmla="*/ 8682 w 16260"/>
                <a:gd name="connsiteY3" fmla="*/ 14332 h 16260"/>
                <a:gd name="connsiteX4" fmla="*/ 13357 w 16260"/>
                <a:gd name="connsiteY4" fmla="*/ 14820 h 16260"/>
                <a:gd name="connsiteX5" fmla="*/ 13357 w 16260"/>
                <a:gd name="connsiteY5" fmla="*/ 14820 h 16260"/>
                <a:gd name="connsiteX6" fmla="*/ 13844 w 16260"/>
                <a:gd name="connsiteY6" fmla="*/ 10145 h 16260"/>
                <a:gd name="connsiteX7" fmla="*/ 8966 w 16260"/>
                <a:gd name="connsiteY7" fmla="*/ 4292 h 16260"/>
                <a:gd name="connsiteX8" fmla="*/ 4340 w 16260"/>
                <a:gd name="connsiteY8" fmla="*/ 3763 h 16260"/>
                <a:gd name="connsiteX9" fmla="*/ 4292 w 16260"/>
                <a:gd name="connsiteY9" fmla="*/ 3804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0" h="16260">
                  <a:moveTo>
                    <a:pt x="4292" y="3804"/>
                  </a:moveTo>
                  <a:cubicBezTo>
                    <a:pt x="2869" y="4934"/>
                    <a:pt x="2633" y="7007"/>
                    <a:pt x="3763" y="8430"/>
                  </a:cubicBezTo>
                  <a:cubicBezTo>
                    <a:pt x="3779" y="8446"/>
                    <a:pt x="3792" y="8462"/>
                    <a:pt x="3804" y="8479"/>
                  </a:cubicBezTo>
                  <a:lnTo>
                    <a:pt x="8682" y="14332"/>
                  </a:lnTo>
                  <a:cubicBezTo>
                    <a:pt x="9840" y="15751"/>
                    <a:pt x="11930" y="15971"/>
                    <a:pt x="13357" y="14820"/>
                  </a:cubicBezTo>
                  <a:lnTo>
                    <a:pt x="13357" y="14820"/>
                  </a:lnTo>
                  <a:cubicBezTo>
                    <a:pt x="14775" y="13661"/>
                    <a:pt x="14995" y="11572"/>
                    <a:pt x="13844" y="10145"/>
                  </a:cubicBezTo>
                  <a:lnTo>
                    <a:pt x="8966" y="4292"/>
                  </a:lnTo>
                  <a:cubicBezTo>
                    <a:pt x="7832" y="2869"/>
                    <a:pt x="5763" y="2633"/>
                    <a:pt x="4340" y="3763"/>
                  </a:cubicBezTo>
                  <a:cubicBezTo>
                    <a:pt x="4324" y="3779"/>
                    <a:pt x="4308" y="3792"/>
                    <a:pt x="4292" y="3804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74DA6ACA-9E0A-4EF9-9A57-2A016A71AC29}"/>
                </a:ext>
              </a:extLst>
            </p:cNvPr>
            <p:cNvSpPr/>
            <p:nvPr/>
          </p:nvSpPr>
          <p:spPr>
            <a:xfrm>
              <a:off x="14368793" y="4806371"/>
              <a:ext cx="16260" cy="16260"/>
            </a:xfrm>
            <a:custGeom>
              <a:avLst/>
              <a:gdLst>
                <a:gd name="connsiteX0" fmla="*/ 4292 w 16260"/>
                <a:gd name="connsiteY0" fmla="*/ 3787 h 16260"/>
                <a:gd name="connsiteX1" fmla="*/ 3763 w 16260"/>
                <a:gd name="connsiteY1" fmla="*/ 8412 h 16260"/>
                <a:gd name="connsiteX2" fmla="*/ 3804 w 16260"/>
                <a:gd name="connsiteY2" fmla="*/ 8461 h 16260"/>
                <a:gd name="connsiteX3" fmla="*/ 7503 w 16260"/>
                <a:gd name="connsiteY3" fmla="*/ 12973 h 16260"/>
                <a:gd name="connsiteX4" fmla="*/ 12178 w 16260"/>
                <a:gd name="connsiteY4" fmla="*/ 13461 h 16260"/>
                <a:gd name="connsiteX5" fmla="*/ 12178 w 16260"/>
                <a:gd name="connsiteY5" fmla="*/ 13461 h 16260"/>
                <a:gd name="connsiteX6" fmla="*/ 12666 w 16260"/>
                <a:gd name="connsiteY6" fmla="*/ 8786 h 16260"/>
                <a:gd name="connsiteX7" fmla="*/ 8966 w 16260"/>
                <a:gd name="connsiteY7" fmla="*/ 4274 h 16260"/>
                <a:gd name="connsiteX8" fmla="*/ 4292 w 16260"/>
                <a:gd name="connsiteY8" fmla="*/ 3787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0" h="16260">
                  <a:moveTo>
                    <a:pt x="4292" y="3787"/>
                  </a:moveTo>
                  <a:cubicBezTo>
                    <a:pt x="2869" y="4921"/>
                    <a:pt x="2633" y="6990"/>
                    <a:pt x="3763" y="8412"/>
                  </a:cubicBezTo>
                  <a:cubicBezTo>
                    <a:pt x="3779" y="8429"/>
                    <a:pt x="3792" y="8445"/>
                    <a:pt x="3804" y="8461"/>
                  </a:cubicBezTo>
                  <a:lnTo>
                    <a:pt x="7503" y="12973"/>
                  </a:lnTo>
                  <a:cubicBezTo>
                    <a:pt x="8662" y="14392"/>
                    <a:pt x="10751" y="14612"/>
                    <a:pt x="12178" y="13461"/>
                  </a:cubicBezTo>
                  <a:lnTo>
                    <a:pt x="12178" y="13461"/>
                  </a:lnTo>
                  <a:cubicBezTo>
                    <a:pt x="13596" y="12303"/>
                    <a:pt x="13816" y="10213"/>
                    <a:pt x="12666" y="8786"/>
                  </a:cubicBezTo>
                  <a:lnTo>
                    <a:pt x="8966" y="4274"/>
                  </a:lnTo>
                  <a:cubicBezTo>
                    <a:pt x="7808" y="2856"/>
                    <a:pt x="5718" y="2636"/>
                    <a:pt x="4292" y="378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83644D1B-3FEE-49C6-865E-6DC7E478C661}"/>
                </a:ext>
              </a:extLst>
            </p:cNvPr>
            <p:cNvSpPr/>
            <p:nvPr/>
          </p:nvSpPr>
          <p:spPr>
            <a:xfrm>
              <a:off x="14535604" y="4749019"/>
              <a:ext cx="89430" cy="113820"/>
            </a:xfrm>
            <a:custGeom>
              <a:avLst/>
              <a:gdLst>
                <a:gd name="connsiteX0" fmla="*/ 87926 w 89430"/>
                <a:gd name="connsiteY0" fmla="*/ 84633 h 113820"/>
                <a:gd name="connsiteX1" fmla="*/ 59471 w 89430"/>
                <a:gd name="connsiteY1" fmla="*/ 113088 h 113820"/>
                <a:gd name="connsiteX2" fmla="*/ 35569 w 89430"/>
                <a:gd name="connsiteY2" fmla="*/ 113088 h 113820"/>
                <a:gd name="connsiteX3" fmla="*/ 3049 w 89430"/>
                <a:gd name="connsiteY3" fmla="*/ 84633 h 113820"/>
                <a:gd name="connsiteX4" fmla="*/ 3049 w 89430"/>
                <a:gd name="connsiteY4" fmla="*/ 31504 h 113820"/>
                <a:gd name="connsiteX5" fmla="*/ 31504 w 89430"/>
                <a:gd name="connsiteY5" fmla="*/ 3049 h 113820"/>
                <a:gd name="connsiteX6" fmla="*/ 59959 w 89430"/>
                <a:gd name="connsiteY6" fmla="*/ 3049 h 113820"/>
                <a:gd name="connsiteX7" fmla="*/ 88414 w 89430"/>
                <a:gd name="connsiteY7" fmla="*/ 31504 h 11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30" h="113820">
                  <a:moveTo>
                    <a:pt x="87926" y="84633"/>
                  </a:moveTo>
                  <a:cubicBezTo>
                    <a:pt x="87926" y="100349"/>
                    <a:pt x="75186" y="113088"/>
                    <a:pt x="59471" y="113088"/>
                  </a:cubicBezTo>
                  <a:lnTo>
                    <a:pt x="35569" y="113088"/>
                  </a:lnTo>
                  <a:cubicBezTo>
                    <a:pt x="19959" y="113088"/>
                    <a:pt x="3049" y="100405"/>
                    <a:pt x="3049" y="84633"/>
                  </a:cubicBezTo>
                  <a:lnTo>
                    <a:pt x="3049" y="31504"/>
                  </a:lnTo>
                  <a:cubicBezTo>
                    <a:pt x="3049" y="15788"/>
                    <a:pt x="15788" y="3049"/>
                    <a:pt x="31504" y="3049"/>
                  </a:cubicBezTo>
                  <a:lnTo>
                    <a:pt x="59959" y="3049"/>
                  </a:lnTo>
                  <a:cubicBezTo>
                    <a:pt x="75674" y="3049"/>
                    <a:pt x="88414" y="15788"/>
                    <a:pt x="88414" y="31504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0856A4C9-B527-48A7-A2F1-98800F89C920}"/>
                </a:ext>
              </a:extLst>
            </p:cNvPr>
            <p:cNvSpPr/>
            <p:nvPr/>
          </p:nvSpPr>
          <p:spPr>
            <a:xfrm>
              <a:off x="14520190" y="4724767"/>
              <a:ext cx="121950" cy="93495"/>
            </a:xfrm>
            <a:custGeom>
              <a:avLst/>
              <a:gdLst>
                <a:gd name="connsiteX0" fmla="*/ 104234 w 121950"/>
                <a:gd name="connsiteY0" fmla="*/ 90756 h 93495"/>
                <a:gd name="connsiteX1" fmla="*/ 103340 w 121950"/>
                <a:gd name="connsiteY1" fmla="*/ 88724 h 93495"/>
                <a:gd name="connsiteX2" fmla="*/ 100006 w 121950"/>
                <a:gd name="connsiteY2" fmla="*/ 47261 h 93495"/>
                <a:gd name="connsiteX3" fmla="*/ 3178 w 121950"/>
                <a:gd name="connsiteY3" fmla="*/ 17586 h 93495"/>
                <a:gd name="connsiteX4" fmla="*/ 31633 w 121950"/>
                <a:gd name="connsiteY4" fmla="*/ 13521 h 93495"/>
                <a:gd name="connsiteX5" fmla="*/ 99803 w 121950"/>
                <a:gd name="connsiteY5" fmla="*/ 23033 h 93495"/>
                <a:gd name="connsiteX6" fmla="*/ 115372 w 121950"/>
                <a:gd name="connsiteY6" fmla="*/ 63683 h 93495"/>
                <a:gd name="connsiteX7" fmla="*/ 104234 w 121950"/>
                <a:gd name="connsiteY7" fmla="*/ 90756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50" h="93495">
                  <a:moveTo>
                    <a:pt x="104234" y="90756"/>
                  </a:moveTo>
                  <a:lnTo>
                    <a:pt x="103340" y="88724"/>
                  </a:lnTo>
                  <a:lnTo>
                    <a:pt x="100006" y="47261"/>
                  </a:lnTo>
                  <a:cubicBezTo>
                    <a:pt x="100006" y="47261"/>
                    <a:pt x="-1050" y="70960"/>
                    <a:pt x="3178" y="17586"/>
                  </a:cubicBezTo>
                  <a:cubicBezTo>
                    <a:pt x="9926" y="23602"/>
                    <a:pt x="16958" y="24293"/>
                    <a:pt x="31633" y="13521"/>
                  </a:cubicBezTo>
                  <a:cubicBezTo>
                    <a:pt x="46308" y="2749"/>
                    <a:pt x="83909" y="-6804"/>
                    <a:pt x="99803" y="23033"/>
                  </a:cubicBezTo>
                  <a:cubicBezTo>
                    <a:pt x="122079" y="17749"/>
                    <a:pt x="121388" y="48115"/>
                    <a:pt x="115372" y="63683"/>
                  </a:cubicBezTo>
                  <a:cubicBezTo>
                    <a:pt x="109356" y="79252"/>
                    <a:pt x="104234" y="90756"/>
                    <a:pt x="104234" y="90756"/>
                  </a:cubicBezTo>
                  <a:close/>
                </a:path>
              </a:pathLst>
            </a:custGeom>
            <a:solidFill>
              <a:srgbClr val="3B5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5127601-801A-4595-8171-EDDF89F13B29}"/>
                </a:ext>
              </a:extLst>
            </p:cNvPr>
            <p:cNvSpPr/>
            <p:nvPr/>
          </p:nvSpPr>
          <p:spPr>
            <a:xfrm>
              <a:off x="14573652" y="4804019"/>
              <a:ext cx="16260" cy="24390"/>
            </a:xfrm>
            <a:custGeom>
              <a:avLst/>
              <a:gdLst>
                <a:gd name="connsiteX0" fmla="*/ 3049 w 16260"/>
                <a:gd name="connsiteY0" fmla="*/ 23049 h 24390"/>
                <a:gd name="connsiteX1" fmla="*/ 15081 w 16260"/>
                <a:gd name="connsiteY1" fmla="*/ 23049 h 24390"/>
                <a:gd name="connsiteX2" fmla="*/ 15081 w 16260"/>
                <a:gd name="connsiteY2" fmla="*/ 21626 h 24390"/>
                <a:gd name="connsiteX3" fmla="*/ 4471 w 16260"/>
                <a:gd name="connsiteY3" fmla="*/ 21626 h 24390"/>
                <a:gd name="connsiteX4" fmla="*/ 4471 w 16260"/>
                <a:gd name="connsiteY4" fmla="*/ 3049 h 24390"/>
                <a:gd name="connsiteX5" fmla="*/ 3049 w 16260"/>
                <a:gd name="connsiteY5" fmla="*/ 3049 h 24390"/>
                <a:gd name="connsiteX6" fmla="*/ 3049 w 16260"/>
                <a:gd name="connsiteY6" fmla="*/ 23049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60" h="24390">
                  <a:moveTo>
                    <a:pt x="3049" y="23049"/>
                  </a:moveTo>
                  <a:lnTo>
                    <a:pt x="15081" y="23049"/>
                  </a:lnTo>
                  <a:lnTo>
                    <a:pt x="15081" y="21626"/>
                  </a:lnTo>
                  <a:lnTo>
                    <a:pt x="4471" y="21626"/>
                  </a:lnTo>
                  <a:lnTo>
                    <a:pt x="4471" y="3049"/>
                  </a:lnTo>
                  <a:lnTo>
                    <a:pt x="3049" y="3049"/>
                  </a:lnTo>
                  <a:lnTo>
                    <a:pt x="3049" y="23049"/>
                  </a:ln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15CFE86D-C5EF-46B9-BD68-807DD5C90550}"/>
                </a:ext>
              </a:extLst>
            </p:cNvPr>
            <p:cNvSpPr/>
            <p:nvPr/>
          </p:nvSpPr>
          <p:spPr>
            <a:xfrm>
              <a:off x="14591132" y="4800889"/>
              <a:ext cx="8130" cy="8130"/>
            </a:xfrm>
            <a:custGeom>
              <a:avLst/>
              <a:gdLst>
                <a:gd name="connsiteX0" fmla="*/ 3049 w 8130"/>
                <a:gd name="connsiteY0" fmla="*/ 5407 h 8130"/>
                <a:gd name="connsiteX1" fmla="*/ 4553 w 8130"/>
                <a:gd name="connsiteY1" fmla="*/ 7764 h 8130"/>
                <a:gd name="connsiteX2" fmla="*/ 6057 w 8130"/>
                <a:gd name="connsiteY2" fmla="*/ 5407 h 8130"/>
                <a:gd name="connsiteX3" fmla="*/ 4553 w 8130"/>
                <a:gd name="connsiteY3" fmla="*/ 3049 h 8130"/>
                <a:gd name="connsiteX4" fmla="*/ 3049 w 8130"/>
                <a:gd name="connsiteY4" fmla="*/ 5407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5407"/>
                  </a:moveTo>
                  <a:cubicBezTo>
                    <a:pt x="3049" y="6707"/>
                    <a:pt x="3740" y="7764"/>
                    <a:pt x="4553" y="7764"/>
                  </a:cubicBezTo>
                  <a:cubicBezTo>
                    <a:pt x="5366" y="7764"/>
                    <a:pt x="6057" y="6707"/>
                    <a:pt x="6057" y="5407"/>
                  </a:cubicBezTo>
                  <a:cubicBezTo>
                    <a:pt x="6057" y="4106"/>
                    <a:pt x="5406" y="3049"/>
                    <a:pt x="4553" y="3049"/>
                  </a:cubicBezTo>
                  <a:cubicBezTo>
                    <a:pt x="3699" y="3049"/>
                    <a:pt x="3049" y="4106"/>
                    <a:pt x="3049" y="5407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BF151E5B-B882-45EE-924D-4F0B8A51956C}"/>
                </a:ext>
              </a:extLst>
            </p:cNvPr>
            <p:cNvSpPr/>
            <p:nvPr/>
          </p:nvSpPr>
          <p:spPr>
            <a:xfrm>
              <a:off x="14558978" y="4800889"/>
              <a:ext cx="8130" cy="8130"/>
            </a:xfrm>
            <a:custGeom>
              <a:avLst/>
              <a:gdLst>
                <a:gd name="connsiteX0" fmla="*/ 3049 w 8130"/>
                <a:gd name="connsiteY0" fmla="*/ 5407 h 8130"/>
                <a:gd name="connsiteX1" fmla="*/ 4553 w 8130"/>
                <a:gd name="connsiteY1" fmla="*/ 7764 h 8130"/>
                <a:gd name="connsiteX2" fmla="*/ 6057 w 8130"/>
                <a:gd name="connsiteY2" fmla="*/ 5407 h 8130"/>
                <a:gd name="connsiteX3" fmla="*/ 4553 w 8130"/>
                <a:gd name="connsiteY3" fmla="*/ 3049 h 8130"/>
                <a:gd name="connsiteX4" fmla="*/ 3049 w 8130"/>
                <a:gd name="connsiteY4" fmla="*/ 5407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3049" y="5407"/>
                  </a:moveTo>
                  <a:cubicBezTo>
                    <a:pt x="3049" y="6707"/>
                    <a:pt x="3699" y="7764"/>
                    <a:pt x="4553" y="7764"/>
                  </a:cubicBezTo>
                  <a:cubicBezTo>
                    <a:pt x="5407" y="7764"/>
                    <a:pt x="6057" y="6707"/>
                    <a:pt x="6057" y="5407"/>
                  </a:cubicBezTo>
                  <a:cubicBezTo>
                    <a:pt x="6057" y="4106"/>
                    <a:pt x="5366" y="3049"/>
                    <a:pt x="4553" y="3049"/>
                  </a:cubicBezTo>
                  <a:cubicBezTo>
                    <a:pt x="3740" y="3049"/>
                    <a:pt x="3049" y="4106"/>
                    <a:pt x="3049" y="5407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49311CC9-26CE-4C95-8D31-8B51E0CC541D}"/>
                </a:ext>
              </a:extLst>
            </p:cNvPr>
            <p:cNvSpPr/>
            <p:nvPr/>
          </p:nvSpPr>
          <p:spPr>
            <a:xfrm>
              <a:off x="14610928" y="4794466"/>
              <a:ext cx="24390" cy="24390"/>
            </a:xfrm>
            <a:custGeom>
              <a:avLst/>
              <a:gdLst>
                <a:gd name="connsiteX0" fmla="*/ 3049 w 24390"/>
                <a:gd name="connsiteY0" fmla="*/ 12642 h 24390"/>
                <a:gd name="connsiteX1" fmla="*/ 12561 w 24390"/>
                <a:gd name="connsiteY1" fmla="*/ 3049 h 24390"/>
                <a:gd name="connsiteX2" fmla="*/ 22154 w 24390"/>
                <a:gd name="connsiteY2" fmla="*/ 12561 h 24390"/>
                <a:gd name="connsiteX3" fmla="*/ 12642 w 24390"/>
                <a:gd name="connsiteY3" fmla="*/ 22154 h 24390"/>
                <a:gd name="connsiteX4" fmla="*/ 12602 w 24390"/>
                <a:gd name="connsiteY4" fmla="*/ 22154 h 24390"/>
                <a:gd name="connsiteX5" fmla="*/ 3049 w 24390"/>
                <a:gd name="connsiteY5" fmla="*/ 12642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" h="24390">
                  <a:moveTo>
                    <a:pt x="3049" y="12642"/>
                  </a:moveTo>
                  <a:cubicBezTo>
                    <a:pt x="3025" y="7366"/>
                    <a:pt x="7285" y="3073"/>
                    <a:pt x="12561" y="3049"/>
                  </a:cubicBezTo>
                  <a:cubicBezTo>
                    <a:pt x="17837" y="3028"/>
                    <a:pt x="22130" y="7285"/>
                    <a:pt x="22154" y="12561"/>
                  </a:cubicBezTo>
                  <a:cubicBezTo>
                    <a:pt x="22175" y="17837"/>
                    <a:pt x="17919" y="22130"/>
                    <a:pt x="12642" y="22154"/>
                  </a:cubicBezTo>
                  <a:cubicBezTo>
                    <a:pt x="12630" y="22154"/>
                    <a:pt x="12614" y="22154"/>
                    <a:pt x="12602" y="22154"/>
                  </a:cubicBezTo>
                  <a:cubicBezTo>
                    <a:pt x="7342" y="22154"/>
                    <a:pt x="3073" y="17902"/>
                    <a:pt x="3049" y="12642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6BE7927-4275-4E7B-8419-357FC1806BCE}"/>
                </a:ext>
              </a:extLst>
            </p:cNvPr>
            <p:cNvSpPr/>
            <p:nvPr/>
          </p:nvSpPr>
          <p:spPr>
            <a:xfrm>
              <a:off x="14526877" y="4764548"/>
              <a:ext cx="20325" cy="44715"/>
            </a:xfrm>
            <a:custGeom>
              <a:avLst/>
              <a:gdLst>
                <a:gd name="connsiteX0" fmla="*/ 21084 w 20325"/>
                <a:gd name="connsiteY0" fmla="*/ 9634 h 44715"/>
                <a:gd name="connsiteX1" fmla="*/ 11816 w 20325"/>
                <a:gd name="connsiteY1" fmla="*/ 44105 h 44715"/>
                <a:gd name="connsiteX2" fmla="*/ 7019 w 20325"/>
                <a:gd name="connsiteY2" fmla="*/ 3049 h 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5" h="44715">
                  <a:moveTo>
                    <a:pt x="21084" y="9634"/>
                  </a:moveTo>
                  <a:lnTo>
                    <a:pt x="11816" y="44105"/>
                  </a:lnTo>
                  <a:cubicBezTo>
                    <a:pt x="11816" y="44105"/>
                    <a:pt x="-4159" y="18130"/>
                    <a:pt x="7019" y="3049"/>
                  </a:cubicBezTo>
                </a:path>
              </a:pathLst>
            </a:custGeom>
            <a:solidFill>
              <a:srgbClr val="3B5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DAE80842-945E-44CE-A494-6C59CA37411A}"/>
                </a:ext>
              </a:extLst>
            </p:cNvPr>
            <p:cNvSpPr/>
            <p:nvPr/>
          </p:nvSpPr>
          <p:spPr>
            <a:xfrm>
              <a:off x="14526336" y="4797230"/>
              <a:ext cx="24390" cy="24390"/>
            </a:xfrm>
            <a:custGeom>
              <a:avLst/>
              <a:gdLst>
                <a:gd name="connsiteX0" fmla="*/ 3049 w 24390"/>
                <a:gd name="connsiteY0" fmla="*/ 12601 h 24390"/>
                <a:gd name="connsiteX1" fmla="*/ 12602 w 24390"/>
                <a:gd name="connsiteY1" fmla="*/ 3049 h 24390"/>
                <a:gd name="connsiteX2" fmla="*/ 22154 w 24390"/>
                <a:gd name="connsiteY2" fmla="*/ 12601 h 24390"/>
                <a:gd name="connsiteX3" fmla="*/ 12602 w 24390"/>
                <a:gd name="connsiteY3" fmla="*/ 22154 h 24390"/>
                <a:gd name="connsiteX4" fmla="*/ 3049 w 24390"/>
                <a:gd name="connsiteY4" fmla="*/ 12601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0" h="24390">
                  <a:moveTo>
                    <a:pt x="3049" y="12601"/>
                  </a:moveTo>
                  <a:cubicBezTo>
                    <a:pt x="3049" y="7325"/>
                    <a:pt x="7325" y="3049"/>
                    <a:pt x="12602" y="3049"/>
                  </a:cubicBezTo>
                  <a:cubicBezTo>
                    <a:pt x="17878" y="3049"/>
                    <a:pt x="22154" y="7325"/>
                    <a:pt x="22154" y="12601"/>
                  </a:cubicBezTo>
                  <a:cubicBezTo>
                    <a:pt x="22154" y="17878"/>
                    <a:pt x="17878" y="22154"/>
                    <a:pt x="12602" y="22154"/>
                  </a:cubicBezTo>
                  <a:cubicBezTo>
                    <a:pt x="7325" y="22154"/>
                    <a:pt x="3049" y="17878"/>
                    <a:pt x="3049" y="12601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823" name="Group 1822">
            <a:extLst>
              <a:ext uri="{FF2B5EF4-FFF2-40B4-BE49-F238E27FC236}">
                <a16:creationId xmlns:a16="http://schemas.microsoft.com/office/drawing/2014/main" id="{D1EAAFD7-398D-4EA8-99A1-426E6D2E628A}"/>
              </a:ext>
            </a:extLst>
          </p:cNvPr>
          <p:cNvGrpSpPr/>
          <p:nvPr/>
        </p:nvGrpSpPr>
        <p:grpSpPr>
          <a:xfrm>
            <a:off x="6599507" y="3180756"/>
            <a:ext cx="393451" cy="401134"/>
            <a:chOff x="15678846" y="4720402"/>
            <a:chExt cx="393451" cy="401134"/>
          </a:xfrm>
        </p:grpSpPr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C7CF434B-194E-4B86-BDFD-B66768A0B6E6}"/>
                </a:ext>
              </a:extLst>
            </p:cNvPr>
            <p:cNvSpPr/>
            <p:nvPr/>
          </p:nvSpPr>
          <p:spPr>
            <a:xfrm>
              <a:off x="15944982" y="4880035"/>
              <a:ext cx="24390" cy="69105"/>
            </a:xfrm>
            <a:custGeom>
              <a:avLst/>
              <a:gdLst>
                <a:gd name="connsiteX0" fmla="*/ 12927 w 24390"/>
                <a:gd name="connsiteY0" fmla="*/ 69837 h 69105"/>
                <a:gd name="connsiteX1" fmla="*/ 3049 w 24390"/>
                <a:gd name="connsiteY1" fmla="*/ 59959 h 69105"/>
                <a:gd name="connsiteX2" fmla="*/ 3049 w 24390"/>
                <a:gd name="connsiteY2" fmla="*/ 12927 h 69105"/>
                <a:gd name="connsiteX3" fmla="*/ 12927 w 24390"/>
                <a:gd name="connsiteY3" fmla="*/ 3049 h 69105"/>
                <a:gd name="connsiteX4" fmla="*/ 12927 w 24390"/>
                <a:gd name="connsiteY4" fmla="*/ 3049 h 69105"/>
                <a:gd name="connsiteX5" fmla="*/ 22805 w 24390"/>
                <a:gd name="connsiteY5" fmla="*/ 12927 h 69105"/>
                <a:gd name="connsiteX6" fmla="*/ 22805 w 24390"/>
                <a:gd name="connsiteY6" fmla="*/ 59959 h 69105"/>
                <a:gd name="connsiteX7" fmla="*/ 13008 w 24390"/>
                <a:gd name="connsiteY7" fmla="*/ 69837 h 69105"/>
                <a:gd name="connsiteX8" fmla="*/ 12927 w 24390"/>
                <a:gd name="connsiteY8" fmla="*/ 69837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0" h="69105">
                  <a:moveTo>
                    <a:pt x="12927" y="69837"/>
                  </a:moveTo>
                  <a:cubicBezTo>
                    <a:pt x="7472" y="69837"/>
                    <a:pt x="3049" y="65406"/>
                    <a:pt x="3049" y="59959"/>
                  </a:cubicBezTo>
                  <a:lnTo>
                    <a:pt x="3049" y="12927"/>
                  </a:lnTo>
                  <a:cubicBezTo>
                    <a:pt x="3049" y="7472"/>
                    <a:pt x="7472" y="3049"/>
                    <a:pt x="12927" y="3049"/>
                  </a:cubicBezTo>
                  <a:lnTo>
                    <a:pt x="12927" y="3049"/>
                  </a:lnTo>
                  <a:cubicBezTo>
                    <a:pt x="18382" y="3049"/>
                    <a:pt x="22805" y="7472"/>
                    <a:pt x="22805" y="12927"/>
                  </a:cubicBezTo>
                  <a:lnTo>
                    <a:pt x="22805" y="59959"/>
                  </a:lnTo>
                  <a:cubicBezTo>
                    <a:pt x="22829" y="65406"/>
                    <a:pt x="18443" y="69796"/>
                    <a:pt x="13008" y="69837"/>
                  </a:cubicBezTo>
                  <a:cubicBezTo>
                    <a:pt x="12980" y="69837"/>
                    <a:pt x="12955" y="69837"/>
                    <a:pt x="12927" y="69837"/>
                  </a:cubicBezTo>
                  <a:close/>
                </a:path>
              </a:pathLst>
            </a:custGeom>
            <a:solidFill>
              <a:srgbClr val="4867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63E27411-F3A5-4225-A9F2-184AE0761A76}"/>
                </a:ext>
              </a:extLst>
            </p:cNvPr>
            <p:cNvSpPr/>
            <p:nvPr/>
          </p:nvSpPr>
          <p:spPr>
            <a:xfrm>
              <a:off x="15909045" y="4880995"/>
              <a:ext cx="36585" cy="69105"/>
            </a:xfrm>
            <a:custGeom>
              <a:avLst/>
              <a:gdLst>
                <a:gd name="connsiteX0" fmla="*/ 10205 w 36585"/>
                <a:gd name="connsiteY0" fmla="*/ 67576 h 69105"/>
                <a:gd name="connsiteX1" fmla="*/ 3417 w 36585"/>
                <a:gd name="connsiteY1" fmla="*/ 55381 h 69105"/>
                <a:gd name="connsiteX2" fmla="*/ 16466 w 36585"/>
                <a:gd name="connsiteY2" fmla="*/ 10178 h 69105"/>
                <a:gd name="connsiteX3" fmla="*/ 28661 w 36585"/>
                <a:gd name="connsiteY3" fmla="*/ 3430 h 69105"/>
                <a:gd name="connsiteX4" fmla="*/ 28661 w 36585"/>
                <a:gd name="connsiteY4" fmla="*/ 3430 h 69105"/>
                <a:gd name="connsiteX5" fmla="*/ 35409 w 36585"/>
                <a:gd name="connsiteY5" fmla="*/ 15625 h 69105"/>
                <a:gd name="connsiteX6" fmla="*/ 22360 w 36585"/>
                <a:gd name="connsiteY6" fmla="*/ 60828 h 69105"/>
                <a:gd name="connsiteX7" fmla="*/ 10197 w 36585"/>
                <a:gd name="connsiteY7" fmla="*/ 67576 h 69105"/>
                <a:gd name="connsiteX8" fmla="*/ 10165 w 36585"/>
                <a:gd name="connsiteY8" fmla="*/ 67576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85" h="69105">
                  <a:moveTo>
                    <a:pt x="10205" y="67576"/>
                  </a:moveTo>
                  <a:cubicBezTo>
                    <a:pt x="4982" y="66072"/>
                    <a:pt x="1953" y="60625"/>
                    <a:pt x="3417" y="55381"/>
                  </a:cubicBezTo>
                  <a:lnTo>
                    <a:pt x="16466" y="10178"/>
                  </a:lnTo>
                  <a:cubicBezTo>
                    <a:pt x="17982" y="4955"/>
                    <a:pt x="23433" y="1938"/>
                    <a:pt x="28661" y="3430"/>
                  </a:cubicBezTo>
                  <a:lnTo>
                    <a:pt x="28661" y="3430"/>
                  </a:lnTo>
                  <a:cubicBezTo>
                    <a:pt x="33884" y="4946"/>
                    <a:pt x="36900" y="10398"/>
                    <a:pt x="35409" y="15625"/>
                  </a:cubicBezTo>
                  <a:lnTo>
                    <a:pt x="22360" y="60828"/>
                  </a:lnTo>
                  <a:cubicBezTo>
                    <a:pt x="20868" y="66072"/>
                    <a:pt x="15425" y="69080"/>
                    <a:pt x="10197" y="67576"/>
                  </a:cubicBezTo>
                  <a:cubicBezTo>
                    <a:pt x="10189" y="67576"/>
                    <a:pt x="10177" y="67576"/>
                    <a:pt x="10165" y="67576"/>
                  </a:cubicBezTo>
                  <a:close/>
                </a:path>
              </a:pathLst>
            </a:custGeom>
            <a:solidFill>
              <a:srgbClr val="3B5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2D7065EC-7CB6-40EF-9A71-26471B37280B}"/>
                </a:ext>
              </a:extLst>
            </p:cNvPr>
            <p:cNvSpPr/>
            <p:nvPr/>
          </p:nvSpPr>
          <p:spPr>
            <a:xfrm>
              <a:off x="15967974" y="4880995"/>
              <a:ext cx="36585" cy="69105"/>
            </a:xfrm>
            <a:custGeom>
              <a:avLst/>
              <a:gdLst>
                <a:gd name="connsiteX0" fmla="*/ 28633 w 36585"/>
                <a:gd name="connsiteY0" fmla="*/ 67576 h 69105"/>
                <a:gd name="connsiteX1" fmla="*/ 35389 w 36585"/>
                <a:gd name="connsiteY1" fmla="*/ 55422 h 69105"/>
                <a:gd name="connsiteX2" fmla="*/ 35381 w 36585"/>
                <a:gd name="connsiteY2" fmla="*/ 55381 h 69105"/>
                <a:gd name="connsiteX3" fmla="*/ 22373 w 36585"/>
                <a:gd name="connsiteY3" fmla="*/ 10178 h 69105"/>
                <a:gd name="connsiteX4" fmla="*/ 10178 w 36585"/>
                <a:gd name="connsiteY4" fmla="*/ 3430 h 69105"/>
                <a:gd name="connsiteX5" fmla="*/ 10178 w 36585"/>
                <a:gd name="connsiteY5" fmla="*/ 3430 h 69105"/>
                <a:gd name="connsiteX6" fmla="*/ 3430 w 36585"/>
                <a:gd name="connsiteY6" fmla="*/ 15625 h 69105"/>
                <a:gd name="connsiteX7" fmla="*/ 16438 w 36585"/>
                <a:gd name="connsiteY7" fmla="*/ 60828 h 69105"/>
                <a:gd name="connsiteX8" fmla="*/ 28633 w 36585"/>
                <a:gd name="connsiteY8" fmla="*/ 67576 h 6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85" h="69105">
                  <a:moveTo>
                    <a:pt x="28633" y="67576"/>
                  </a:moveTo>
                  <a:cubicBezTo>
                    <a:pt x="33857" y="66072"/>
                    <a:pt x="36885" y="60625"/>
                    <a:pt x="35389" y="55422"/>
                  </a:cubicBezTo>
                  <a:cubicBezTo>
                    <a:pt x="35389" y="55422"/>
                    <a:pt x="35385" y="55381"/>
                    <a:pt x="35381" y="55381"/>
                  </a:cubicBezTo>
                  <a:lnTo>
                    <a:pt x="22373" y="10178"/>
                  </a:lnTo>
                  <a:cubicBezTo>
                    <a:pt x="20857" y="4955"/>
                    <a:pt x="15406" y="1938"/>
                    <a:pt x="10178" y="3430"/>
                  </a:cubicBezTo>
                  <a:lnTo>
                    <a:pt x="10178" y="3430"/>
                  </a:lnTo>
                  <a:cubicBezTo>
                    <a:pt x="4955" y="4946"/>
                    <a:pt x="1938" y="10398"/>
                    <a:pt x="3430" y="15625"/>
                  </a:cubicBezTo>
                  <a:lnTo>
                    <a:pt x="16438" y="60828"/>
                  </a:lnTo>
                  <a:cubicBezTo>
                    <a:pt x="17971" y="66031"/>
                    <a:pt x="23406" y="69039"/>
                    <a:pt x="28633" y="67576"/>
                  </a:cubicBezTo>
                  <a:close/>
                </a:path>
              </a:pathLst>
            </a:custGeom>
            <a:solidFill>
              <a:srgbClr val="3B5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E87854F3-81FD-429B-A470-217A3F539407}"/>
                </a:ext>
              </a:extLst>
            </p:cNvPr>
            <p:cNvSpPr/>
            <p:nvPr/>
          </p:nvSpPr>
          <p:spPr>
            <a:xfrm>
              <a:off x="15845674" y="4740198"/>
              <a:ext cx="223575" cy="154470"/>
            </a:xfrm>
            <a:custGeom>
              <a:avLst/>
              <a:gdLst>
                <a:gd name="connsiteX0" fmla="*/ 3049 w 223575"/>
                <a:gd name="connsiteY0" fmla="*/ 3049 h 154470"/>
                <a:gd name="connsiteX1" fmla="*/ 221421 w 223575"/>
                <a:gd name="connsiteY1" fmla="*/ 3049 h 154470"/>
                <a:gd name="connsiteX2" fmla="*/ 221421 w 223575"/>
                <a:gd name="connsiteY2" fmla="*/ 152763 h 154470"/>
                <a:gd name="connsiteX3" fmla="*/ 3049 w 223575"/>
                <a:gd name="connsiteY3" fmla="*/ 152763 h 15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75" h="154470">
                  <a:moveTo>
                    <a:pt x="3049" y="3049"/>
                  </a:moveTo>
                  <a:lnTo>
                    <a:pt x="221421" y="3049"/>
                  </a:lnTo>
                  <a:lnTo>
                    <a:pt x="221421" y="152763"/>
                  </a:lnTo>
                  <a:lnTo>
                    <a:pt x="3049" y="152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E4EDFC2-6FBF-4AF0-96C2-2BA2B67E9266}"/>
                </a:ext>
              </a:extLst>
            </p:cNvPr>
            <p:cNvSpPr/>
            <p:nvPr/>
          </p:nvSpPr>
          <p:spPr>
            <a:xfrm>
              <a:off x="15840592" y="4731296"/>
              <a:ext cx="231705" cy="24390"/>
            </a:xfrm>
            <a:custGeom>
              <a:avLst/>
              <a:gdLst>
                <a:gd name="connsiteX0" fmla="*/ 231624 w 231705"/>
                <a:gd name="connsiteY0" fmla="*/ 12927 h 24390"/>
                <a:gd name="connsiteX1" fmla="*/ 221746 w 231705"/>
                <a:gd name="connsiteY1" fmla="*/ 22805 h 24390"/>
                <a:gd name="connsiteX2" fmla="*/ 12927 w 231705"/>
                <a:gd name="connsiteY2" fmla="*/ 22805 h 24390"/>
                <a:gd name="connsiteX3" fmla="*/ 3049 w 231705"/>
                <a:gd name="connsiteY3" fmla="*/ 12927 h 24390"/>
                <a:gd name="connsiteX4" fmla="*/ 3049 w 231705"/>
                <a:gd name="connsiteY4" fmla="*/ 12927 h 24390"/>
                <a:gd name="connsiteX5" fmla="*/ 12927 w 231705"/>
                <a:gd name="connsiteY5" fmla="*/ 3049 h 24390"/>
                <a:gd name="connsiteX6" fmla="*/ 221949 w 231705"/>
                <a:gd name="connsiteY6" fmla="*/ 3049 h 24390"/>
                <a:gd name="connsiteX7" fmla="*/ 231827 w 231705"/>
                <a:gd name="connsiteY7" fmla="*/ 12927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05" h="24390">
                  <a:moveTo>
                    <a:pt x="231624" y="12927"/>
                  </a:moveTo>
                  <a:cubicBezTo>
                    <a:pt x="231624" y="18382"/>
                    <a:pt x="227201" y="22805"/>
                    <a:pt x="221746" y="22805"/>
                  </a:cubicBezTo>
                  <a:lnTo>
                    <a:pt x="12927" y="22805"/>
                  </a:lnTo>
                  <a:cubicBezTo>
                    <a:pt x="7471" y="22805"/>
                    <a:pt x="3049" y="18382"/>
                    <a:pt x="3049" y="12927"/>
                  </a:cubicBezTo>
                  <a:lnTo>
                    <a:pt x="3049" y="12927"/>
                  </a:lnTo>
                  <a:cubicBezTo>
                    <a:pt x="3049" y="7472"/>
                    <a:pt x="7471" y="3049"/>
                    <a:pt x="12927" y="3049"/>
                  </a:cubicBezTo>
                  <a:lnTo>
                    <a:pt x="221949" y="3049"/>
                  </a:lnTo>
                  <a:cubicBezTo>
                    <a:pt x="227404" y="3049"/>
                    <a:pt x="231827" y="7472"/>
                    <a:pt x="231827" y="12927"/>
                  </a:cubicBezTo>
                  <a:close/>
                </a:path>
              </a:pathLst>
            </a:custGeom>
            <a:solidFill>
              <a:srgbClr val="3B5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DA54AE5E-C116-4336-9A0C-EA1CCBD59212}"/>
                </a:ext>
              </a:extLst>
            </p:cNvPr>
            <p:cNvSpPr/>
            <p:nvPr/>
          </p:nvSpPr>
          <p:spPr>
            <a:xfrm>
              <a:off x="15840592" y="4880035"/>
              <a:ext cx="231705" cy="24390"/>
            </a:xfrm>
            <a:custGeom>
              <a:avLst/>
              <a:gdLst>
                <a:gd name="connsiteX0" fmla="*/ 231624 w 231705"/>
                <a:gd name="connsiteY0" fmla="*/ 12927 h 24390"/>
                <a:gd name="connsiteX1" fmla="*/ 221949 w 231705"/>
                <a:gd name="connsiteY1" fmla="*/ 22805 h 24390"/>
                <a:gd name="connsiteX2" fmla="*/ 12927 w 231705"/>
                <a:gd name="connsiteY2" fmla="*/ 22805 h 24390"/>
                <a:gd name="connsiteX3" fmla="*/ 3049 w 231705"/>
                <a:gd name="connsiteY3" fmla="*/ 12927 h 24390"/>
                <a:gd name="connsiteX4" fmla="*/ 3049 w 231705"/>
                <a:gd name="connsiteY4" fmla="*/ 12927 h 24390"/>
                <a:gd name="connsiteX5" fmla="*/ 12927 w 231705"/>
                <a:gd name="connsiteY5" fmla="*/ 3049 h 24390"/>
                <a:gd name="connsiteX6" fmla="*/ 221949 w 231705"/>
                <a:gd name="connsiteY6" fmla="*/ 3049 h 24390"/>
                <a:gd name="connsiteX7" fmla="*/ 231827 w 231705"/>
                <a:gd name="connsiteY7" fmla="*/ 12927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05" h="24390">
                  <a:moveTo>
                    <a:pt x="231624" y="12927"/>
                  </a:moveTo>
                  <a:cubicBezTo>
                    <a:pt x="231624" y="18305"/>
                    <a:pt x="227327" y="22695"/>
                    <a:pt x="221949" y="22805"/>
                  </a:cubicBezTo>
                  <a:lnTo>
                    <a:pt x="12927" y="22805"/>
                  </a:lnTo>
                  <a:cubicBezTo>
                    <a:pt x="7471" y="22805"/>
                    <a:pt x="3049" y="18382"/>
                    <a:pt x="3049" y="12927"/>
                  </a:cubicBezTo>
                  <a:lnTo>
                    <a:pt x="3049" y="12927"/>
                  </a:lnTo>
                  <a:cubicBezTo>
                    <a:pt x="3049" y="7472"/>
                    <a:pt x="7471" y="3049"/>
                    <a:pt x="12927" y="3049"/>
                  </a:cubicBezTo>
                  <a:lnTo>
                    <a:pt x="221949" y="3049"/>
                  </a:lnTo>
                  <a:cubicBezTo>
                    <a:pt x="227404" y="3049"/>
                    <a:pt x="231827" y="7472"/>
                    <a:pt x="231827" y="12927"/>
                  </a:cubicBezTo>
                  <a:close/>
                </a:path>
              </a:pathLst>
            </a:custGeom>
            <a:solidFill>
              <a:srgbClr val="3B5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99F0D5C-7B1F-414A-9695-F19A26BAAAFD}"/>
                </a:ext>
              </a:extLst>
            </p:cNvPr>
            <p:cNvSpPr/>
            <p:nvPr/>
          </p:nvSpPr>
          <p:spPr>
            <a:xfrm>
              <a:off x="15886811" y="4765645"/>
              <a:ext cx="138210" cy="101625"/>
            </a:xfrm>
            <a:custGeom>
              <a:avLst/>
              <a:gdLst>
                <a:gd name="connsiteX0" fmla="*/ 112032 w 138210"/>
                <a:gd name="connsiteY0" fmla="*/ 11748 h 101625"/>
                <a:gd name="connsiteX1" fmla="*/ 117113 w 138210"/>
                <a:gd name="connsiteY1" fmla="*/ 17236 h 101625"/>
                <a:gd name="connsiteX2" fmla="*/ 75853 w 138210"/>
                <a:gd name="connsiteY2" fmla="*/ 54552 h 101625"/>
                <a:gd name="connsiteX3" fmla="*/ 54796 w 138210"/>
                <a:gd name="connsiteY3" fmla="*/ 31870 h 101625"/>
                <a:gd name="connsiteX4" fmla="*/ 3049 w 138210"/>
                <a:gd name="connsiteY4" fmla="*/ 83048 h 101625"/>
                <a:gd name="connsiteX5" fmla="*/ 23496 w 138210"/>
                <a:gd name="connsiteY5" fmla="*/ 101869 h 101625"/>
                <a:gd name="connsiteX6" fmla="*/ 56747 w 138210"/>
                <a:gd name="connsiteY6" fmla="*/ 65894 h 101625"/>
                <a:gd name="connsiteX7" fmla="*/ 73129 w 138210"/>
                <a:gd name="connsiteY7" fmla="*/ 81707 h 101625"/>
                <a:gd name="connsiteX8" fmla="*/ 127641 w 138210"/>
                <a:gd name="connsiteY8" fmla="*/ 27967 h 101625"/>
                <a:gd name="connsiteX9" fmla="*/ 134511 w 138210"/>
                <a:gd name="connsiteY9" fmla="*/ 35203 h 101625"/>
                <a:gd name="connsiteX10" fmla="*/ 139186 w 138210"/>
                <a:gd name="connsiteY10" fmla="*/ 3049 h 101625"/>
                <a:gd name="connsiteX11" fmla="*/ 112032 w 138210"/>
                <a:gd name="connsiteY11" fmla="*/ 11748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210" h="101625">
                  <a:moveTo>
                    <a:pt x="112032" y="11748"/>
                  </a:moveTo>
                  <a:lnTo>
                    <a:pt x="117113" y="17236"/>
                  </a:lnTo>
                  <a:lnTo>
                    <a:pt x="75853" y="54552"/>
                  </a:lnTo>
                  <a:lnTo>
                    <a:pt x="54796" y="31870"/>
                  </a:lnTo>
                  <a:lnTo>
                    <a:pt x="3049" y="83048"/>
                  </a:lnTo>
                  <a:lnTo>
                    <a:pt x="23496" y="101869"/>
                  </a:lnTo>
                  <a:lnTo>
                    <a:pt x="56747" y="65894"/>
                  </a:lnTo>
                  <a:lnTo>
                    <a:pt x="73129" y="81707"/>
                  </a:lnTo>
                  <a:lnTo>
                    <a:pt x="127641" y="27967"/>
                  </a:lnTo>
                  <a:lnTo>
                    <a:pt x="134511" y="35203"/>
                  </a:lnTo>
                  <a:lnTo>
                    <a:pt x="139186" y="3049"/>
                  </a:lnTo>
                  <a:lnTo>
                    <a:pt x="112032" y="11748"/>
                  </a:lnTo>
                  <a:close/>
                </a:path>
              </a:pathLst>
            </a:custGeom>
            <a:solidFill>
              <a:srgbClr val="1695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3E98FAB4-23AD-48CA-BADE-136779CCA457}"/>
                </a:ext>
              </a:extLst>
            </p:cNvPr>
            <p:cNvSpPr/>
            <p:nvPr/>
          </p:nvSpPr>
          <p:spPr>
            <a:xfrm>
              <a:off x="15886811" y="4765645"/>
              <a:ext cx="138210" cy="97560"/>
            </a:xfrm>
            <a:custGeom>
              <a:avLst/>
              <a:gdLst>
                <a:gd name="connsiteX0" fmla="*/ 112032 w 138210"/>
                <a:gd name="connsiteY0" fmla="*/ 11748 h 97560"/>
                <a:gd name="connsiteX1" fmla="*/ 117113 w 138210"/>
                <a:gd name="connsiteY1" fmla="*/ 17236 h 97560"/>
                <a:gd name="connsiteX2" fmla="*/ 75853 w 138210"/>
                <a:gd name="connsiteY2" fmla="*/ 54552 h 97560"/>
                <a:gd name="connsiteX3" fmla="*/ 54796 w 138210"/>
                <a:gd name="connsiteY3" fmla="*/ 31870 h 97560"/>
                <a:gd name="connsiteX4" fmla="*/ 3049 w 138210"/>
                <a:gd name="connsiteY4" fmla="*/ 83048 h 97560"/>
                <a:gd name="connsiteX5" fmla="*/ 16016 w 138210"/>
                <a:gd name="connsiteY5" fmla="*/ 94958 h 97560"/>
                <a:gd name="connsiteX6" fmla="*/ 52438 w 138210"/>
                <a:gd name="connsiteY6" fmla="*/ 56991 h 97560"/>
                <a:gd name="connsiteX7" fmla="*/ 69918 w 138210"/>
                <a:gd name="connsiteY7" fmla="*/ 73495 h 97560"/>
                <a:gd name="connsiteX8" fmla="*/ 139186 w 138210"/>
                <a:gd name="connsiteY8" fmla="*/ 3049 h 97560"/>
                <a:gd name="connsiteX9" fmla="*/ 112032 w 138210"/>
                <a:gd name="connsiteY9" fmla="*/ 11748 h 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210" h="97560">
                  <a:moveTo>
                    <a:pt x="112032" y="11748"/>
                  </a:moveTo>
                  <a:lnTo>
                    <a:pt x="117113" y="17236"/>
                  </a:lnTo>
                  <a:lnTo>
                    <a:pt x="75853" y="54552"/>
                  </a:lnTo>
                  <a:lnTo>
                    <a:pt x="54796" y="31870"/>
                  </a:lnTo>
                  <a:lnTo>
                    <a:pt x="3049" y="83048"/>
                  </a:lnTo>
                  <a:lnTo>
                    <a:pt x="16016" y="94958"/>
                  </a:lnTo>
                  <a:lnTo>
                    <a:pt x="52438" y="56991"/>
                  </a:lnTo>
                  <a:lnTo>
                    <a:pt x="69918" y="73495"/>
                  </a:lnTo>
                  <a:lnTo>
                    <a:pt x="139186" y="3049"/>
                  </a:lnTo>
                  <a:lnTo>
                    <a:pt x="112032" y="11748"/>
                  </a:lnTo>
                  <a:close/>
                </a:path>
              </a:pathLst>
            </a:custGeom>
            <a:solidFill>
              <a:srgbClr val="15B0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5DBC154A-03CF-450E-AFE8-F060419E2F5B}"/>
                </a:ext>
              </a:extLst>
            </p:cNvPr>
            <p:cNvSpPr/>
            <p:nvPr/>
          </p:nvSpPr>
          <p:spPr>
            <a:xfrm>
              <a:off x="15944575" y="4720402"/>
              <a:ext cx="24390" cy="24390"/>
            </a:xfrm>
            <a:custGeom>
              <a:avLst/>
              <a:gdLst>
                <a:gd name="connsiteX0" fmla="*/ 23618 w 24390"/>
                <a:gd name="connsiteY0" fmla="*/ 13374 h 24390"/>
                <a:gd name="connsiteX1" fmla="*/ 13374 w 24390"/>
                <a:gd name="connsiteY1" fmla="*/ 3049 h 24390"/>
                <a:gd name="connsiteX2" fmla="*/ 3049 w 24390"/>
                <a:gd name="connsiteY2" fmla="*/ 13293 h 24390"/>
                <a:gd name="connsiteX3" fmla="*/ 13293 w 24390"/>
                <a:gd name="connsiteY3" fmla="*/ 23618 h 24390"/>
                <a:gd name="connsiteX4" fmla="*/ 13333 w 24390"/>
                <a:gd name="connsiteY4" fmla="*/ 23618 h 24390"/>
                <a:gd name="connsiteX5" fmla="*/ 23618 w 24390"/>
                <a:gd name="connsiteY5" fmla="*/ 13374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" h="24390">
                  <a:moveTo>
                    <a:pt x="23618" y="13374"/>
                  </a:moveTo>
                  <a:cubicBezTo>
                    <a:pt x="23638" y="7695"/>
                    <a:pt x="19053" y="3073"/>
                    <a:pt x="13374" y="3049"/>
                  </a:cubicBezTo>
                  <a:cubicBezTo>
                    <a:pt x="7695" y="3028"/>
                    <a:pt x="3073" y="7614"/>
                    <a:pt x="3049" y="13293"/>
                  </a:cubicBezTo>
                  <a:cubicBezTo>
                    <a:pt x="3028" y="18971"/>
                    <a:pt x="7614" y="23593"/>
                    <a:pt x="13293" y="23618"/>
                  </a:cubicBezTo>
                  <a:cubicBezTo>
                    <a:pt x="13305" y="23618"/>
                    <a:pt x="13321" y="23618"/>
                    <a:pt x="13333" y="23618"/>
                  </a:cubicBezTo>
                  <a:cubicBezTo>
                    <a:pt x="18996" y="23618"/>
                    <a:pt x="23593" y="19037"/>
                    <a:pt x="23618" y="13374"/>
                  </a:cubicBezTo>
                  <a:close/>
                </a:path>
              </a:pathLst>
            </a:custGeom>
            <a:solidFill>
              <a:srgbClr val="3B5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C981CF1-7EED-409A-80ED-DA3BD467290B}"/>
                </a:ext>
              </a:extLst>
            </p:cNvPr>
            <p:cNvSpPr/>
            <p:nvPr/>
          </p:nvSpPr>
          <p:spPr>
            <a:xfrm>
              <a:off x="15707788" y="4897148"/>
              <a:ext cx="93495" cy="113820"/>
            </a:xfrm>
            <a:custGeom>
              <a:avLst/>
              <a:gdLst>
                <a:gd name="connsiteX0" fmla="*/ 92276 w 93495"/>
                <a:gd name="connsiteY0" fmla="*/ 112804 h 113820"/>
                <a:gd name="connsiteX1" fmla="*/ 92276 w 93495"/>
                <a:gd name="connsiteY1" fmla="*/ 15691 h 113820"/>
                <a:gd name="connsiteX2" fmla="*/ 79634 w 93495"/>
                <a:gd name="connsiteY2" fmla="*/ 3049 h 113820"/>
                <a:gd name="connsiteX3" fmla="*/ 15691 w 93495"/>
                <a:gd name="connsiteY3" fmla="*/ 3049 h 113820"/>
                <a:gd name="connsiteX4" fmla="*/ 3049 w 93495"/>
                <a:gd name="connsiteY4" fmla="*/ 15691 h 113820"/>
                <a:gd name="connsiteX5" fmla="*/ 3049 w 93495"/>
                <a:gd name="connsiteY5" fmla="*/ 112804 h 11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95" h="113820">
                  <a:moveTo>
                    <a:pt x="92276" y="112804"/>
                  </a:moveTo>
                  <a:lnTo>
                    <a:pt x="92276" y="15691"/>
                  </a:lnTo>
                  <a:cubicBezTo>
                    <a:pt x="92276" y="8707"/>
                    <a:pt x="86617" y="3049"/>
                    <a:pt x="79634" y="3049"/>
                  </a:cubicBezTo>
                  <a:lnTo>
                    <a:pt x="15691" y="3049"/>
                  </a:lnTo>
                  <a:cubicBezTo>
                    <a:pt x="8707" y="3049"/>
                    <a:pt x="3049" y="8707"/>
                    <a:pt x="3049" y="15691"/>
                  </a:cubicBezTo>
                  <a:lnTo>
                    <a:pt x="3049" y="112804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D5200AD2-0D43-4DDA-8FAA-3791CF765C57}"/>
                </a:ext>
              </a:extLst>
            </p:cNvPr>
            <p:cNvSpPr/>
            <p:nvPr/>
          </p:nvSpPr>
          <p:spPr>
            <a:xfrm>
              <a:off x="15696854" y="4992025"/>
              <a:ext cx="105690" cy="32520"/>
            </a:xfrm>
            <a:custGeom>
              <a:avLst/>
              <a:gdLst>
                <a:gd name="connsiteX0" fmla="*/ 103211 w 105690"/>
                <a:gd name="connsiteY0" fmla="*/ 17927 h 32520"/>
                <a:gd name="connsiteX1" fmla="*/ 53130 w 105690"/>
                <a:gd name="connsiteY1" fmla="*/ 3049 h 32520"/>
                <a:gd name="connsiteX2" fmla="*/ 3049 w 105690"/>
                <a:gd name="connsiteY2" fmla="*/ 17927 h 32520"/>
                <a:gd name="connsiteX3" fmla="*/ 53130 w 105690"/>
                <a:gd name="connsiteY3" fmla="*/ 32764 h 32520"/>
                <a:gd name="connsiteX4" fmla="*/ 103211 w 105690"/>
                <a:gd name="connsiteY4" fmla="*/ 17927 h 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90" h="32520">
                  <a:moveTo>
                    <a:pt x="103211" y="17927"/>
                  </a:moveTo>
                  <a:cubicBezTo>
                    <a:pt x="103211" y="9797"/>
                    <a:pt x="80772" y="3049"/>
                    <a:pt x="53130" y="3049"/>
                  </a:cubicBezTo>
                  <a:cubicBezTo>
                    <a:pt x="25488" y="3049"/>
                    <a:pt x="3049" y="9715"/>
                    <a:pt x="3049" y="17927"/>
                  </a:cubicBezTo>
                  <a:cubicBezTo>
                    <a:pt x="3049" y="26138"/>
                    <a:pt x="25447" y="32764"/>
                    <a:pt x="53130" y="32764"/>
                  </a:cubicBezTo>
                  <a:cubicBezTo>
                    <a:pt x="80812" y="32764"/>
                    <a:pt x="103211" y="26138"/>
                    <a:pt x="103211" y="17927"/>
                  </a:cubicBez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04D2DA03-B5D3-4613-80F2-5CF88B9689B2}"/>
                </a:ext>
              </a:extLst>
            </p:cNvPr>
            <p:cNvSpPr/>
            <p:nvPr/>
          </p:nvSpPr>
          <p:spPr>
            <a:xfrm>
              <a:off x="15721284" y="5006903"/>
              <a:ext cx="40650" cy="101625"/>
            </a:xfrm>
            <a:custGeom>
              <a:avLst/>
              <a:gdLst>
                <a:gd name="connsiteX0" fmla="*/ 3049 w 40650"/>
                <a:gd name="connsiteY0" fmla="*/ 3049 h 101625"/>
                <a:gd name="connsiteX1" fmla="*/ 12602 w 40650"/>
                <a:gd name="connsiteY1" fmla="*/ 101422 h 101625"/>
                <a:gd name="connsiteX2" fmla="*/ 40853 w 40650"/>
                <a:gd name="connsiteY2" fmla="*/ 101422 h 101625"/>
                <a:gd name="connsiteX3" fmla="*/ 40853 w 40650"/>
                <a:gd name="connsiteY3" fmla="*/ 16910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50" h="101625">
                  <a:moveTo>
                    <a:pt x="3049" y="3049"/>
                  </a:moveTo>
                  <a:lnTo>
                    <a:pt x="12602" y="101422"/>
                  </a:lnTo>
                  <a:lnTo>
                    <a:pt x="40853" y="101422"/>
                  </a:lnTo>
                  <a:lnTo>
                    <a:pt x="40853" y="16910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22C29631-6F56-4740-B74B-09B8B76D812F}"/>
                </a:ext>
              </a:extLst>
            </p:cNvPr>
            <p:cNvSpPr/>
            <p:nvPr/>
          </p:nvSpPr>
          <p:spPr>
            <a:xfrm>
              <a:off x="15766284" y="5006903"/>
              <a:ext cx="40650" cy="101625"/>
            </a:xfrm>
            <a:custGeom>
              <a:avLst/>
              <a:gdLst>
                <a:gd name="connsiteX0" fmla="*/ 40853 w 40650"/>
                <a:gd name="connsiteY0" fmla="*/ 3049 h 101625"/>
                <a:gd name="connsiteX1" fmla="*/ 31301 w 40650"/>
                <a:gd name="connsiteY1" fmla="*/ 101422 h 101625"/>
                <a:gd name="connsiteX2" fmla="*/ 3049 w 40650"/>
                <a:gd name="connsiteY2" fmla="*/ 101422 h 101625"/>
                <a:gd name="connsiteX3" fmla="*/ 3049 w 40650"/>
                <a:gd name="connsiteY3" fmla="*/ 16910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50" h="101625">
                  <a:moveTo>
                    <a:pt x="40853" y="3049"/>
                  </a:moveTo>
                  <a:lnTo>
                    <a:pt x="31301" y="101422"/>
                  </a:lnTo>
                  <a:lnTo>
                    <a:pt x="3049" y="101422"/>
                  </a:lnTo>
                  <a:lnTo>
                    <a:pt x="3049" y="16910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5E58ABB3-1BD4-4F54-ABB3-3193C65D91E7}"/>
                </a:ext>
              </a:extLst>
            </p:cNvPr>
            <p:cNvSpPr/>
            <p:nvPr/>
          </p:nvSpPr>
          <p:spPr>
            <a:xfrm>
              <a:off x="15749455" y="4897148"/>
              <a:ext cx="69105" cy="130080"/>
            </a:xfrm>
            <a:custGeom>
              <a:avLst/>
              <a:gdLst>
                <a:gd name="connsiteX0" fmla="*/ 3049 w 69105"/>
                <a:gd name="connsiteY0" fmla="*/ 127234 h 130080"/>
                <a:gd name="connsiteX1" fmla="*/ 3049 w 69105"/>
                <a:gd name="connsiteY1" fmla="*/ 3049 h 130080"/>
                <a:gd name="connsiteX2" fmla="*/ 52113 w 69105"/>
                <a:gd name="connsiteY2" fmla="*/ 3049 h 130080"/>
                <a:gd name="connsiteX3" fmla="*/ 68739 w 69105"/>
                <a:gd name="connsiteY3" fmla="*/ 42520 h 130080"/>
                <a:gd name="connsiteX4" fmla="*/ 68739 w 69105"/>
                <a:gd name="connsiteY4" fmla="*/ 127234 h 13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05" h="130080">
                  <a:moveTo>
                    <a:pt x="3049" y="127234"/>
                  </a:moveTo>
                  <a:lnTo>
                    <a:pt x="3049" y="3049"/>
                  </a:lnTo>
                  <a:lnTo>
                    <a:pt x="52113" y="3049"/>
                  </a:lnTo>
                  <a:cubicBezTo>
                    <a:pt x="52113" y="3049"/>
                    <a:pt x="51666" y="36991"/>
                    <a:pt x="68739" y="42520"/>
                  </a:cubicBezTo>
                  <a:lnTo>
                    <a:pt x="68739" y="127234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CB7731BE-E0B9-40F5-B9E8-7DD753BB9992}"/>
                </a:ext>
              </a:extLst>
            </p:cNvPr>
            <p:cNvSpPr/>
            <p:nvPr/>
          </p:nvSpPr>
          <p:spPr>
            <a:xfrm>
              <a:off x="15696854" y="4897148"/>
              <a:ext cx="56910" cy="130080"/>
            </a:xfrm>
            <a:custGeom>
              <a:avLst/>
              <a:gdLst>
                <a:gd name="connsiteX0" fmla="*/ 55650 w 56910"/>
                <a:gd name="connsiteY0" fmla="*/ 127641 h 130080"/>
                <a:gd name="connsiteX1" fmla="*/ 55650 w 56910"/>
                <a:gd name="connsiteY1" fmla="*/ 3049 h 130080"/>
                <a:gd name="connsiteX2" fmla="*/ 17683 w 56910"/>
                <a:gd name="connsiteY2" fmla="*/ 3049 h 130080"/>
                <a:gd name="connsiteX3" fmla="*/ 3049 w 56910"/>
                <a:gd name="connsiteY3" fmla="*/ 42560 h 130080"/>
                <a:gd name="connsiteX4" fmla="*/ 3049 w 56910"/>
                <a:gd name="connsiteY4" fmla="*/ 127641 h 13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0" h="130080">
                  <a:moveTo>
                    <a:pt x="55650" y="127641"/>
                  </a:moveTo>
                  <a:lnTo>
                    <a:pt x="55650" y="3049"/>
                  </a:lnTo>
                  <a:lnTo>
                    <a:pt x="17683" y="3049"/>
                  </a:lnTo>
                  <a:cubicBezTo>
                    <a:pt x="17683" y="3049"/>
                    <a:pt x="18293" y="37032"/>
                    <a:pt x="3049" y="42560"/>
                  </a:cubicBezTo>
                  <a:lnTo>
                    <a:pt x="3049" y="127641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5894C20E-DB7C-48A4-8A98-DBA76BC15FD1}"/>
                </a:ext>
              </a:extLst>
            </p:cNvPr>
            <p:cNvSpPr/>
            <p:nvPr/>
          </p:nvSpPr>
          <p:spPr>
            <a:xfrm>
              <a:off x="15699374" y="5105276"/>
              <a:ext cx="69105" cy="16260"/>
            </a:xfrm>
            <a:custGeom>
              <a:avLst/>
              <a:gdLst>
                <a:gd name="connsiteX0" fmla="*/ 32520 w 69105"/>
                <a:gd name="connsiteY0" fmla="*/ 3049 h 16260"/>
                <a:gd name="connsiteX1" fmla="*/ 3049 w 69105"/>
                <a:gd name="connsiteY1" fmla="*/ 16586 h 16260"/>
                <a:gd name="connsiteX2" fmla="*/ 66422 w 69105"/>
                <a:gd name="connsiteY2" fmla="*/ 16586 h 16260"/>
                <a:gd name="connsiteX3" fmla="*/ 62804 w 69105"/>
                <a:gd name="connsiteY3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05" h="16260">
                  <a:moveTo>
                    <a:pt x="32520" y="3049"/>
                  </a:moveTo>
                  <a:cubicBezTo>
                    <a:pt x="32520" y="3049"/>
                    <a:pt x="9431" y="4634"/>
                    <a:pt x="3049" y="16586"/>
                  </a:cubicBezTo>
                  <a:lnTo>
                    <a:pt x="66422" y="16586"/>
                  </a:lnTo>
                  <a:lnTo>
                    <a:pt x="62804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94FE16C0-3FE4-41A9-B221-59CF8A4ADCF8}"/>
                </a:ext>
              </a:extLst>
            </p:cNvPr>
            <p:cNvSpPr/>
            <p:nvPr/>
          </p:nvSpPr>
          <p:spPr>
            <a:xfrm>
              <a:off x="15762747" y="5105276"/>
              <a:ext cx="69105" cy="16260"/>
            </a:xfrm>
            <a:custGeom>
              <a:avLst/>
              <a:gdLst>
                <a:gd name="connsiteX0" fmla="*/ 36829 w 69105"/>
                <a:gd name="connsiteY0" fmla="*/ 3049 h 16260"/>
                <a:gd name="connsiteX1" fmla="*/ 66300 w 69105"/>
                <a:gd name="connsiteY1" fmla="*/ 16586 h 16260"/>
                <a:gd name="connsiteX2" fmla="*/ 3049 w 69105"/>
                <a:gd name="connsiteY2" fmla="*/ 16586 h 16260"/>
                <a:gd name="connsiteX3" fmla="*/ 6626 w 69105"/>
                <a:gd name="connsiteY3" fmla="*/ 3049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05" h="16260">
                  <a:moveTo>
                    <a:pt x="36829" y="3049"/>
                  </a:moveTo>
                  <a:cubicBezTo>
                    <a:pt x="36829" y="3049"/>
                    <a:pt x="59959" y="4634"/>
                    <a:pt x="66300" y="16586"/>
                  </a:cubicBezTo>
                  <a:lnTo>
                    <a:pt x="3049" y="16586"/>
                  </a:lnTo>
                  <a:lnTo>
                    <a:pt x="6626" y="3049"/>
                  </a:lnTo>
                  <a:close/>
                </a:path>
              </a:pathLst>
            </a:custGeom>
            <a:solidFill>
              <a:srgbClr val="2129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7A566C8B-3F07-4F23-B5F8-8EB9D19D7F7D}"/>
                </a:ext>
              </a:extLst>
            </p:cNvPr>
            <p:cNvSpPr/>
            <p:nvPr/>
          </p:nvSpPr>
          <p:spPr>
            <a:xfrm>
              <a:off x="15764699" y="4947432"/>
              <a:ext cx="8130" cy="8130"/>
            </a:xfrm>
            <a:custGeom>
              <a:avLst/>
              <a:gdLst>
                <a:gd name="connsiteX0" fmla="*/ 7033 w 8130"/>
                <a:gd name="connsiteY0" fmla="*/ 5000 h 8130"/>
                <a:gd name="connsiteX1" fmla="*/ 5163 w 8130"/>
                <a:gd name="connsiteY1" fmla="*/ 3049 h 8130"/>
                <a:gd name="connsiteX2" fmla="*/ 5081 w 8130"/>
                <a:gd name="connsiteY2" fmla="*/ 3049 h 8130"/>
                <a:gd name="connsiteX3" fmla="*/ 3049 w 8130"/>
                <a:gd name="connsiteY3" fmla="*/ 5081 h 8130"/>
                <a:gd name="connsiteX4" fmla="*/ 5081 w 8130"/>
                <a:gd name="connsiteY4" fmla="*/ 7114 h 8130"/>
                <a:gd name="connsiteX5" fmla="*/ 7045 w 8130"/>
                <a:gd name="connsiteY5" fmla="*/ 5244 h 8130"/>
                <a:gd name="connsiteX6" fmla="*/ 7033 w 8130"/>
                <a:gd name="connsiteY6" fmla="*/ 500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" h="8130">
                  <a:moveTo>
                    <a:pt x="7033" y="5000"/>
                  </a:moveTo>
                  <a:cubicBezTo>
                    <a:pt x="7057" y="3943"/>
                    <a:pt x="6220" y="3089"/>
                    <a:pt x="5163" y="3049"/>
                  </a:cubicBezTo>
                  <a:cubicBezTo>
                    <a:pt x="5138" y="3049"/>
                    <a:pt x="5110" y="3049"/>
                    <a:pt x="5081" y="3049"/>
                  </a:cubicBezTo>
                  <a:cubicBezTo>
                    <a:pt x="3959" y="3049"/>
                    <a:pt x="3049" y="3943"/>
                    <a:pt x="3049" y="5081"/>
                  </a:cubicBezTo>
                  <a:cubicBezTo>
                    <a:pt x="3049" y="6219"/>
                    <a:pt x="3959" y="7114"/>
                    <a:pt x="5081" y="7114"/>
                  </a:cubicBezTo>
                  <a:cubicBezTo>
                    <a:pt x="6138" y="7154"/>
                    <a:pt x="7016" y="6301"/>
                    <a:pt x="7045" y="5244"/>
                  </a:cubicBezTo>
                  <a:cubicBezTo>
                    <a:pt x="7045" y="5162"/>
                    <a:pt x="7041" y="5081"/>
                    <a:pt x="7033" y="5000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39C11327-1824-4C75-A21E-53D73B582240}"/>
                </a:ext>
              </a:extLst>
            </p:cNvPr>
            <p:cNvSpPr/>
            <p:nvPr/>
          </p:nvSpPr>
          <p:spPr>
            <a:xfrm>
              <a:off x="15764699" y="4964180"/>
              <a:ext cx="8130" cy="8130"/>
            </a:xfrm>
            <a:custGeom>
              <a:avLst/>
              <a:gdLst>
                <a:gd name="connsiteX0" fmla="*/ 7033 w 8130"/>
                <a:gd name="connsiteY0" fmla="*/ 5000 h 8130"/>
                <a:gd name="connsiteX1" fmla="*/ 5163 w 8130"/>
                <a:gd name="connsiteY1" fmla="*/ 3049 h 8130"/>
                <a:gd name="connsiteX2" fmla="*/ 5081 w 8130"/>
                <a:gd name="connsiteY2" fmla="*/ 3049 h 8130"/>
                <a:gd name="connsiteX3" fmla="*/ 3049 w 8130"/>
                <a:gd name="connsiteY3" fmla="*/ 5081 h 8130"/>
                <a:gd name="connsiteX4" fmla="*/ 5081 w 8130"/>
                <a:gd name="connsiteY4" fmla="*/ 7114 h 8130"/>
                <a:gd name="connsiteX5" fmla="*/ 7045 w 8130"/>
                <a:gd name="connsiteY5" fmla="*/ 5244 h 8130"/>
                <a:gd name="connsiteX6" fmla="*/ 7033 w 8130"/>
                <a:gd name="connsiteY6" fmla="*/ 500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" h="8130">
                  <a:moveTo>
                    <a:pt x="7033" y="5000"/>
                  </a:moveTo>
                  <a:cubicBezTo>
                    <a:pt x="7057" y="3943"/>
                    <a:pt x="6220" y="3089"/>
                    <a:pt x="5163" y="3049"/>
                  </a:cubicBezTo>
                  <a:cubicBezTo>
                    <a:pt x="5138" y="3049"/>
                    <a:pt x="5110" y="3049"/>
                    <a:pt x="5081" y="3049"/>
                  </a:cubicBezTo>
                  <a:cubicBezTo>
                    <a:pt x="3959" y="3049"/>
                    <a:pt x="3049" y="3943"/>
                    <a:pt x="3049" y="5081"/>
                  </a:cubicBezTo>
                  <a:cubicBezTo>
                    <a:pt x="3049" y="6219"/>
                    <a:pt x="3959" y="7114"/>
                    <a:pt x="5081" y="7114"/>
                  </a:cubicBezTo>
                  <a:cubicBezTo>
                    <a:pt x="6138" y="7154"/>
                    <a:pt x="7016" y="6301"/>
                    <a:pt x="7045" y="5244"/>
                  </a:cubicBezTo>
                  <a:cubicBezTo>
                    <a:pt x="7045" y="5162"/>
                    <a:pt x="7041" y="5081"/>
                    <a:pt x="7033" y="5000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1014B57F-264D-4599-B99F-BC7C85D5D094}"/>
                </a:ext>
              </a:extLst>
            </p:cNvPr>
            <p:cNvSpPr/>
            <p:nvPr/>
          </p:nvSpPr>
          <p:spPr>
            <a:xfrm>
              <a:off x="15764699" y="4980806"/>
              <a:ext cx="8130" cy="8130"/>
            </a:xfrm>
            <a:custGeom>
              <a:avLst/>
              <a:gdLst>
                <a:gd name="connsiteX0" fmla="*/ 7033 w 8130"/>
                <a:gd name="connsiteY0" fmla="*/ 5000 h 8130"/>
                <a:gd name="connsiteX1" fmla="*/ 5163 w 8130"/>
                <a:gd name="connsiteY1" fmla="*/ 3049 h 8130"/>
                <a:gd name="connsiteX2" fmla="*/ 5081 w 8130"/>
                <a:gd name="connsiteY2" fmla="*/ 3049 h 8130"/>
                <a:gd name="connsiteX3" fmla="*/ 3049 w 8130"/>
                <a:gd name="connsiteY3" fmla="*/ 5081 h 8130"/>
                <a:gd name="connsiteX4" fmla="*/ 5081 w 8130"/>
                <a:gd name="connsiteY4" fmla="*/ 7114 h 8130"/>
                <a:gd name="connsiteX5" fmla="*/ 7045 w 8130"/>
                <a:gd name="connsiteY5" fmla="*/ 5244 h 8130"/>
                <a:gd name="connsiteX6" fmla="*/ 7033 w 8130"/>
                <a:gd name="connsiteY6" fmla="*/ 500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" h="8130">
                  <a:moveTo>
                    <a:pt x="7033" y="5000"/>
                  </a:moveTo>
                  <a:cubicBezTo>
                    <a:pt x="7057" y="3943"/>
                    <a:pt x="6220" y="3089"/>
                    <a:pt x="5163" y="3049"/>
                  </a:cubicBezTo>
                  <a:cubicBezTo>
                    <a:pt x="5138" y="3049"/>
                    <a:pt x="5110" y="3049"/>
                    <a:pt x="5081" y="3049"/>
                  </a:cubicBezTo>
                  <a:cubicBezTo>
                    <a:pt x="3959" y="3049"/>
                    <a:pt x="3049" y="3943"/>
                    <a:pt x="3049" y="5081"/>
                  </a:cubicBezTo>
                  <a:cubicBezTo>
                    <a:pt x="3049" y="6220"/>
                    <a:pt x="3959" y="7114"/>
                    <a:pt x="5081" y="7114"/>
                  </a:cubicBezTo>
                  <a:cubicBezTo>
                    <a:pt x="6138" y="7154"/>
                    <a:pt x="7016" y="6301"/>
                    <a:pt x="7045" y="5244"/>
                  </a:cubicBezTo>
                  <a:cubicBezTo>
                    <a:pt x="7045" y="5163"/>
                    <a:pt x="7041" y="5081"/>
                    <a:pt x="7033" y="5000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253CA5F-7527-4A96-B3B5-C6ADF030FB92}"/>
                </a:ext>
              </a:extLst>
            </p:cNvPr>
            <p:cNvSpPr/>
            <p:nvPr/>
          </p:nvSpPr>
          <p:spPr>
            <a:xfrm>
              <a:off x="15764699" y="4997432"/>
              <a:ext cx="8130" cy="8130"/>
            </a:xfrm>
            <a:custGeom>
              <a:avLst/>
              <a:gdLst>
                <a:gd name="connsiteX0" fmla="*/ 7033 w 8130"/>
                <a:gd name="connsiteY0" fmla="*/ 5000 h 8130"/>
                <a:gd name="connsiteX1" fmla="*/ 5163 w 8130"/>
                <a:gd name="connsiteY1" fmla="*/ 3049 h 8130"/>
                <a:gd name="connsiteX2" fmla="*/ 5081 w 8130"/>
                <a:gd name="connsiteY2" fmla="*/ 3049 h 8130"/>
                <a:gd name="connsiteX3" fmla="*/ 3049 w 8130"/>
                <a:gd name="connsiteY3" fmla="*/ 5081 h 8130"/>
                <a:gd name="connsiteX4" fmla="*/ 5081 w 8130"/>
                <a:gd name="connsiteY4" fmla="*/ 7114 h 8130"/>
                <a:gd name="connsiteX5" fmla="*/ 7045 w 8130"/>
                <a:gd name="connsiteY5" fmla="*/ 5244 h 8130"/>
                <a:gd name="connsiteX6" fmla="*/ 7033 w 8130"/>
                <a:gd name="connsiteY6" fmla="*/ 500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" h="8130">
                  <a:moveTo>
                    <a:pt x="7033" y="5000"/>
                  </a:moveTo>
                  <a:cubicBezTo>
                    <a:pt x="7057" y="3943"/>
                    <a:pt x="6220" y="3089"/>
                    <a:pt x="5163" y="3049"/>
                  </a:cubicBezTo>
                  <a:cubicBezTo>
                    <a:pt x="5138" y="3049"/>
                    <a:pt x="5110" y="3049"/>
                    <a:pt x="5081" y="3049"/>
                  </a:cubicBezTo>
                  <a:cubicBezTo>
                    <a:pt x="3959" y="3049"/>
                    <a:pt x="3049" y="3943"/>
                    <a:pt x="3049" y="5081"/>
                  </a:cubicBezTo>
                  <a:cubicBezTo>
                    <a:pt x="3049" y="6219"/>
                    <a:pt x="3959" y="7114"/>
                    <a:pt x="5081" y="7114"/>
                  </a:cubicBezTo>
                  <a:cubicBezTo>
                    <a:pt x="6138" y="7154"/>
                    <a:pt x="7016" y="6301"/>
                    <a:pt x="7045" y="5244"/>
                  </a:cubicBezTo>
                  <a:cubicBezTo>
                    <a:pt x="7045" y="5163"/>
                    <a:pt x="7041" y="5081"/>
                    <a:pt x="7033" y="5000"/>
                  </a:cubicBez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3B88628C-9533-407A-B879-46AAEA411FED}"/>
                </a:ext>
              </a:extLst>
            </p:cNvPr>
            <p:cNvSpPr/>
            <p:nvPr/>
          </p:nvSpPr>
          <p:spPr>
            <a:xfrm>
              <a:off x="15751243" y="4897148"/>
              <a:ext cx="36585" cy="52845"/>
            </a:xfrm>
            <a:custGeom>
              <a:avLst/>
              <a:gdLst>
                <a:gd name="connsiteX0" fmla="*/ 18374 w 36585"/>
                <a:gd name="connsiteY0" fmla="*/ 3049 h 52845"/>
                <a:gd name="connsiteX1" fmla="*/ 3049 w 36585"/>
                <a:gd name="connsiteY1" fmla="*/ 3049 h 52845"/>
                <a:gd name="connsiteX2" fmla="*/ 18374 w 36585"/>
                <a:gd name="connsiteY2" fmla="*/ 53251 h 52845"/>
                <a:gd name="connsiteX3" fmla="*/ 33658 w 36585"/>
                <a:gd name="connsiteY3" fmla="*/ 3049 h 52845"/>
                <a:gd name="connsiteX4" fmla="*/ 18374 w 36585"/>
                <a:gd name="connsiteY4" fmla="*/ 3049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5" h="52845">
                  <a:moveTo>
                    <a:pt x="18374" y="3049"/>
                  </a:moveTo>
                  <a:lnTo>
                    <a:pt x="3049" y="3049"/>
                  </a:lnTo>
                  <a:lnTo>
                    <a:pt x="18374" y="53251"/>
                  </a:lnTo>
                  <a:lnTo>
                    <a:pt x="33658" y="3049"/>
                  </a:lnTo>
                  <a:lnTo>
                    <a:pt x="18374" y="3049"/>
                  </a:lnTo>
                  <a:close/>
                </a:path>
              </a:pathLst>
            </a:custGeom>
            <a:solidFill>
              <a:srgbClr val="E3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E20F2448-F7A5-4E0C-B77B-68409A29EAD0}"/>
                </a:ext>
              </a:extLst>
            </p:cNvPr>
            <p:cNvSpPr/>
            <p:nvPr/>
          </p:nvSpPr>
          <p:spPr>
            <a:xfrm>
              <a:off x="15766569" y="4897148"/>
              <a:ext cx="24390" cy="52845"/>
            </a:xfrm>
            <a:custGeom>
              <a:avLst/>
              <a:gdLst>
                <a:gd name="connsiteX0" fmla="*/ 18333 w 24390"/>
                <a:gd name="connsiteY0" fmla="*/ 3049 h 52845"/>
                <a:gd name="connsiteX1" fmla="*/ 25162 w 24390"/>
                <a:gd name="connsiteY1" fmla="*/ 3049 h 52845"/>
                <a:gd name="connsiteX2" fmla="*/ 17967 w 24390"/>
                <a:gd name="connsiteY2" fmla="*/ 23292 h 52845"/>
                <a:gd name="connsiteX3" fmla="*/ 24431 w 24390"/>
                <a:gd name="connsiteY3" fmla="*/ 23292 h 52845"/>
                <a:gd name="connsiteX4" fmla="*/ 3049 w 24390"/>
                <a:gd name="connsiteY4" fmla="*/ 53251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0" h="52845">
                  <a:moveTo>
                    <a:pt x="18333" y="3049"/>
                  </a:moveTo>
                  <a:lnTo>
                    <a:pt x="25162" y="3049"/>
                  </a:lnTo>
                  <a:lnTo>
                    <a:pt x="17967" y="23292"/>
                  </a:lnTo>
                  <a:lnTo>
                    <a:pt x="24431" y="23292"/>
                  </a:lnTo>
                  <a:lnTo>
                    <a:pt x="3049" y="53251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A322973-15D1-4F69-93A5-39496B286E9F}"/>
                </a:ext>
              </a:extLst>
            </p:cNvPr>
            <p:cNvSpPr/>
            <p:nvPr/>
          </p:nvSpPr>
          <p:spPr>
            <a:xfrm>
              <a:off x="15744455" y="4897148"/>
              <a:ext cx="24390" cy="52845"/>
            </a:xfrm>
            <a:custGeom>
              <a:avLst/>
              <a:gdLst>
                <a:gd name="connsiteX0" fmla="*/ 9837 w 24390"/>
                <a:gd name="connsiteY0" fmla="*/ 3049 h 52845"/>
                <a:gd name="connsiteX1" fmla="*/ 3049 w 24390"/>
                <a:gd name="connsiteY1" fmla="*/ 3049 h 52845"/>
                <a:gd name="connsiteX2" fmla="*/ 10203 w 24390"/>
                <a:gd name="connsiteY2" fmla="*/ 23292 h 52845"/>
                <a:gd name="connsiteX3" fmla="*/ 3740 w 24390"/>
                <a:gd name="connsiteY3" fmla="*/ 23292 h 52845"/>
                <a:gd name="connsiteX4" fmla="*/ 25162 w 24390"/>
                <a:gd name="connsiteY4" fmla="*/ 53251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0" h="52845">
                  <a:moveTo>
                    <a:pt x="9837" y="3049"/>
                  </a:moveTo>
                  <a:lnTo>
                    <a:pt x="3049" y="3049"/>
                  </a:lnTo>
                  <a:lnTo>
                    <a:pt x="10203" y="23292"/>
                  </a:lnTo>
                  <a:lnTo>
                    <a:pt x="3740" y="23292"/>
                  </a:lnTo>
                  <a:lnTo>
                    <a:pt x="25162" y="53251"/>
                  </a:lnTo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4B6B8639-8E5E-4FED-9969-436533D773EE}"/>
                </a:ext>
              </a:extLst>
            </p:cNvPr>
            <p:cNvSpPr/>
            <p:nvPr/>
          </p:nvSpPr>
          <p:spPr>
            <a:xfrm>
              <a:off x="15762991" y="4897148"/>
              <a:ext cx="12195" cy="52845"/>
            </a:xfrm>
            <a:custGeom>
              <a:avLst/>
              <a:gdLst>
                <a:gd name="connsiteX0" fmla="*/ 3049 w 12195"/>
                <a:gd name="connsiteY0" fmla="*/ 41626 h 52845"/>
                <a:gd name="connsiteX1" fmla="*/ 6626 w 12195"/>
                <a:gd name="connsiteY1" fmla="*/ 53251 h 52845"/>
                <a:gd name="connsiteX2" fmla="*/ 10447 w 12195"/>
                <a:gd name="connsiteY2" fmla="*/ 40609 h 52845"/>
                <a:gd name="connsiteX3" fmla="*/ 8211 w 12195"/>
                <a:gd name="connsiteY3" fmla="*/ 6098 h 52845"/>
                <a:gd name="connsiteX4" fmla="*/ 8862 w 12195"/>
                <a:gd name="connsiteY4" fmla="*/ 3049 h 52845"/>
                <a:gd name="connsiteX5" fmla="*/ 6626 w 12195"/>
                <a:gd name="connsiteY5" fmla="*/ 3049 h 52845"/>
                <a:gd name="connsiteX6" fmla="*/ 4715 w 12195"/>
                <a:gd name="connsiteY6" fmla="*/ 3049 h 52845"/>
                <a:gd name="connsiteX7" fmla="*/ 5366 w 12195"/>
                <a:gd name="connsiteY7" fmla="*/ 6098 h 52845"/>
                <a:gd name="connsiteX8" fmla="*/ 3049 w 12195"/>
                <a:gd name="connsiteY8" fmla="*/ 41626 h 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5" h="52845">
                  <a:moveTo>
                    <a:pt x="3049" y="41626"/>
                  </a:moveTo>
                  <a:lnTo>
                    <a:pt x="6626" y="53251"/>
                  </a:lnTo>
                  <a:lnTo>
                    <a:pt x="10447" y="40609"/>
                  </a:lnTo>
                  <a:lnTo>
                    <a:pt x="8211" y="6098"/>
                  </a:lnTo>
                  <a:lnTo>
                    <a:pt x="8862" y="3049"/>
                  </a:lnTo>
                  <a:lnTo>
                    <a:pt x="6626" y="3049"/>
                  </a:lnTo>
                  <a:lnTo>
                    <a:pt x="4715" y="3049"/>
                  </a:lnTo>
                  <a:lnTo>
                    <a:pt x="5366" y="6098"/>
                  </a:lnTo>
                  <a:lnTo>
                    <a:pt x="3049" y="41626"/>
                  </a:lnTo>
                  <a:close/>
                </a:path>
              </a:pathLst>
            </a:custGeom>
            <a:solidFill>
              <a:srgbClr val="17A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D366D11A-8832-4A37-98C0-B2651A2ACD19}"/>
                </a:ext>
              </a:extLst>
            </p:cNvPr>
            <p:cNvSpPr/>
            <p:nvPr/>
          </p:nvSpPr>
          <p:spPr>
            <a:xfrm>
              <a:off x="15899454" y="4857514"/>
              <a:ext cx="12195" cy="24390"/>
            </a:xfrm>
            <a:custGeom>
              <a:avLst/>
              <a:gdLst>
                <a:gd name="connsiteX0" fmla="*/ 8618 w 12195"/>
                <a:gd name="connsiteY0" fmla="*/ 17073 h 24390"/>
                <a:gd name="connsiteX1" fmla="*/ 9715 w 12195"/>
                <a:gd name="connsiteY1" fmla="*/ 5975 h 24390"/>
                <a:gd name="connsiteX2" fmla="*/ 9309 w 12195"/>
                <a:gd name="connsiteY2" fmla="*/ 3049 h 24390"/>
                <a:gd name="connsiteX3" fmla="*/ 4553 w 12195"/>
                <a:gd name="connsiteY3" fmla="*/ 7805 h 24390"/>
                <a:gd name="connsiteX4" fmla="*/ 3049 w 12195"/>
                <a:gd name="connsiteY4" fmla="*/ 22642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5" h="24390">
                  <a:moveTo>
                    <a:pt x="8618" y="17073"/>
                  </a:moveTo>
                  <a:lnTo>
                    <a:pt x="9715" y="5975"/>
                  </a:lnTo>
                  <a:cubicBezTo>
                    <a:pt x="9837" y="4980"/>
                    <a:pt x="9695" y="3971"/>
                    <a:pt x="9309" y="3049"/>
                  </a:cubicBezTo>
                  <a:lnTo>
                    <a:pt x="4553" y="7805"/>
                  </a:lnTo>
                  <a:lnTo>
                    <a:pt x="3049" y="22642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DD89852C-2BBA-45C6-AB10-E028DA480A95}"/>
                </a:ext>
              </a:extLst>
            </p:cNvPr>
            <p:cNvSpPr/>
            <p:nvPr/>
          </p:nvSpPr>
          <p:spPr>
            <a:xfrm>
              <a:off x="15902177" y="4854100"/>
              <a:ext cx="12195" cy="20325"/>
            </a:xfrm>
            <a:custGeom>
              <a:avLst/>
              <a:gdLst>
                <a:gd name="connsiteX0" fmla="*/ 3049 w 12195"/>
                <a:gd name="connsiteY0" fmla="*/ 18333 h 20325"/>
                <a:gd name="connsiteX1" fmla="*/ 10488 w 12195"/>
                <a:gd name="connsiteY1" fmla="*/ 10894 h 20325"/>
                <a:gd name="connsiteX2" fmla="*/ 11179 w 12195"/>
                <a:gd name="connsiteY2" fmla="*/ 4309 h 20325"/>
                <a:gd name="connsiteX3" fmla="*/ 10447 w 12195"/>
                <a:gd name="connsiteY3" fmla="*/ 3049 h 20325"/>
                <a:gd name="connsiteX4" fmla="*/ 10447 w 12195"/>
                <a:gd name="connsiteY4" fmla="*/ 3049 h 20325"/>
                <a:gd name="connsiteX5" fmla="*/ 4065 w 12195"/>
                <a:gd name="connsiteY5" fmla="*/ 9349 h 2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" h="20325">
                  <a:moveTo>
                    <a:pt x="3049" y="18333"/>
                  </a:moveTo>
                  <a:lnTo>
                    <a:pt x="10488" y="10894"/>
                  </a:lnTo>
                  <a:cubicBezTo>
                    <a:pt x="12126" y="9085"/>
                    <a:pt x="12406" y="6419"/>
                    <a:pt x="11179" y="4309"/>
                  </a:cubicBezTo>
                  <a:lnTo>
                    <a:pt x="10447" y="3049"/>
                  </a:lnTo>
                  <a:lnTo>
                    <a:pt x="10447" y="3049"/>
                  </a:lnTo>
                  <a:lnTo>
                    <a:pt x="4065" y="934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CFE9DA7D-2907-4E47-891A-71B1DFA2CFD7}"/>
                </a:ext>
              </a:extLst>
            </p:cNvPr>
            <p:cNvSpPr/>
            <p:nvPr/>
          </p:nvSpPr>
          <p:spPr>
            <a:xfrm>
              <a:off x="15899621" y="4861446"/>
              <a:ext cx="32520" cy="40650"/>
            </a:xfrm>
            <a:custGeom>
              <a:avLst/>
              <a:gdLst>
                <a:gd name="connsiteX0" fmla="*/ 5564 w 32520"/>
                <a:gd name="connsiteY0" fmla="*/ 12857 h 40650"/>
                <a:gd name="connsiteX1" fmla="*/ 4385 w 32520"/>
                <a:gd name="connsiteY1" fmla="*/ 24483 h 40650"/>
                <a:gd name="connsiteX2" fmla="*/ 10686 w 32520"/>
                <a:gd name="connsiteY2" fmla="*/ 35174 h 40650"/>
                <a:gd name="connsiteX3" fmla="*/ 17934 w 32520"/>
                <a:gd name="connsiteY3" fmla="*/ 37942 h 40650"/>
                <a:gd name="connsiteX4" fmla="*/ 19670 w 32520"/>
                <a:gd name="connsiteY4" fmla="*/ 36719 h 40650"/>
                <a:gd name="connsiteX5" fmla="*/ 27800 w 32520"/>
                <a:gd name="connsiteY5" fmla="*/ 28589 h 40650"/>
                <a:gd name="connsiteX6" fmla="*/ 28978 w 32520"/>
                <a:gd name="connsiteY6" fmla="*/ 16963 h 40650"/>
                <a:gd name="connsiteX7" fmla="*/ 22678 w 32520"/>
                <a:gd name="connsiteY7" fmla="*/ 6272 h 40650"/>
                <a:gd name="connsiteX8" fmla="*/ 15414 w 32520"/>
                <a:gd name="connsiteY8" fmla="*/ 3540 h 40650"/>
                <a:gd name="connsiteX9" fmla="*/ 13694 w 32520"/>
                <a:gd name="connsiteY9" fmla="*/ 4768 h 4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20" h="40650">
                  <a:moveTo>
                    <a:pt x="5564" y="12857"/>
                  </a:moveTo>
                  <a:cubicBezTo>
                    <a:pt x="2711" y="16077"/>
                    <a:pt x="2239" y="20759"/>
                    <a:pt x="4385" y="24483"/>
                  </a:cubicBezTo>
                  <a:lnTo>
                    <a:pt x="10686" y="35174"/>
                  </a:lnTo>
                  <a:cubicBezTo>
                    <a:pt x="11922" y="37942"/>
                    <a:pt x="15170" y="39182"/>
                    <a:pt x="17934" y="37942"/>
                  </a:cubicBezTo>
                  <a:cubicBezTo>
                    <a:pt x="18588" y="37654"/>
                    <a:pt x="19178" y="37235"/>
                    <a:pt x="19670" y="36719"/>
                  </a:cubicBezTo>
                  <a:lnTo>
                    <a:pt x="27800" y="28589"/>
                  </a:lnTo>
                  <a:cubicBezTo>
                    <a:pt x="30653" y="25369"/>
                    <a:pt x="31125" y="20690"/>
                    <a:pt x="28978" y="16963"/>
                  </a:cubicBezTo>
                  <a:lnTo>
                    <a:pt x="22678" y="6272"/>
                  </a:lnTo>
                  <a:cubicBezTo>
                    <a:pt x="21426" y="3512"/>
                    <a:pt x="18174" y="2288"/>
                    <a:pt x="15414" y="3540"/>
                  </a:cubicBezTo>
                  <a:cubicBezTo>
                    <a:pt x="14767" y="3837"/>
                    <a:pt x="14182" y="4252"/>
                    <a:pt x="13694" y="4768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D3088D15-8E08-46E6-B42F-E5B97659AA17}"/>
                </a:ext>
              </a:extLst>
            </p:cNvPr>
            <p:cNvSpPr/>
            <p:nvPr/>
          </p:nvSpPr>
          <p:spPr>
            <a:xfrm>
              <a:off x="15915710" y="4871663"/>
              <a:ext cx="24390" cy="24390"/>
            </a:xfrm>
            <a:custGeom>
              <a:avLst/>
              <a:gdLst>
                <a:gd name="connsiteX0" fmla="*/ 21873 w 24390"/>
                <a:gd name="connsiteY0" fmla="*/ 4306 h 24390"/>
                <a:gd name="connsiteX1" fmla="*/ 21426 w 24390"/>
                <a:gd name="connsiteY1" fmla="*/ 8778 h 24390"/>
                <a:gd name="connsiteX2" fmla="*/ 7035 w 24390"/>
                <a:gd name="connsiteY2" fmla="*/ 23087 h 24390"/>
                <a:gd name="connsiteX3" fmla="*/ 4048 w 24390"/>
                <a:gd name="connsiteY3" fmla="*/ 23143 h 24390"/>
                <a:gd name="connsiteX4" fmla="*/ 3580 w 24390"/>
                <a:gd name="connsiteY4" fmla="*/ 22477 h 24390"/>
                <a:gd name="connsiteX5" fmla="*/ 3580 w 24390"/>
                <a:gd name="connsiteY5" fmla="*/ 22477 h 24390"/>
                <a:gd name="connsiteX6" fmla="*/ 4027 w 24390"/>
                <a:gd name="connsiteY6" fmla="*/ 18005 h 24390"/>
                <a:gd name="connsiteX7" fmla="*/ 18417 w 24390"/>
                <a:gd name="connsiteY7" fmla="*/ 3696 h 24390"/>
                <a:gd name="connsiteX8" fmla="*/ 21405 w 24390"/>
                <a:gd name="connsiteY8" fmla="*/ 3640 h 24390"/>
                <a:gd name="connsiteX9" fmla="*/ 21873 w 24390"/>
                <a:gd name="connsiteY9" fmla="*/ 4306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1873" y="4306"/>
                  </a:moveTo>
                  <a:cubicBezTo>
                    <a:pt x="22722" y="5733"/>
                    <a:pt x="22540" y="7546"/>
                    <a:pt x="21426" y="8778"/>
                  </a:cubicBezTo>
                  <a:lnTo>
                    <a:pt x="7035" y="23087"/>
                  </a:lnTo>
                  <a:cubicBezTo>
                    <a:pt x="6227" y="23928"/>
                    <a:pt x="4889" y="23952"/>
                    <a:pt x="4048" y="23143"/>
                  </a:cubicBezTo>
                  <a:cubicBezTo>
                    <a:pt x="3849" y="22952"/>
                    <a:pt x="3690" y="22729"/>
                    <a:pt x="3580" y="22477"/>
                  </a:cubicBezTo>
                  <a:lnTo>
                    <a:pt x="3580" y="22477"/>
                  </a:lnTo>
                  <a:cubicBezTo>
                    <a:pt x="2731" y="21050"/>
                    <a:pt x="2914" y="19237"/>
                    <a:pt x="4027" y="18005"/>
                  </a:cubicBezTo>
                  <a:lnTo>
                    <a:pt x="18417" y="3696"/>
                  </a:lnTo>
                  <a:cubicBezTo>
                    <a:pt x="19227" y="2855"/>
                    <a:pt x="20564" y="2831"/>
                    <a:pt x="21405" y="3640"/>
                  </a:cubicBezTo>
                  <a:cubicBezTo>
                    <a:pt x="21604" y="3831"/>
                    <a:pt x="21763" y="4054"/>
                    <a:pt x="21873" y="4306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686E0430-EF05-434D-88F0-1E55575DF0AD}"/>
                </a:ext>
              </a:extLst>
            </p:cNvPr>
            <p:cNvSpPr/>
            <p:nvPr/>
          </p:nvSpPr>
          <p:spPr>
            <a:xfrm>
              <a:off x="15916747" y="4860850"/>
              <a:ext cx="24390" cy="24390"/>
            </a:xfrm>
            <a:custGeom>
              <a:avLst/>
              <a:gdLst>
                <a:gd name="connsiteX0" fmla="*/ 21812 w 24390"/>
                <a:gd name="connsiteY0" fmla="*/ 4306 h 24390"/>
                <a:gd name="connsiteX1" fmla="*/ 21365 w 24390"/>
                <a:gd name="connsiteY1" fmla="*/ 8778 h 24390"/>
                <a:gd name="connsiteX2" fmla="*/ 6974 w 24390"/>
                <a:gd name="connsiteY2" fmla="*/ 23087 h 24390"/>
                <a:gd name="connsiteX3" fmla="*/ 3987 w 24390"/>
                <a:gd name="connsiteY3" fmla="*/ 23144 h 24390"/>
                <a:gd name="connsiteX4" fmla="*/ 3519 w 24390"/>
                <a:gd name="connsiteY4" fmla="*/ 22477 h 24390"/>
                <a:gd name="connsiteX5" fmla="*/ 3519 w 24390"/>
                <a:gd name="connsiteY5" fmla="*/ 22477 h 24390"/>
                <a:gd name="connsiteX6" fmla="*/ 3966 w 24390"/>
                <a:gd name="connsiteY6" fmla="*/ 18005 h 24390"/>
                <a:gd name="connsiteX7" fmla="*/ 18357 w 24390"/>
                <a:gd name="connsiteY7" fmla="*/ 3697 h 24390"/>
                <a:gd name="connsiteX8" fmla="*/ 21344 w 24390"/>
                <a:gd name="connsiteY8" fmla="*/ 3640 h 24390"/>
                <a:gd name="connsiteX9" fmla="*/ 21812 w 24390"/>
                <a:gd name="connsiteY9" fmla="*/ 4306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1812" y="4306"/>
                  </a:moveTo>
                  <a:cubicBezTo>
                    <a:pt x="22661" y="5733"/>
                    <a:pt x="22478" y="7546"/>
                    <a:pt x="21365" y="8778"/>
                  </a:cubicBezTo>
                  <a:lnTo>
                    <a:pt x="6974" y="23087"/>
                  </a:lnTo>
                  <a:cubicBezTo>
                    <a:pt x="6166" y="23928"/>
                    <a:pt x="4828" y="23952"/>
                    <a:pt x="3987" y="23144"/>
                  </a:cubicBezTo>
                  <a:cubicBezTo>
                    <a:pt x="3788" y="22952"/>
                    <a:pt x="3629" y="22729"/>
                    <a:pt x="3519" y="22477"/>
                  </a:cubicBezTo>
                  <a:lnTo>
                    <a:pt x="3519" y="22477"/>
                  </a:lnTo>
                  <a:cubicBezTo>
                    <a:pt x="2755" y="21034"/>
                    <a:pt x="2934" y="19270"/>
                    <a:pt x="3966" y="18005"/>
                  </a:cubicBezTo>
                  <a:lnTo>
                    <a:pt x="18357" y="3697"/>
                  </a:lnTo>
                  <a:cubicBezTo>
                    <a:pt x="19166" y="2855"/>
                    <a:pt x="20503" y="2831"/>
                    <a:pt x="21344" y="3640"/>
                  </a:cubicBezTo>
                  <a:cubicBezTo>
                    <a:pt x="21544" y="3831"/>
                    <a:pt x="21702" y="4054"/>
                    <a:pt x="21812" y="4306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61CF5418-CF37-44A8-AC4D-DB8F7E021A80}"/>
                </a:ext>
              </a:extLst>
            </p:cNvPr>
            <p:cNvSpPr/>
            <p:nvPr/>
          </p:nvSpPr>
          <p:spPr>
            <a:xfrm>
              <a:off x="15909166" y="4848290"/>
              <a:ext cx="24390" cy="24390"/>
            </a:xfrm>
            <a:custGeom>
              <a:avLst/>
              <a:gdLst>
                <a:gd name="connsiteX0" fmla="*/ 21954 w 24390"/>
                <a:gd name="connsiteY0" fmla="*/ 4306 h 24390"/>
                <a:gd name="connsiteX1" fmla="*/ 21507 w 24390"/>
                <a:gd name="connsiteY1" fmla="*/ 8778 h 24390"/>
                <a:gd name="connsiteX2" fmla="*/ 7036 w 24390"/>
                <a:gd name="connsiteY2" fmla="*/ 23087 h 24390"/>
                <a:gd name="connsiteX3" fmla="*/ 4048 w 24390"/>
                <a:gd name="connsiteY3" fmla="*/ 23143 h 24390"/>
                <a:gd name="connsiteX4" fmla="*/ 3580 w 24390"/>
                <a:gd name="connsiteY4" fmla="*/ 22477 h 24390"/>
                <a:gd name="connsiteX5" fmla="*/ 3580 w 24390"/>
                <a:gd name="connsiteY5" fmla="*/ 22477 h 24390"/>
                <a:gd name="connsiteX6" fmla="*/ 4028 w 24390"/>
                <a:gd name="connsiteY6" fmla="*/ 18005 h 24390"/>
                <a:gd name="connsiteX7" fmla="*/ 18418 w 24390"/>
                <a:gd name="connsiteY7" fmla="*/ 3696 h 24390"/>
                <a:gd name="connsiteX8" fmla="*/ 21405 w 24390"/>
                <a:gd name="connsiteY8" fmla="*/ 3640 h 24390"/>
                <a:gd name="connsiteX9" fmla="*/ 21873 w 24390"/>
                <a:gd name="connsiteY9" fmla="*/ 4306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1954" y="4306"/>
                  </a:moveTo>
                  <a:cubicBezTo>
                    <a:pt x="22804" y="5733"/>
                    <a:pt x="22621" y="7546"/>
                    <a:pt x="21507" y="8778"/>
                  </a:cubicBezTo>
                  <a:lnTo>
                    <a:pt x="7036" y="23087"/>
                  </a:lnTo>
                  <a:cubicBezTo>
                    <a:pt x="6227" y="23928"/>
                    <a:pt x="4889" y="23952"/>
                    <a:pt x="4048" y="23143"/>
                  </a:cubicBezTo>
                  <a:cubicBezTo>
                    <a:pt x="3849" y="22952"/>
                    <a:pt x="3690" y="22729"/>
                    <a:pt x="3580" y="22477"/>
                  </a:cubicBezTo>
                  <a:lnTo>
                    <a:pt x="3580" y="22477"/>
                  </a:lnTo>
                  <a:cubicBezTo>
                    <a:pt x="2731" y="21050"/>
                    <a:pt x="2914" y="19237"/>
                    <a:pt x="4028" y="18005"/>
                  </a:cubicBezTo>
                  <a:lnTo>
                    <a:pt x="18418" y="3696"/>
                  </a:lnTo>
                  <a:cubicBezTo>
                    <a:pt x="19227" y="2855"/>
                    <a:pt x="20564" y="2831"/>
                    <a:pt x="21405" y="3640"/>
                  </a:cubicBezTo>
                  <a:cubicBezTo>
                    <a:pt x="21605" y="3831"/>
                    <a:pt x="21763" y="4054"/>
                    <a:pt x="21873" y="4306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75923F0C-A04D-4B96-97DC-326D0229259D}"/>
                </a:ext>
              </a:extLst>
            </p:cNvPr>
            <p:cNvSpPr/>
            <p:nvPr/>
          </p:nvSpPr>
          <p:spPr>
            <a:xfrm>
              <a:off x="15917621" y="4849956"/>
              <a:ext cx="24390" cy="24390"/>
            </a:xfrm>
            <a:custGeom>
              <a:avLst/>
              <a:gdLst>
                <a:gd name="connsiteX0" fmla="*/ 21873 w 24390"/>
                <a:gd name="connsiteY0" fmla="*/ 4306 h 24390"/>
                <a:gd name="connsiteX1" fmla="*/ 21426 w 24390"/>
                <a:gd name="connsiteY1" fmla="*/ 8778 h 24390"/>
                <a:gd name="connsiteX2" fmla="*/ 7036 w 24390"/>
                <a:gd name="connsiteY2" fmla="*/ 23086 h 24390"/>
                <a:gd name="connsiteX3" fmla="*/ 4048 w 24390"/>
                <a:gd name="connsiteY3" fmla="*/ 23144 h 24390"/>
                <a:gd name="connsiteX4" fmla="*/ 3580 w 24390"/>
                <a:gd name="connsiteY4" fmla="*/ 22477 h 24390"/>
                <a:gd name="connsiteX5" fmla="*/ 3580 w 24390"/>
                <a:gd name="connsiteY5" fmla="*/ 22477 h 24390"/>
                <a:gd name="connsiteX6" fmla="*/ 4028 w 24390"/>
                <a:gd name="connsiteY6" fmla="*/ 18005 h 24390"/>
                <a:gd name="connsiteX7" fmla="*/ 18418 w 24390"/>
                <a:gd name="connsiteY7" fmla="*/ 3697 h 24390"/>
                <a:gd name="connsiteX8" fmla="*/ 21405 w 24390"/>
                <a:gd name="connsiteY8" fmla="*/ 3640 h 24390"/>
                <a:gd name="connsiteX9" fmla="*/ 21873 w 24390"/>
                <a:gd name="connsiteY9" fmla="*/ 4306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1873" y="4306"/>
                  </a:moveTo>
                  <a:cubicBezTo>
                    <a:pt x="22723" y="5733"/>
                    <a:pt x="22540" y="7546"/>
                    <a:pt x="21426" y="8778"/>
                  </a:cubicBezTo>
                  <a:lnTo>
                    <a:pt x="7036" y="23086"/>
                  </a:lnTo>
                  <a:cubicBezTo>
                    <a:pt x="6227" y="23928"/>
                    <a:pt x="4889" y="23952"/>
                    <a:pt x="4048" y="23144"/>
                  </a:cubicBezTo>
                  <a:cubicBezTo>
                    <a:pt x="3849" y="22952"/>
                    <a:pt x="3690" y="22729"/>
                    <a:pt x="3580" y="22477"/>
                  </a:cubicBezTo>
                  <a:lnTo>
                    <a:pt x="3580" y="22477"/>
                  </a:lnTo>
                  <a:cubicBezTo>
                    <a:pt x="2731" y="21050"/>
                    <a:pt x="2914" y="19237"/>
                    <a:pt x="4028" y="18005"/>
                  </a:cubicBezTo>
                  <a:lnTo>
                    <a:pt x="18418" y="3697"/>
                  </a:lnTo>
                  <a:cubicBezTo>
                    <a:pt x="19227" y="2855"/>
                    <a:pt x="20564" y="2831"/>
                    <a:pt x="21405" y="3640"/>
                  </a:cubicBezTo>
                  <a:cubicBezTo>
                    <a:pt x="21605" y="3831"/>
                    <a:pt x="21763" y="4054"/>
                    <a:pt x="21873" y="4306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03C1C8F-C877-4889-89B7-CA3667277A35}"/>
                </a:ext>
              </a:extLst>
            </p:cNvPr>
            <p:cNvSpPr/>
            <p:nvPr/>
          </p:nvSpPr>
          <p:spPr>
            <a:xfrm>
              <a:off x="15784007" y="4898652"/>
              <a:ext cx="81300" cy="65040"/>
            </a:xfrm>
            <a:custGeom>
              <a:avLst/>
              <a:gdLst>
                <a:gd name="connsiteX0" fmla="*/ 80772 w 81300"/>
                <a:gd name="connsiteY0" fmla="*/ 65284 h 65040"/>
                <a:gd name="connsiteX1" fmla="*/ 77804 w 81300"/>
                <a:gd name="connsiteY1" fmla="*/ 26626 h 65040"/>
                <a:gd name="connsiteX2" fmla="*/ 14187 w 81300"/>
                <a:gd name="connsiteY2" fmla="*/ 3049 h 65040"/>
                <a:gd name="connsiteX3" fmla="*/ 3049 w 81300"/>
                <a:gd name="connsiteY3" fmla="*/ 41870 h 65040"/>
                <a:gd name="connsiteX4" fmla="*/ 80772 w 81300"/>
                <a:gd name="connsiteY4" fmla="*/ 65284 h 6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0" h="65040">
                  <a:moveTo>
                    <a:pt x="80772" y="65284"/>
                  </a:moveTo>
                  <a:lnTo>
                    <a:pt x="77804" y="26626"/>
                  </a:lnTo>
                  <a:lnTo>
                    <a:pt x="14187" y="3049"/>
                  </a:lnTo>
                  <a:lnTo>
                    <a:pt x="3049" y="41870"/>
                  </a:lnTo>
                  <a:lnTo>
                    <a:pt x="80772" y="65284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A979A22D-2D16-44B6-9E70-30D9B9C1E99D}"/>
                </a:ext>
              </a:extLst>
            </p:cNvPr>
            <p:cNvSpPr/>
            <p:nvPr/>
          </p:nvSpPr>
          <p:spPr>
            <a:xfrm>
              <a:off x="15858763" y="4872555"/>
              <a:ext cx="56910" cy="93495"/>
            </a:xfrm>
            <a:custGeom>
              <a:avLst/>
              <a:gdLst>
                <a:gd name="connsiteX0" fmla="*/ 6016 w 56910"/>
                <a:gd name="connsiteY0" fmla="*/ 91381 h 93495"/>
                <a:gd name="connsiteX1" fmla="*/ 57642 w 56910"/>
                <a:gd name="connsiteY1" fmla="*/ 30813 h 93495"/>
                <a:gd name="connsiteX2" fmla="*/ 42317 w 56910"/>
                <a:gd name="connsiteY2" fmla="*/ 3049 h 93495"/>
                <a:gd name="connsiteX3" fmla="*/ 3049 w 56910"/>
                <a:gd name="connsiteY3" fmla="*/ 52723 h 9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10" h="93495">
                  <a:moveTo>
                    <a:pt x="6016" y="91381"/>
                  </a:moveTo>
                  <a:lnTo>
                    <a:pt x="57642" y="30813"/>
                  </a:lnTo>
                  <a:lnTo>
                    <a:pt x="42317" y="3049"/>
                  </a:lnTo>
                  <a:lnTo>
                    <a:pt x="3049" y="52723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E4B8A1A-EEAC-40A8-8350-747A959B9844}"/>
                </a:ext>
              </a:extLst>
            </p:cNvPr>
            <p:cNvSpPr/>
            <p:nvPr/>
          </p:nvSpPr>
          <p:spPr>
            <a:xfrm>
              <a:off x="15757951" y="5019017"/>
              <a:ext cx="24390" cy="12195"/>
            </a:xfrm>
            <a:custGeom>
              <a:avLst/>
              <a:gdLst>
                <a:gd name="connsiteX0" fmla="*/ 7845 w 24390"/>
                <a:gd name="connsiteY0" fmla="*/ 9187 h 12195"/>
                <a:gd name="connsiteX1" fmla="*/ 18740 w 24390"/>
                <a:gd name="connsiteY1" fmla="*/ 11585 h 12195"/>
                <a:gd name="connsiteX2" fmla="*/ 21667 w 24390"/>
                <a:gd name="connsiteY2" fmla="*/ 11585 h 12195"/>
                <a:gd name="connsiteX3" fmla="*/ 17602 w 24390"/>
                <a:gd name="connsiteY3" fmla="*/ 6260 h 12195"/>
                <a:gd name="connsiteX4" fmla="*/ 3049 w 24390"/>
                <a:gd name="connsiteY4" fmla="*/ 3049 h 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0" h="12195">
                  <a:moveTo>
                    <a:pt x="7845" y="9187"/>
                  </a:moveTo>
                  <a:lnTo>
                    <a:pt x="18740" y="11585"/>
                  </a:lnTo>
                  <a:cubicBezTo>
                    <a:pt x="19699" y="11870"/>
                    <a:pt x="20707" y="11870"/>
                    <a:pt x="21667" y="11585"/>
                  </a:cubicBezTo>
                  <a:lnTo>
                    <a:pt x="17602" y="6260"/>
                  </a:lnTo>
                  <a:lnTo>
                    <a:pt x="3049" y="304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3E84DEAD-181D-4969-BE89-A8C3C1716B3C}"/>
                </a:ext>
              </a:extLst>
            </p:cNvPr>
            <p:cNvSpPr/>
            <p:nvPr/>
          </p:nvSpPr>
          <p:spPr>
            <a:xfrm>
              <a:off x="15765024" y="5022554"/>
              <a:ext cx="20325" cy="12195"/>
            </a:xfrm>
            <a:custGeom>
              <a:avLst/>
              <a:gdLst>
                <a:gd name="connsiteX0" fmla="*/ 3049 w 20325"/>
                <a:gd name="connsiteY0" fmla="*/ 3049 h 12195"/>
                <a:gd name="connsiteX1" fmla="*/ 9553 w 20325"/>
                <a:gd name="connsiteY1" fmla="*/ 11179 h 12195"/>
                <a:gd name="connsiteX2" fmla="*/ 16016 w 20325"/>
                <a:gd name="connsiteY2" fmla="*/ 12601 h 12195"/>
                <a:gd name="connsiteX3" fmla="*/ 17358 w 20325"/>
                <a:gd name="connsiteY3" fmla="*/ 12032 h 12195"/>
                <a:gd name="connsiteX4" fmla="*/ 17358 w 20325"/>
                <a:gd name="connsiteY4" fmla="*/ 12032 h 12195"/>
                <a:gd name="connsiteX5" fmla="*/ 11789 w 20325"/>
                <a:gd name="connsiteY5" fmla="*/ 4959 h 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5" h="12195">
                  <a:moveTo>
                    <a:pt x="3049" y="3049"/>
                  </a:moveTo>
                  <a:lnTo>
                    <a:pt x="9553" y="11179"/>
                  </a:lnTo>
                  <a:cubicBezTo>
                    <a:pt x="11167" y="13008"/>
                    <a:pt x="13780" y="13577"/>
                    <a:pt x="16016" y="12601"/>
                  </a:cubicBezTo>
                  <a:lnTo>
                    <a:pt x="17358" y="12032"/>
                  </a:lnTo>
                  <a:lnTo>
                    <a:pt x="17358" y="12032"/>
                  </a:lnTo>
                  <a:lnTo>
                    <a:pt x="11789" y="4959"/>
                  </a:ln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20BB467A-FD9F-4C2D-B716-C8B01A289D86}"/>
                </a:ext>
              </a:extLst>
            </p:cNvPr>
            <p:cNvSpPr/>
            <p:nvPr/>
          </p:nvSpPr>
          <p:spPr>
            <a:xfrm>
              <a:off x="15736559" y="5018848"/>
              <a:ext cx="40650" cy="32520"/>
            </a:xfrm>
            <a:custGeom>
              <a:avLst/>
              <a:gdLst>
                <a:gd name="connsiteX0" fmla="*/ 29644 w 40650"/>
                <a:gd name="connsiteY0" fmla="*/ 6389 h 32520"/>
                <a:gd name="connsiteX1" fmla="*/ 18262 w 40650"/>
                <a:gd name="connsiteY1" fmla="*/ 3869 h 32520"/>
                <a:gd name="connsiteX2" fmla="*/ 6880 w 40650"/>
                <a:gd name="connsiteY2" fmla="*/ 8909 h 32520"/>
                <a:gd name="connsiteX3" fmla="*/ 3306 w 40650"/>
                <a:gd name="connsiteY3" fmla="*/ 15779 h 32520"/>
                <a:gd name="connsiteX4" fmla="*/ 4319 w 40650"/>
                <a:gd name="connsiteY4" fmla="*/ 17649 h 32520"/>
                <a:gd name="connsiteX5" fmla="*/ 11514 w 40650"/>
                <a:gd name="connsiteY5" fmla="*/ 26795 h 32520"/>
                <a:gd name="connsiteX6" fmla="*/ 22896 w 40650"/>
                <a:gd name="connsiteY6" fmla="*/ 29316 h 32520"/>
                <a:gd name="connsiteX7" fmla="*/ 34237 w 40650"/>
                <a:gd name="connsiteY7" fmla="*/ 24275 h 32520"/>
                <a:gd name="connsiteX8" fmla="*/ 37810 w 40650"/>
                <a:gd name="connsiteY8" fmla="*/ 17405 h 32520"/>
                <a:gd name="connsiteX9" fmla="*/ 36798 w 40650"/>
                <a:gd name="connsiteY9" fmla="*/ 15535 h 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50" h="32520">
                  <a:moveTo>
                    <a:pt x="29644" y="6389"/>
                  </a:moveTo>
                  <a:cubicBezTo>
                    <a:pt x="26790" y="3177"/>
                    <a:pt x="22201" y="2161"/>
                    <a:pt x="18262" y="3869"/>
                  </a:cubicBezTo>
                  <a:lnTo>
                    <a:pt x="6880" y="8909"/>
                  </a:lnTo>
                  <a:cubicBezTo>
                    <a:pt x="3989" y="9844"/>
                    <a:pt x="2392" y="12893"/>
                    <a:pt x="3306" y="15779"/>
                  </a:cubicBezTo>
                  <a:cubicBezTo>
                    <a:pt x="3522" y="16470"/>
                    <a:pt x="3863" y="17121"/>
                    <a:pt x="4319" y="17649"/>
                  </a:cubicBezTo>
                  <a:lnTo>
                    <a:pt x="11514" y="26795"/>
                  </a:lnTo>
                  <a:cubicBezTo>
                    <a:pt x="14367" y="30006"/>
                    <a:pt x="18957" y="31023"/>
                    <a:pt x="22896" y="29316"/>
                  </a:cubicBezTo>
                  <a:lnTo>
                    <a:pt x="34237" y="24275"/>
                  </a:lnTo>
                  <a:cubicBezTo>
                    <a:pt x="37127" y="23340"/>
                    <a:pt x="38725" y="20291"/>
                    <a:pt x="37810" y="17405"/>
                  </a:cubicBezTo>
                  <a:cubicBezTo>
                    <a:pt x="37595" y="16714"/>
                    <a:pt x="37253" y="16064"/>
                    <a:pt x="36798" y="15535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4E7AFBDC-E929-43AF-95C3-C890221C4327}"/>
                </a:ext>
              </a:extLst>
            </p:cNvPr>
            <p:cNvSpPr/>
            <p:nvPr/>
          </p:nvSpPr>
          <p:spPr>
            <a:xfrm>
              <a:off x="15740306" y="5033579"/>
              <a:ext cx="24390" cy="24390"/>
            </a:xfrm>
            <a:custGeom>
              <a:avLst/>
              <a:gdLst>
                <a:gd name="connsiteX0" fmla="*/ 20490 w 24390"/>
                <a:gd name="connsiteY0" fmla="*/ 23650 h 24390"/>
                <a:gd name="connsiteX1" fmla="*/ 16100 w 24390"/>
                <a:gd name="connsiteY1" fmla="*/ 22674 h 24390"/>
                <a:gd name="connsiteX2" fmla="*/ 3539 w 24390"/>
                <a:gd name="connsiteY2" fmla="*/ 6698 h 24390"/>
                <a:gd name="connsiteX3" fmla="*/ 3783 w 24390"/>
                <a:gd name="connsiteY3" fmla="*/ 3772 h 24390"/>
                <a:gd name="connsiteX4" fmla="*/ 4555 w 24390"/>
                <a:gd name="connsiteY4" fmla="*/ 3365 h 24390"/>
                <a:gd name="connsiteX5" fmla="*/ 4555 w 24390"/>
                <a:gd name="connsiteY5" fmla="*/ 3365 h 24390"/>
                <a:gd name="connsiteX6" fmla="*/ 8946 w 24390"/>
                <a:gd name="connsiteY6" fmla="*/ 4341 h 24390"/>
                <a:gd name="connsiteX7" fmla="*/ 21425 w 24390"/>
                <a:gd name="connsiteY7" fmla="*/ 20479 h 24390"/>
                <a:gd name="connsiteX8" fmla="*/ 21108 w 24390"/>
                <a:gd name="connsiteY8" fmla="*/ 23446 h 24390"/>
                <a:gd name="connsiteX9" fmla="*/ 20450 w 24390"/>
                <a:gd name="connsiteY9" fmla="*/ 23812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0490" y="23650"/>
                  </a:moveTo>
                  <a:cubicBezTo>
                    <a:pt x="18970" y="24340"/>
                    <a:pt x="17190" y="23934"/>
                    <a:pt x="16100" y="22674"/>
                  </a:cubicBezTo>
                  <a:lnTo>
                    <a:pt x="3539" y="6698"/>
                  </a:lnTo>
                  <a:cubicBezTo>
                    <a:pt x="2799" y="5804"/>
                    <a:pt x="2909" y="4503"/>
                    <a:pt x="3783" y="3772"/>
                  </a:cubicBezTo>
                  <a:cubicBezTo>
                    <a:pt x="4007" y="3568"/>
                    <a:pt x="4271" y="3447"/>
                    <a:pt x="4555" y="3365"/>
                  </a:cubicBezTo>
                  <a:lnTo>
                    <a:pt x="4555" y="3365"/>
                  </a:lnTo>
                  <a:cubicBezTo>
                    <a:pt x="6076" y="2715"/>
                    <a:pt x="7848" y="3080"/>
                    <a:pt x="8946" y="4341"/>
                  </a:cubicBezTo>
                  <a:lnTo>
                    <a:pt x="21425" y="20479"/>
                  </a:lnTo>
                  <a:cubicBezTo>
                    <a:pt x="22157" y="21373"/>
                    <a:pt x="22019" y="22715"/>
                    <a:pt x="21108" y="23446"/>
                  </a:cubicBezTo>
                  <a:cubicBezTo>
                    <a:pt x="20913" y="23609"/>
                    <a:pt x="20689" y="23731"/>
                    <a:pt x="20450" y="23812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CB4E8472-8795-48FE-B7E6-284F224CBE24}"/>
                </a:ext>
              </a:extLst>
            </p:cNvPr>
            <p:cNvSpPr/>
            <p:nvPr/>
          </p:nvSpPr>
          <p:spPr>
            <a:xfrm>
              <a:off x="15750951" y="5035796"/>
              <a:ext cx="24390" cy="24390"/>
            </a:xfrm>
            <a:custGeom>
              <a:avLst/>
              <a:gdLst>
                <a:gd name="connsiteX0" fmla="*/ 20455 w 24390"/>
                <a:gd name="connsiteY0" fmla="*/ 23667 h 24390"/>
                <a:gd name="connsiteX1" fmla="*/ 16065 w 24390"/>
                <a:gd name="connsiteY1" fmla="*/ 22732 h 24390"/>
                <a:gd name="connsiteX2" fmla="*/ 3544 w 24390"/>
                <a:gd name="connsiteY2" fmla="*/ 6757 h 24390"/>
                <a:gd name="connsiteX3" fmla="*/ 3801 w 24390"/>
                <a:gd name="connsiteY3" fmla="*/ 3789 h 24390"/>
                <a:gd name="connsiteX4" fmla="*/ 4520 w 24390"/>
                <a:gd name="connsiteY4" fmla="*/ 3383 h 24390"/>
                <a:gd name="connsiteX5" fmla="*/ 4520 w 24390"/>
                <a:gd name="connsiteY5" fmla="*/ 3383 h 24390"/>
                <a:gd name="connsiteX6" fmla="*/ 8910 w 24390"/>
                <a:gd name="connsiteY6" fmla="*/ 4358 h 24390"/>
                <a:gd name="connsiteX7" fmla="*/ 21431 w 24390"/>
                <a:gd name="connsiteY7" fmla="*/ 20334 h 24390"/>
                <a:gd name="connsiteX8" fmla="*/ 21203 w 24390"/>
                <a:gd name="connsiteY8" fmla="*/ 23261 h 24390"/>
                <a:gd name="connsiteX9" fmla="*/ 20455 w 24390"/>
                <a:gd name="connsiteY9" fmla="*/ 23667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0455" y="23667"/>
                  </a:moveTo>
                  <a:cubicBezTo>
                    <a:pt x="18943" y="24359"/>
                    <a:pt x="17171" y="23952"/>
                    <a:pt x="16065" y="22732"/>
                  </a:cubicBezTo>
                  <a:lnTo>
                    <a:pt x="3544" y="6757"/>
                  </a:lnTo>
                  <a:cubicBezTo>
                    <a:pt x="2792" y="5863"/>
                    <a:pt x="2911" y="4521"/>
                    <a:pt x="3801" y="3789"/>
                  </a:cubicBezTo>
                  <a:cubicBezTo>
                    <a:pt x="4012" y="3586"/>
                    <a:pt x="4256" y="3464"/>
                    <a:pt x="4520" y="3383"/>
                  </a:cubicBezTo>
                  <a:lnTo>
                    <a:pt x="4520" y="3383"/>
                  </a:lnTo>
                  <a:cubicBezTo>
                    <a:pt x="6040" y="2692"/>
                    <a:pt x="7821" y="3099"/>
                    <a:pt x="8910" y="4358"/>
                  </a:cubicBezTo>
                  <a:lnTo>
                    <a:pt x="21431" y="20334"/>
                  </a:lnTo>
                  <a:cubicBezTo>
                    <a:pt x="22174" y="21188"/>
                    <a:pt x="22073" y="22529"/>
                    <a:pt x="21203" y="23261"/>
                  </a:cubicBezTo>
                  <a:cubicBezTo>
                    <a:pt x="20987" y="23464"/>
                    <a:pt x="20731" y="23586"/>
                    <a:pt x="20455" y="23667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1B75727A-BB57-4B56-9A12-AC060F27BC01}"/>
                </a:ext>
              </a:extLst>
            </p:cNvPr>
            <p:cNvSpPr/>
            <p:nvPr/>
          </p:nvSpPr>
          <p:spPr>
            <a:xfrm>
              <a:off x="15764293" y="5029880"/>
              <a:ext cx="24390" cy="24390"/>
            </a:xfrm>
            <a:custGeom>
              <a:avLst/>
              <a:gdLst>
                <a:gd name="connsiteX0" fmla="*/ 20486 w 24390"/>
                <a:gd name="connsiteY0" fmla="*/ 23690 h 24390"/>
                <a:gd name="connsiteX1" fmla="*/ 16056 w 24390"/>
                <a:gd name="connsiteY1" fmla="*/ 22715 h 24390"/>
                <a:gd name="connsiteX2" fmla="*/ 3535 w 24390"/>
                <a:gd name="connsiteY2" fmla="*/ 6739 h 24390"/>
                <a:gd name="connsiteX3" fmla="*/ 3812 w 24390"/>
                <a:gd name="connsiteY3" fmla="*/ 3771 h 24390"/>
                <a:gd name="connsiteX4" fmla="*/ 4552 w 24390"/>
                <a:gd name="connsiteY4" fmla="*/ 3365 h 24390"/>
                <a:gd name="connsiteX5" fmla="*/ 4552 w 24390"/>
                <a:gd name="connsiteY5" fmla="*/ 3365 h 24390"/>
                <a:gd name="connsiteX6" fmla="*/ 8942 w 24390"/>
                <a:gd name="connsiteY6" fmla="*/ 4341 h 24390"/>
                <a:gd name="connsiteX7" fmla="*/ 21462 w 24390"/>
                <a:gd name="connsiteY7" fmla="*/ 20316 h 24390"/>
                <a:gd name="connsiteX8" fmla="*/ 21117 w 24390"/>
                <a:gd name="connsiteY8" fmla="*/ 23324 h 24390"/>
                <a:gd name="connsiteX9" fmla="*/ 20486 w 24390"/>
                <a:gd name="connsiteY9" fmla="*/ 23690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0486" y="23690"/>
                  </a:moveTo>
                  <a:cubicBezTo>
                    <a:pt x="18950" y="24300"/>
                    <a:pt x="17198" y="23894"/>
                    <a:pt x="16056" y="22715"/>
                  </a:cubicBezTo>
                  <a:lnTo>
                    <a:pt x="3535" y="6739"/>
                  </a:lnTo>
                  <a:cubicBezTo>
                    <a:pt x="2792" y="5845"/>
                    <a:pt x="2913" y="4503"/>
                    <a:pt x="3812" y="3771"/>
                  </a:cubicBezTo>
                  <a:cubicBezTo>
                    <a:pt x="4031" y="3569"/>
                    <a:pt x="4279" y="3446"/>
                    <a:pt x="4552" y="3365"/>
                  </a:cubicBezTo>
                  <a:lnTo>
                    <a:pt x="4552" y="3365"/>
                  </a:lnTo>
                  <a:cubicBezTo>
                    <a:pt x="6072" y="2715"/>
                    <a:pt x="7844" y="3081"/>
                    <a:pt x="8942" y="4341"/>
                  </a:cubicBezTo>
                  <a:lnTo>
                    <a:pt x="21462" y="20316"/>
                  </a:lnTo>
                  <a:cubicBezTo>
                    <a:pt x="22202" y="21251"/>
                    <a:pt x="22048" y="22592"/>
                    <a:pt x="21117" y="23324"/>
                  </a:cubicBezTo>
                  <a:cubicBezTo>
                    <a:pt x="20926" y="23487"/>
                    <a:pt x="20714" y="23609"/>
                    <a:pt x="20486" y="23690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4BFCBD61-AD5A-4F62-A66C-4DE193E57F13}"/>
                </a:ext>
              </a:extLst>
            </p:cNvPr>
            <p:cNvSpPr/>
            <p:nvPr/>
          </p:nvSpPr>
          <p:spPr>
            <a:xfrm>
              <a:off x="15761602" y="5038010"/>
              <a:ext cx="24390" cy="24390"/>
            </a:xfrm>
            <a:custGeom>
              <a:avLst/>
              <a:gdLst>
                <a:gd name="connsiteX0" fmla="*/ 20454 w 24390"/>
                <a:gd name="connsiteY0" fmla="*/ 23649 h 24390"/>
                <a:gd name="connsiteX1" fmla="*/ 16064 w 24390"/>
                <a:gd name="connsiteY1" fmla="*/ 22674 h 24390"/>
                <a:gd name="connsiteX2" fmla="*/ 3544 w 24390"/>
                <a:gd name="connsiteY2" fmla="*/ 6739 h 24390"/>
                <a:gd name="connsiteX3" fmla="*/ 3804 w 24390"/>
                <a:gd name="connsiteY3" fmla="*/ 3771 h 24390"/>
                <a:gd name="connsiteX4" fmla="*/ 4520 w 24390"/>
                <a:gd name="connsiteY4" fmla="*/ 3365 h 24390"/>
                <a:gd name="connsiteX5" fmla="*/ 4520 w 24390"/>
                <a:gd name="connsiteY5" fmla="*/ 3365 h 24390"/>
                <a:gd name="connsiteX6" fmla="*/ 8910 w 24390"/>
                <a:gd name="connsiteY6" fmla="*/ 4341 h 24390"/>
                <a:gd name="connsiteX7" fmla="*/ 21430 w 24390"/>
                <a:gd name="connsiteY7" fmla="*/ 20316 h 24390"/>
                <a:gd name="connsiteX8" fmla="*/ 21113 w 24390"/>
                <a:gd name="connsiteY8" fmla="*/ 23284 h 24390"/>
                <a:gd name="connsiteX9" fmla="*/ 20454 w 24390"/>
                <a:gd name="connsiteY9" fmla="*/ 23649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90" h="24390">
                  <a:moveTo>
                    <a:pt x="20454" y="23649"/>
                  </a:moveTo>
                  <a:cubicBezTo>
                    <a:pt x="18934" y="24341"/>
                    <a:pt x="17154" y="23934"/>
                    <a:pt x="16064" y="22674"/>
                  </a:cubicBezTo>
                  <a:lnTo>
                    <a:pt x="3544" y="6739"/>
                  </a:lnTo>
                  <a:cubicBezTo>
                    <a:pt x="2792" y="5845"/>
                    <a:pt x="2910" y="4503"/>
                    <a:pt x="3804" y="3771"/>
                  </a:cubicBezTo>
                  <a:cubicBezTo>
                    <a:pt x="4012" y="3569"/>
                    <a:pt x="4256" y="3446"/>
                    <a:pt x="4520" y="3365"/>
                  </a:cubicBezTo>
                  <a:lnTo>
                    <a:pt x="4520" y="3365"/>
                  </a:lnTo>
                  <a:cubicBezTo>
                    <a:pt x="6040" y="2715"/>
                    <a:pt x="7812" y="3081"/>
                    <a:pt x="8910" y="4341"/>
                  </a:cubicBezTo>
                  <a:lnTo>
                    <a:pt x="21430" y="20316"/>
                  </a:lnTo>
                  <a:cubicBezTo>
                    <a:pt x="22162" y="21211"/>
                    <a:pt x="22024" y="22552"/>
                    <a:pt x="21113" y="23284"/>
                  </a:cubicBezTo>
                  <a:cubicBezTo>
                    <a:pt x="20918" y="23446"/>
                    <a:pt x="20694" y="23568"/>
                    <a:pt x="20454" y="23649"/>
                  </a:cubicBezTo>
                  <a:close/>
                </a:path>
              </a:pathLst>
            </a:custGeom>
            <a:solidFill>
              <a:srgbClr val="F8B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51003DD2-372C-4584-8443-5A7FEAC00467}"/>
                </a:ext>
              </a:extLst>
            </p:cNvPr>
            <p:cNvSpPr/>
            <p:nvPr/>
          </p:nvSpPr>
          <p:spPr>
            <a:xfrm>
              <a:off x="15678846" y="4897148"/>
              <a:ext cx="73170" cy="81300"/>
            </a:xfrm>
            <a:custGeom>
              <a:avLst/>
              <a:gdLst>
                <a:gd name="connsiteX0" fmla="*/ 3049 w 73170"/>
                <a:gd name="connsiteY0" fmla="*/ 77519 h 81300"/>
                <a:gd name="connsiteX1" fmla="*/ 41829 w 73170"/>
                <a:gd name="connsiteY1" fmla="*/ 79105 h 81300"/>
                <a:gd name="connsiteX2" fmla="*/ 72642 w 73170"/>
                <a:gd name="connsiteY2" fmla="*/ 18658 h 81300"/>
                <a:gd name="connsiteX3" fmla="*/ 35366 w 73170"/>
                <a:gd name="connsiteY3" fmla="*/ 3049 h 81300"/>
                <a:gd name="connsiteX4" fmla="*/ 3049 w 73170"/>
                <a:gd name="connsiteY4" fmla="*/ 77519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70" h="81300">
                  <a:moveTo>
                    <a:pt x="3049" y="77519"/>
                  </a:moveTo>
                  <a:lnTo>
                    <a:pt x="41829" y="79105"/>
                  </a:lnTo>
                  <a:lnTo>
                    <a:pt x="72642" y="18658"/>
                  </a:lnTo>
                  <a:lnTo>
                    <a:pt x="35366" y="3049"/>
                  </a:lnTo>
                  <a:lnTo>
                    <a:pt x="3049" y="77519"/>
                  </a:lnTo>
                  <a:close/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F8EA75AB-FA98-438D-AB59-5275187E859A}"/>
                </a:ext>
              </a:extLst>
            </p:cNvPr>
            <p:cNvSpPr/>
            <p:nvPr/>
          </p:nvSpPr>
          <p:spPr>
            <a:xfrm>
              <a:off x="15678846" y="4971619"/>
              <a:ext cx="89430" cy="60975"/>
            </a:xfrm>
            <a:custGeom>
              <a:avLst/>
              <a:gdLst>
                <a:gd name="connsiteX0" fmla="*/ 3049 w 89430"/>
                <a:gd name="connsiteY0" fmla="*/ 3049 h 60975"/>
                <a:gd name="connsiteX1" fmla="*/ 57195 w 89430"/>
                <a:gd name="connsiteY1" fmla="*/ 61422 h 60975"/>
                <a:gd name="connsiteX2" fmla="*/ 86544 w 89430"/>
                <a:gd name="connsiteY2" fmla="*/ 49431 h 60975"/>
                <a:gd name="connsiteX3" fmla="*/ 41829 w 89430"/>
                <a:gd name="connsiteY3" fmla="*/ 4634 h 6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30" h="60975">
                  <a:moveTo>
                    <a:pt x="3049" y="3049"/>
                  </a:moveTo>
                  <a:lnTo>
                    <a:pt x="57195" y="61422"/>
                  </a:lnTo>
                  <a:lnTo>
                    <a:pt x="86544" y="49431"/>
                  </a:lnTo>
                  <a:lnTo>
                    <a:pt x="41829" y="4634"/>
                  </a:lnTo>
                </a:path>
              </a:pathLst>
            </a:custGeom>
            <a:solidFill>
              <a:srgbClr val="0F30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800658BC-1F01-464B-98ED-F17BC3B33160}"/>
                </a:ext>
              </a:extLst>
            </p:cNvPr>
            <p:cNvSpPr/>
            <p:nvPr/>
          </p:nvSpPr>
          <p:spPr>
            <a:xfrm>
              <a:off x="15711284" y="4775645"/>
              <a:ext cx="97560" cy="126015"/>
            </a:xfrm>
            <a:custGeom>
              <a:avLst/>
              <a:gdLst>
                <a:gd name="connsiteX0" fmla="*/ 65690 w 97560"/>
                <a:gd name="connsiteY0" fmla="*/ 3049 h 126015"/>
                <a:gd name="connsiteX1" fmla="*/ 96991 w 97560"/>
                <a:gd name="connsiteY1" fmla="*/ 3049 h 126015"/>
                <a:gd name="connsiteX2" fmla="*/ 96991 w 97560"/>
                <a:gd name="connsiteY2" fmla="*/ 124552 h 126015"/>
                <a:gd name="connsiteX3" fmla="*/ 65690 w 97560"/>
                <a:gd name="connsiteY3" fmla="*/ 124552 h 126015"/>
                <a:gd name="connsiteX4" fmla="*/ 34349 w 97560"/>
                <a:gd name="connsiteY4" fmla="*/ 124552 h 126015"/>
                <a:gd name="connsiteX5" fmla="*/ 34349 w 97560"/>
                <a:gd name="connsiteY5" fmla="*/ 3049 h 126015"/>
                <a:gd name="connsiteX6" fmla="*/ 3049 w 97560"/>
                <a:gd name="connsiteY6" fmla="*/ 3049 h 126015"/>
                <a:gd name="connsiteX7" fmla="*/ 34349 w 97560"/>
                <a:gd name="connsiteY7" fmla="*/ 3049 h 12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60" h="126015">
                  <a:moveTo>
                    <a:pt x="65690" y="3049"/>
                  </a:moveTo>
                  <a:cubicBezTo>
                    <a:pt x="82977" y="3049"/>
                    <a:pt x="96991" y="3049"/>
                    <a:pt x="96991" y="3049"/>
                  </a:cubicBezTo>
                  <a:lnTo>
                    <a:pt x="96991" y="124552"/>
                  </a:lnTo>
                  <a:cubicBezTo>
                    <a:pt x="96991" y="124552"/>
                    <a:pt x="82977" y="124552"/>
                    <a:pt x="65690" y="124552"/>
                  </a:cubicBezTo>
                  <a:lnTo>
                    <a:pt x="34349" y="124552"/>
                  </a:lnTo>
                  <a:lnTo>
                    <a:pt x="34349" y="3049"/>
                  </a:lnTo>
                  <a:cubicBezTo>
                    <a:pt x="17063" y="3049"/>
                    <a:pt x="3049" y="3049"/>
                    <a:pt x="3049" y="3049"/>
                  </a:cubicBezTo>
                  <a:cubicBezTo>
                    <a:pt x="3049" y="3049"/>
                    <a:pt x="17062" y="3049"/>
                    <a:pt x="34349" y="3049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E9F349E0-131D-494E-904A-C4788915B6F1}"/>
                </a:ext>
              </a:extLst>
            </p:cNvPr>
            <p:cNvSpPr/>
            <p:nvPr/>
          </p:nvSpPr>
          <p:spPr>
            <a:xfrm>
              <a:off x="15711284" y="4865848"/>
              <a:ext cx="40650" cy="36585"/>
            </a:xfrm>
            <a:custGeom>
              <a:avLst/>
              <a:gdLst>
                <a:gd name="connsiteX0" fmla="*/ 3049 w 40650"/>
                <a:gd name="connsiteY0" fmla="*/ 3049 h 36585"/>
                <a:gd name="connsiteX1" fmla="*/ 39837 w 40650"/>
                <a:gd name="connsiteY1" fmla="*/ 3049 h 36585"/>
                <a:gd name="connsiteX2" fmla="*/ 39837 w 40650"/>
                <a:gd name="connsiteY2" fmla="*/ 34349 h 36585"/>
                <a:gd name="connsiteX3" fmla="*/ 3049 w 40650"/>
                <a:gd name="connsiteY3" fmla="*/ 34349 h 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50" h="36585">
                  <a:moveTo>
                    <a:pt x="3049" y="3049"/>
                  </a:moveTo>
                  <a:lnTo>
                    <a:pt x="39837" y="3049"/>
                  </a:lnTo>
                  <a:lnTo>
                    <a:pt x="39837" y="34349"/>
                  </a:lnTo>
                  <a:lnTo>
                    <a:pt x="3049" y="34349"/>
                  </a:ln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A98388C7-90B2-4F16-9A9A-279B5F895A44}"/>
                </a:ext>
              </a:extLst>
            </p:cNvPr>
            <p:cNvSpPr/>
            <p:nvPr/>
          </p:nvSpPr>
          <p:spPr>
            <a:xfrm>
              <a:off x="15694135" y="4748908"/>
              <a:ext cx="134145" cy="101625"/>
            </a:xfrm>
            <a:custGeom>
              <a:avLst/>
              <a:gdLst>
                <a:gd name="connsiteX0" fmla="*/ 19182 w 134145"/>
                <a:gd name="connsiteY0" fmla="*/ 99867 h 101625"/>
                <a:gd name="connsiteX1" fmla="*/ 33653 w 134145"/>
                <a:gd name="connsiteY1" fmla="*/ 99867 h 101625"/>
                <a:gd name="connsiteX2" fmla="*/ 45401 w 134145"/>
                <a:gd name="connsiteY2" fmla="*/ 51697 h 101625"/>
                <a:gd name="connsiteX3" fmla="*/ 131132 w 134145"/>
                <a:gd name="connsiteY3" fmla="*/ 18811 h 101625"/>
                <a:gd name="connsiteX4" fmla="*/ 99832 w 134145"/>
                <a:gd name="connsiteY4" fmla="*/ 14502 h 101625"/>
                <a:gd name="connsiteX5" fmla="*/ 24263 w 134145"/>
                <a:gd name="connsiteY5" fmla="*/ 25071 h 101625"/>
                <a:gd name="connsiteX6" fmla="*/ 7027 w 134145"/>
                <a:gd name="connsiteY6" fmla="*/ 70111 h 101625"/>
                <a:gd name="connsiteX7" fmla="*/ 19182 w 134145"/>
                <a:gd name="connsiteY7" fmla="*/ 99867 h 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145" h="101625">
                  <a:moveTo>
                    <a:pt x="19182" y="99867"/>
                  </a:moveTo>
                  <a:lnTo>
                    <a:pt x="33653" y="99867"/>
                  </a:lnTo>
                  <a:lnTo>
                    <a:pt x="45401" y="51697"/>
                  </a:lnTo>
                  <a:cubicBezTo>
                    <a:pt x="45401" y="51697"/>
                    <a:pt x="135847" y="77957"/>
                    <a:pt x="131132" y="18811"/>
                  </a:cubicBezTo>
                  <a:cubicBezTo>
                    <a:pt x="123693" y="25477"/>
                    <a:pt x="115888" y="26250"/>
                    <a:pt x="99832" y="14502"/>
                  </a:cubicBezTo>
                  <a:cubicBezTo>
                    <a:pt x="83775" y="2754"/>
                    <a:pt x="41905" y="-7815"/>
                    <a:pt x="24263" y="25071"/>
                  </a:cubicBezTo>
                  <a:cubicBezTo>
                    <a:pt x="-411" y="19217"/>
                    <a:pt x="401" y="52876"/>
                    <a:pt x="7027" y="70111"/>
                  </a:cubicBezTo>
                  <a:cubicBezTo>
                    <a:pt x="13653" y="87347"/>
                    <a:pt x="19182" y="99867"/>
                    <a:pt x="19182" y="99867"/>
                  </a:cubicBezTo>
                  <a:close/>
                </a:path>
              </a:pathLst>
            </a:custGeom>
            <a:solidFill>
              <a:srgbClr val="3B5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3261066E-7407-44CA-AA27-42B38B562220}"/>
                </a:ext>
              </a:extLst>
            </p:cNvPr>
            <p:cNvSpPr/>
            <p:nvPr/>
          </p:nvSpPr>
          <p:spPr>
            <a:xfrm>
              <a:off x="15708561" y="4829059"/>
              <a:ext cx="24390" cy="24390"/>
            </a:xfrm>
            <a:custGeom>
              <a:avLst/>
              <a:gdLst>
                <a:gd name="connsiteX0" fmla="*/ 24187 w 24390"/>
                <a:gd name="connsiteY0" fmla="*/ 13618 h 24390"/>
                <a:gd name="connsiteX1" fmla="*/ 13618 w 24390"/>
                <a:gd name="connsiteY1" fmla="*/ 3049 h 24390"/>
                <a:gd name="connsiteX2" fmla="*/ 3049 w 24390"/>
                <a:gd name="connsiteY2" fmla="*/ 13618 h 24390"/>
                <a:gd name="connsiteX3" fmla="*/ 13618 w 24390"/>
                <a:gd name="connsiteY3" fmla="*/ 24187 h 24390"/>
                <a:gd name="connsiteX4" fmla="*/ 24187 w 24390"/>
                <a:gd name="connsiteY4" fmla="*/ 13618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0" h="24390">
                  <a:moveTo>
                    <a:pt x="24187" y="13618"/>
                  </a:moveTo>
                  <a:cubicBezTo>
                    <a:pt x="24187" y="7780"/>
                    <a:pt x="19455" y="3049"/>
                    <a:pt x="13618" y="3049"/>
                  </a:cubicBezTo>
                  <a:cubicBezTo>
                    <a:pt x="7780" y="3049"/>
                    <a:pt x="3049" y="7780"/>
                    <a:pt x="3049" y="13618"/>
                  </a:cubicBezTo>
                  <a:cubicBezTo>
                    <a:pt x="3049" y="19455"/>
                    <a:pt x="7780" y="24187"/>
                    <a:pt x="13618" y="24187"/>
                  </a:cubicBezTo>
                  <a:cubicBezTo>
                    <a:pt x="19455" y="24187"/>
                    <a:pt x="24187" y="19455"/>
                    <a:pt x="24187" y="13618"/>
                  </a:cubicBezTo>
                  <a:close/>
                </a:path>
              </a:pathLst>
            </a:custGeom>
            <a:solidFill>
              <a:srgbClr val="FCBB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B67CABB5-6B25-4D99-9596-B4D9E3524FA5}"/>
                </a:ext>
              </a:extLst>
            </p:cNvPr>
            <p:cNvSpPr/>
            <p:nvPr/>
          </p:nvSpPr>
          <p:spPr>
            <a:xfrm>
              <a:off x="15767666" y="4832352"/>
              <a:ext cx="16260" cy="24390"/>
            </a:xfrm>
            <a:custGeom>
              <a:avLst/>
              <a:gdLst>
                <a:gd name="connsiteX0" fmla="*/ 16382 w 16260"/>
                <a:gd name="connsiteY0" fmla="*/ 25203 h 24390"/>
                <a:gd name="connsiteX1" fmla="*/ 3049 w 16260"/>
                <a:gd name="connsiteY1" fmla="*/ 25203 h 24390"/>
                <a:gd name="connsiteX2" fmla="*/ 3049 w 16260"/>
                <a:gd name="connsiteY2" fmla="*/ 23658 h 24390"/>
                <a:gd name="connsiteX3" fmla="*/ 14796 w 16260"/>
                <a:gd name="connsiteY3" fmla="*/ 23658 h 24390"/>
                <a:gd name="connsiteX4" fmla="*/ 14796 w 16260"/>
                <a:gd name="connsiteY4" fmla="*/ 3049 h 24390"/>
                <a:gd name="connsiteX5" fmla="*/ 16382 w 16260"/>
                <a:gd name="connsiteY5" fmla="*/ 3049 h 24390"/>
                <a:gd name="connsiteX6" fmla="*/ 16382 w 16260"/>
                <a:gd name="connsiteY6" fmla="*/ 25203 h 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60" h="24390">
                  <a:moveTo>
                    <a:pt x="16382" y="25203"/>
                  </a:moveTo>
                  <a:lnTo>
                    <a:pt x="3049" y="25203"/>
                  </a:lnTo>
                  <a:lnTo>
                    <a:pt x="3049" y="23658"/>
                  </a:lnTo>
                  <a:lnTo>
                    <a:pt x="14796" y="23658"/>
                  </a:lnTo>
                  <a:lnTo>
                    <a:pt x="14796" y="3049"/>
                  </a:lnTo>
                  <a:lnTo>
                    <a:pt x="16382" y="3049"/>
                  </a:lnTo>
                  <a:lnTo>
                    <a:pt x="16382" y="25203"/>
                  </a:ln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CCEC550C-8564-406F-B955-799B32E460E3}"/>
                </a:ext>
              </a:extLst>
            </p:cNvPr>
            <p:cNvSpPr/>
            <p:nvPr/>
          </p:nvSpPr>
          <p:spPr>
            <a:xfrm>
              <a:off x="15758276" y="4828897"/>
              <a:ext cx="8130" cy="8130"/>
            </a:xfrm>
            <a:custGeom>
              <a:avLst/>
              <a:gdLst>
                <a:gd name="connsiteX0" fmla="*/ 6382 w 8130"/>
                <a:gd name="connsiteY0" fmla="*/ 5650 h 8130"/>
                <a:gd name="connsiteX1" fmla="*/ 4715 w 8130"/>
                <a:gd name="connsiteY1" fmla="*/ 8252 h 8130"/>
                <a:gd name="connsiteX2" fmla="*/ 3049 w 8130"/>
                <a:gd name="connsiteY2" fmla="*/ 5650 h 8130"/>
                <a:gd name="connsiteX3" fmla="*/ 4715 w 8130"/>
                <a:gd name="connsiteY3" fmla="*/ 3049 h 8130"/>
                <a:gd name="connsiteX4" fmla="*/ 6382 w 8130"/>
                <a:gd name="connsiteY4" fmla="*/ 565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6382" y="5650"/>
                  </a:moveTo>
                  <a:cubicBezTo>
                    <a:pt x="6382" y="7073"/>
                    <a:pt x="5610" y="8252"/>
                    <a:pt x="4715" y="8252"/>
                  </a:cubicBezTo>
                  <a:cubicBezTo>
                    <a:pt x="3821" y="8252"/>
                    <a:pt x="3049" y="7073"/>
                    <a:pt x="3049" y="5650"/>
                  </a:cubicBezTo>
                  <a:cubicBezTo>
                    <a:pt x="3049" y="4228"/>
                    <a:pt x="3780" y="3049"/>
                    <a:pt x="4715" y="3049"/>
                  </a:cubicBezTo>
                  <a:cubicBezTo>
                    <a:pt x="5650" y="3049"/>
                    <a:pt x="6382" y="4187"/>
                    <a:pt x="6382" y="5650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8F2112E5-0DA2-4D13-8D33-D961278AC925}"/>
                </a:ext>
              </a:extLst>
            </p:cNvPr>
            <p:cNvSpPr/>
            <p:nvPr/>
          </p:nvSpPr>
          <p:spPr>
            <a:xfrm>
              <a:off x="15793926" y="4828897"/>
              <a:ext cx="8130" cy="8130"/>
            </a:xfrm>
            <a:custGeom>
              <a:avLst/>
              <a:gdLst>
                <a:gd name="connsiteX0" fmla="*/ 6382 w 8130"/>
                <a:gd name="connsiteY0" fmla="*/ 5650 h 8130"/>
                <a:gd name="connsiteX1" fmla="*/ 4716 w 8130"/>
                <a:gd name="connsiteY1" fmla="*/ 8252 h 8130"/>
                <a:gd name="connsiteX2" fmla="*/ 3049 w 8130"/>
                <a:gd name="connsiteY2" fmla="*/ 5650 h 8130"/>
                <a:gd name="connsiteX3" fmla="*/ 4716 w 8130"/>
                <a:gd name="connsiteY3" fmla="*/ 3049 h 8130"/>
                <a:gd name="connsiteX4" fmla="*/ 6382 w 8130"/>
                <a:gd name="connsiteY4" fmla="*/ 5650 h 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0" h="8130">
                  <a:moveTo>
                    <a:pt x="6382" y="5650"/>
                  </a:moveTo>
                  <a:cubicBezTo>
                    <a:pt x="6382" y="7073"/>
                    <a:pt x="5610" y="8252"/>
                    <a:pt x="4716" y="8252"/>
                  </a:cubicBezTo>
                  <a:cubicBezTo>
                    <a:pt x="3821" y="8252"/>
                    <a:pt x="3049" y="7073"/>
                    <a:pt x="3049" y="5650"/>
                  </a:cubicBezTo>
                  <a:cubicBezTo>
                    <a:pt x="3049" y="4228"/>
                    <a:pt x="3780" y="3049"/>
                    <a:pt x="4716" y="3049"/>
                  </a:cubicBezTo>
                  <a:cubicBezTo>
                    <a:pt x="5650" y="3049"/>
                    <a:pt x="6382" y="4187"/>
                    <a:pt x="6382" y="5650"/>
                  </a:cubicBezTo>
                  <a:close/>
                </a:path>
              </a:pathLst>
            </a:custGeom>
            <a:solidFill>
              <a:srgbClr val="8D3E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826" name="Group 1825">
            <a:extLst>
              <a:ext uri="{FF2B5EF4-FFF2-40B4-BE49-F238E27FC236}">
                <a16:creationId xmlns:a16="http://schemas.microsoft.com/office/drawing/2014/main" id="{2A0EFFC9-22FA-4EC2-B0CF-DCA7573343B2}"/>
              </a:ext>
            </a:extLst>
          </p:cNvPr>
          <p:cNvGrpSpPr/>
          <p:nvPr/>
        </p:nvGrpSpPr>
        <p:grpSpPr>
          <a:xfrm>
            <a:off x="3017907" y="2890955"/>
            <a:ext cx="1889642" cy="940984"/>
            <a:chOff x="3049826" y="3018469"/>
            <a:chExt cx="1889642" cy="940984"/>
          </a:xfrm>
        </p:grpSpPr>
        <p:sp>
          <p:nvSpPr>
            <p:cNvPr id="1824" name="TextBox 1823">
              <a:extLst>
                <a:ext uri="{FF2B5EF4-FFF2-40B4-BE49-F238E27FC236}">
                  <a16:creationId xmlns:a16="http://schemas.microsoft.com/office/drawing/2014/main" id="{BEF9AC8D-F224-44B0-80BA-EFEFC4AEE574}"/>
                </a:ext>
              </a:extLst>
            </p:cNvPr>
            <p:cNvSpPr txBox="1"/>
            <p:nvPr/>
          </p:nvSpPr>
          <p:spPr>
            <a:xfrm>
              <a:off x="3771648" y="3018469"/>
              <a:ext cx="1167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Step 01</a:t>
              </a:r>
              <a:endParaRPr lang="en-IN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8DE7051D-022D-4128-8DF2-12BD095E4F7A}"/>
                </a:ext>
              </a:extLst>
            </p:cNvPr>
            <p:cNvSpPr/>
            <p:nvPr/>
          </p:nvSpPr>
          <p:spPr>
            <a:xfrm>
              <a:off x="3049826" y="3497788"/>
              <a:ext cx="1889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b="0" i="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It is a long established fact that a reader</a:t>
              </a:r>
              <a:endParaRPr lang="en-IN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27" name="Group 1826">
            <a:extLst>
              <a:ext uri="{FF2B5EF4-FFF2-40B4-BE49-F238E27FC236}">
                <a16:creationId xmlns:a16="http://schemas.microsoft.com/office/drawing/2014/main" id="{AD116A76-FB47-4AA7-9E80-A86580F7C4EB}"/>
              </a:ext>
            </a:extLst>
          </p:cNvPr>
          <p:cNvGrpSpPr/>
          <p:nvPr/>
        </p:nvGrpSpPr>
        <p:grpSpPr>
          <a:xfrm>
            <a:off x="3017907" y="3938899"/>
            <a:ext cx="1889642" cy="940984"/>
            <a:chOff x="3049826" y="3018469"/>
            <a:chExt cx="1889642" cy="940984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59CA7B4D-DA05-47FA-85F0-6A678D48D3D1}"/>
                </a:ext>
              </a:extLst>
            </p:cNvPr>
            <p:cNvSpPr txBox="1"/>
            <p:nvPr/>
          </p:nvSpPr>
          <p:spPr>
            <a:xfrm>
              <a:off x="3771648" y="3018469"/>
              <a:ext cx="1167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Step 02</a:t>
              </a:r>
              <a:endParaRPr lang="en-IN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EDAD3647-8C2F-45A4-B4DA-B4A19E478555}"/>
                </a:ext>
              </a:extLst>
            </p:cNvPr>
            <p:cNvSpPr/>
            <p:nvPr/>
          </p:nvSpPr>
          <p:spPr>
            <a:xfrm>
              <a:off x="3049826" y="3497788"/>
              <a:ext cx="1889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b="0" i="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It is a long established fact that a reader</a:t>
              </a:r>
              <a:endParaRPr lang="en-IN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33" name="Group 1832">
            <a:extLst>
              <a:ext uri="{FF2B5EF4-FFF2-40B4-BE49-F238E27FC236}">
                <a16:creationId xmlns:a16="http://schemas.microsoft.com/office/drawing/2014/main" id="{D6064FD5-902C-4C17-8C89-64BFDC9CC63A}"/>
              </a:ext>
            </a:extLst>
          </p:cNvPr>
          <p:cNvGrpSpPr/>
          <p:nvPr/>
        </p:nvGrpSpPr>
        <p:grpSpPr>
          <a:xfrm>
            <a:off x="7381324" y="2902930"/>
            <a:ext cx="1889642" cy="917034"/>
            <a:chOff x="8026246" y="3346456"/>
            <a:chExt cx="1889642" cy="917034"/>
          </a:xfrm>
        </p:grpSpPr>
        <p:sp>
          <p:nvSpPr>
            <p:cNvPr id="1831" name="TextBox 1830">
              <a:extLst>
                <a:ext uri="{FF2B5EF4-FFF2-40B4-BE49-F238E27FC236}">
                  <a16:creationId xmlns:a16="http://schemas.microsoft.com/office/drawing/2014/main" id="{DCCE5F1D-82AA-4D59-B9AE-61D4208D990D}"/>
                </a:ext>
              </a:extLst>
            </p:cNvPr>
            <p:cNvSpPr txBox="1"/>
            <p:nvPr/>
          </p:nvSpPr>
          <p:spPr>
            <a:xfrm>
              <a:off x="8026246" y="3346456"/>
              <a:ext cx="1167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Step 03</a:t>
              </a:r>
              <a:endParaRPr lang="en-IN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4BD3778B-846F-41C8-B2B5-E5D23381E4C2}"/>
                </a:ext>
              </a:extLst>
            </p:cNvPr>
            <p:cNvSpPr/>
            <p:nvPr/>
          </p:nvSpPr>
          <p:spPr>
            <a:xfrm>
              <a:off x="8026246" y="3801825"/>
              <a:ext cx="1889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It is a long established fact that a reader</a:t>
              </a:r>
              <a:endParaRPr lang="en-IN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34" name="Group 1833">
            <a:extLst>
              <a:ext uri="{FF2B5EF4-FFF2-40B4-BE49-F238E27FC236}">
                <a16:creationId xmlns:a16="http://schemas.microsoft.com/office/drawing/2014/main" id="{28DBF48A-DB8D-4B7A-9EA2-475676EB3DD0}"/>
              </a:ext>
            </a:extLst>
          </p:cNvPr>
          <p:cNvGrpSpPr/>
          <p:nvPr/>
        </p:nvGrpSpPr>
        <p:grpSpPr>
          <a:xfrm>
            <a:off x="7381324" y="3950874"/>
            <a:ext cx="1889642" cy="917034"/>
            <a:chOff x="8026246" y="3346456"/>
            <a:chExt cx="1889642" cy="917034"/>
          </a:xfrm>
        </p:grpSpPr>
        <p:sp>
          <p:nvSpPr>
            <p:cNvPr id="1835" name="TextBox 1834">
              <a:extLst>
                <a:ext uri="{FF2B5EF4-FFF2-40B4-BE49-F238E27FC236}">
                  <a16:creationId xmlns:a16="http://schemas.microsoft.com/office/drawing/2014/main" id="{27B19124-E379-442A-ACFA-3E93B2596679}"/>
                </a:ext>
              </a:extLst>
            </p:cNvPr>
            <p:cNvSpPr txBox="1"/>
            <p:nvPr/>
          </p:nvSpPr>
          <p:spPr>
            <a:xfrm>
              <a:off x="8026246" y="3346456"/>
              <a:ext cx="1167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Step 04</a:t>
              </a:r>
              <a:endParaRPr lang="en-IN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69BA3D3D-1D47-44BE-8FDC-C06668F204C4}"/>
                </a:ext>
              </a:extLst>
            </p:cNvPr>
            <p:cNvSpPr/>
            <p:nvPr/>
          </p:nvSpPr>
          <p:spPr>
            <a:xfrm>
              <a:off x="8026246" y="3801825"/>
              <a:ext cx="1889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It is a long established fact that a reader</a:t>
              </a:r>
              <a:endParaRPr lang="en-IN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67407" y="2903555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Samsung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10055454" y="2903555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IPhone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847" name="Group 1846">
            <a:extLst>
              <a:ext uri="{FF2B5EF4-FFF2-40B4-BE49-F238E27FC236}">
                <a16:creationId xmlns:a16="http://schemas.microsoft.com/office/drawing/2014/main" id="{BE71F6D2-021B-46BF-9489-A96A79043C6F}"/>
              </a:ext>
            </a:extLst>
          </p:cNvPr>
          <p:cNvGrpSpPr/>
          <p:nvPr/>
        </p:nvGrpSpPr>
        <p:grpSpPr>
          <a:xfrm>
            <a:off x="3460501" y="5130498"/>
            <a:ext cx="2783500" cy="874008"/>
            <a:chOff x="3701801" y="5136308"/>
            <a:chExt cx="2783500" cy="874008"/>
          </a:xfrm>
        </p:grpSpPr>
        <p:sp>
          <p:nvSpPr>
            <p:cNvPr id="1840" name="TextBox 1839">
              <a:extLst>
                <a:ext uri="{FF2B5EF4-FFF2-40B4-BE49-F238E27FC236}">
                  <a16:creationId xmlns:a16="http://schemas.microsoft.com/office/drawing/2014/main" id="{97116695-C97B-4FB6-8158-E7F33751FDDE}"/>
                </a:ext>
              </a:extLst>
            </p:cNvPr>
            <p:cNvSpPr txBox="1"/>
            <p:nvPr/>
          </p:nvSpPr>
          <p:spPr>
            <a:xfrm>
              <a:off x="3701801" y="5136308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60%</a:t>
              </a:r>
              <a:endParaRPr lang="en-IN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45" name="TextBox 1844">
              <a:extLst>
                <a:ext uri="{FF2B5EF4-FFF2-40B4-BE49-F238E27FC236}">
                  <a16:creationId xmlns:a16="http://schemas.microsoft.com/office/drawing/2014/main" id="{000E5121-5F5B-4D2C-92AE-E8731C4A1A0A}"/>
                </a:ext>
              </a:extLst>
            </p:cNvPr>
            <p:cNvSpPr txBox="1"/>
            <p:nvPr/>
          </p:nvSpPr>
          <p:spPr>
            <a:xfrm>
              <a:off x="4595659" y="5167086"/>
              <a:ext cx="1167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01</a:t>
              </a:r>
              <a:endParaRPr lang="en-I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A97FA078-4908-4959-8C02-6A1A94B7BDA1}"/>
                </a:ext>
              </a:extLst>
            </p:cNvPr>
            <p:cNvSpPr/>
            <p:nvPr/>
          </p:nvSpPr>
          <p:spPr>
            <a:xfrm>
              <a:off x="4595659" y="5548651"/>
              <a:ext cx="1889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It is a long established fact that a reader</a:t>
              </a:r>
              <a:endParaRPr lang="en-IN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48" name="Group 1847">
            <a:extLst>
              <a:ext uri="{FF2B5EF4-FFF2-40B4-BE49-F238E27FC236}">
                <a16:creationId xmlns:a16="http://schemas.microsoft.com/office/drawing/2014/main" id="{9E02E4B1-7890-420E-BDE9-EECD1C3D4CD5}"/>
              </a:ext>
            </a:extLst>
          </p:cNvPr>
          <p:cNvGrpSpPr/>
          <p:nvPr/>
        </p:nvGrpSpPr>
        <p:grpSpPr>
          <a:xfrm>
            <a:off x="6915053" y="5130498"/>
            <a:ext cx="2783500" cy="874008"/>
            <a:chOff x="3701801" y="5136308"/>
            <a:chExt cx="2783500" cy="874008"/>
          </a:xfrm>
        </p:grpSpPr>
        <p:sp>
          <p:nvSpPr>
            <p:cNvPr id="1849" name="TextBox 1848">
              <a:extLst>
                <a:ext uri="{FF2B5EF4-FFF2-40B4-BE49-F238E27FC236}">
                  <a16:creationId xmlns:a16="http://schemas.microsoft.com/office/drawing/2014/main" id="{874DBBE0-DF4B-404F-A796-EA4E8B2BACB0}"/>
                </a:ext>
              </a:extLst>
            </p:cNvPr>
            <p:cNvSpPr txBox="1"/>
            <p:nvPr/>
          </p:nvSpPr>
          <p:spPr>
            <a:xfrm>
              <a:off x="3701801" y="5136308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60%</a:t>
              </a:r>
              <a:endParaRPr lang="en-IN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0" name="TextBox 1849">
              <a:extLst>
                <a:ext uri="{FF2B5EF4-FFF2-40B4-BE49-F238E27FC236}">
                  <a16:creationId xmlns:a16="http://schemas.microsoft.com/office/drawing/2014/main" id="{CEA122DA-FCE0-419B-9A0C-9238F3717B0D}"/>
                </a:ext>
              </a:extLst>
            </p:cNvPr>
            <p:cNvSpPr txBox="1"/>
            <p:nvPr/>
          </p:nvSpPr>
          <p:spPr>
            <a:xfrm>
              <a:off x="4595659" y="5167086"/>
              <a:ext cx="1167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02</a:t>
              </a:r>
              <a:endParaRPr lang="en-I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CB739C78-1F84-45F2-99E0-EB04A778B196}"/>
                </a:ext>
              </a:extLst>
            </p:cNvPr>
            <p:cNvSpPr/>
            <p:nvPr/>
          </p:nvSpPr>
          <p:spPr>
            <a:xfrm>
              <a:off x="4595659" y="5548651"/>
              <a:ext cx="1889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It is a long established fact that a reader</a:t>
              </a:r>
              <a:endParaRPr lang="en-IN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852" name="TextBox 1851">
            <a:extLst>
              <a:ext uri="{FF2B5EF4-FFF2-40B4-BE49-F238E27FC236}">
                <a16:creationId xmlns:a16="http://schemas.microsoft.com/office/drawing/2014/main" id="{86039F90-DEE8-4275-BB9C-8AC83E7B577C}"/>
              </a:ext>
            </a:extLst>
          </p:cNvPr>
          <p:cNvSpPr txBox="1"/>
          <p:nvPr/>
        </p:nvSpPr>
        <p:spPr>
          <a:xfrm>
            <a:off x="3710230" y="6102092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 01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3" name="TextBox 1852">
            <a:extLst>
              <a:ext uri="{FF2B5EF4-FFF2-40B4-BE49-F238E27FC236}">
                <a16:creationId xmlns:a16="http://schemas.microsoft.com/office/drawing/2014/main" id="{631D0FC6-F44E-4C92-9AC9-682E03D98DA5}"/>
              </a:ext>
            </a:extLst>
          </p:cNvPr>
          <p:cNvSpPr txBox="1"/>
          <p:nvPr/>
        </p:nvSpPr>
        <p:spPr>
          <a:xfrm>
            <a:off x="7287713" y="6102092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IPhone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3647"/>
            <a:ext cx="3997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Mobile Phone Power Point Template Android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Open Sans Extrabold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2019-06-13T03:48:42Z</dcterms:created>
  <dcterms:modified xsi:type="dcterms:W3CDTF">2019-06-13T04:10:24Z</dcterms:modified>
</cp:coreProperties>
</file>