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sldIdLst>
    <p:sldId id="321" r:id="rId2"/>
    <p:sldId id="320" r:id="rId3"/>
    <p:sldId id="256" r:id="rId4"/>
    <p:sldId id="266" r:id="rId5"/>
    <p:sldId id="267" r:id="rId6"/>
    <p:sldId id="268" r:id="rId7"/>
    <p:sldId id="287" r:id="rId8"/>
    <p:sldId id="271" r:id="rId9"/>
    <p:sldId id="272" r:id="rId10"/>
    <p:sldId id="273" r:id="rId11"/>
    <p:sldId id="274" r:id="rId12"/>
    <p:sldId id="275" r:id="rId13"/>
    <p:sldId id="288" r:id="rId14"/>
    <p:sldId id="277" r:id="rId15"/>
    <p:sldId id="281" r:id="rId16"/>
    <p:sldId id="282" r:id="rId17"/>
    <p:sldId id="283" r:id="rId18"/>
    <p:sldId id="286" r:id="rId19"/>
    <p:sldId id="289" r:id="rId20"/>
    <p:sldId id="290" r:id="rId21"/>
    <p:sldId id="291" r:id="rId22"/>
    <p:sldId id="294" r:id="rId23"/>
    <p:sldId id="311" r:id="rId24"/>
    <p:sldId id="297" r:id="rId25"/>
    <p:sldId id="322" r:id="rId26"/>
    <p:sldId id="298" r:id="rId27"/>
    <p:sldId id="312" r:id="rId28"/>
    <p:sldId id="300" r:id="rId29"/>
    <p:sldId id="301" r:id="rId30"/>
    <p:sldId id="302" r:id="rId31"/>
    <p:sldId id="303" r:id="rId32"/>
    <p:sldId id="304" r:id="rId33"/>
    <p:sldId id="331" r:id="rId34"/>
    <p:sldId id="333" r:id="rId35"/>
    <p:sldId id="334" r:id="rId36"/>
    <p:sldId id="305" r:id="rId37"/>
    <p:sldId id="323" r:id="rId38"/>
    <p:sldId id="332" r:id="rId39"/>
    <p:sldId id="32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1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7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802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0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0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98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5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8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3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6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11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7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7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0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A0F06A-8CA9-49B5-9159-1F35D332CE3C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00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  <p:sldLayoutId id="2147484411" r:id="rId13"/>
    <p:sldLayoutId id="2147484412" r:id="rId14"/>
    <p:sldLayoutId id="2147484413" r:id="rId15"/>
    <p:sldLayoutId id="2147484414" r:id="rId16"/>
    <p:sldLayoutId id="21474844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7795" y="1630354"/>
            <a:ext cx="3073666" cy="50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7338550" y="1695635"/>
            <a:ext cx="3098063" cy="504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Elipse">
            <a:extLst>
              <a:ext uri="{FF2B5EF4-FFF2-40B4-BE49-F238E27FC236}">
                <a16:creationId xmlns:a16="http://schemas.microsoft.com/office/drawing/2014/main" id="{FA9CA148-D01A-4BF7-84A9-007B4714E8B8}"/>
              </a:ext>
            </a:extLst>
          </p:cNvPr>
          <p:cNvSpPr>
            <a:spLocks noChangeAspect="1"/>
          </p:cNvSpPr>
          <p:nvPr/>
        </p:nvSpPr>
        <p:spPr>
          <a:xfrm>
            <a:off x="4948057" y="2227498"/>
            <a:ext cx="2088888" cy="208888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3299" dirty="0">
              <a:solidFill>
                <a:schemeClr val="tx2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312850" y="2610222"/>
            <a:ext cx="1566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VS</a:t>
            </a:r>
            <a:endParaRPr lang="en-IN" sz="8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838361" y="648221"/>
            <a:ext cx="4335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6805598" y="648221"/>
            <a:ext cx="43350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6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1923" y="1497397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09" y="5411911"/>
            <a:ext cx="280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Product2_Pil_Voltajı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Voltage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30" y="3845990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54631B-E7AB-4914-A40A-B0FAE3A55148}"/>
              </a:ext>
            </a:extLst>
          </p:cNvPr>
          <p:cNvSpPr txBox="1"/>
          <p:nvPr/>
        </p:nvSpPr>
        <p:spPr>
          <a:xfrm>
            <a:off x="2628209" y="5411911"/>
            <a:ext cx="280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Product1_Pil_Voltajı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AC4024-A5A2-42B1-B912-7FB53D85411B}"/>
              </a:ext>
            </a:extLst>
          </p:cNvPr>
          <p:cNvSpPr/>
          <p:nvPr/>
        </p:nvSpPr>
        <p:spPr>
          <a:xfrm>
            <a:off x="3857527" y="238299"/>
            <a:ext cx="4434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6566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673" y="1520818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7" y="5141522"/>
            <a:ext cx="359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Product1_Bölge_Bloklama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76446" y="5153497"/>
            <a:ext cx="359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Product2_Bölge_Bloklama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Keep Out Zones / Method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C1B1CA-B5A0-4F0A-8773-B96251DFBC53}"/>
              </a:ext>
            </a:extLst>
          </p:cNvPr>
          <p:cNvSpPr/>
          <p:nvPr/>
        </p:nvSpPr>
        <p:spPr>
          <a:xfrm>
            <a:off x="3736028" y="257359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FEEDB-A254-4898-9496-0DF0280606F6}"/>
              </a:ext>
            </a:extLst>
          </p:cNvPr>
          <p:cNvSpPr txBox="1"/>
          <p:nvPr/>
        </p:nvSpPr>
        <p:spPr>
          <a:xfrm>
            <a:off x="2527157" y="55779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Product1_Bölge_Bloklama_Yöntemi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44909-5EFD-4AF9-BBB0-24FFC0839CD6}"/>
              </a:ext>
            </a:extLst>
          </p:cNvPr>
          <p:cNvSpPr txBox="1"/>
          <p:nvPr/>
        </p:nvSpPr>
        <p:spPr>
          <a:xfrm>
            <a:off x="8176446" y="558995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Product2_Bölge_Bloklama_Yöntemi</a:t>
            </a:r>
          </a:p>
        </p:txBody>
      </p:sp>
    </p:spTree>
    <p:extLst>
      <p:ext uri="{BB962C8B-B14F-4D97-AF65-F5344CB8AC3E}">
        <p14:creationId xmlns:p14="http://schemas.microsoft.com/office/powerpoint/2010/main" val="8001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52555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3" y="5399936"/>
            <a:ext cx="408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Product1_Aşılabilir_Yükseklik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7" y="5411911"/>
            <a:ext cx="408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Product2_Aşılabilir_Yükseklik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Climbing Threshold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E212D1-36A3-4292-BEA9-7251DCA3F32F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9853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52555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94477" y="5341937"/>
            <a:ext cx="327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Product1_Sensör_Sayısı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84024" y="5341936"/>
            <a:ext cx="327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Product2_Sensör_Sayısı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Number of Sensors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893EE-FC31-4353-88DB-C2AE727A6EA6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00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7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62494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2" y="5389997"/>
            <a:ext cx="298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Product1_Haritalama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12" y="5401972"/>
            <a:ext cx="298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Product2_Haritalama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Mapping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C6C2E-6664-443F-B8F2-F9B95C453D7C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30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425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72433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437707" y="5399936"/>
            <a:ext cx="419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Product1_Haritalama_Yöntemi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37306" y="5411911"/>
            <a:ext cx="419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Product2_Haritalama_Yöntemi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813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Mapping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D00948-3E58-4C6E-91DA-E039C7D3C1FF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2492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55223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0" y="5409875"/>
            <a:ext cx="3826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Product1_Akıllı_Navigasyon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86993" y="5421850"/>
            <a:ext cx="3826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Product2_Akıllı_Navigasyon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5088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Smart Navigation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4F339-BF78-42AC-A536-7FC340D2C7B1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09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47033" y="5399936"/>
            <a:ext cx="335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Product1_Otomatik_Şarj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76450" y="5411911"/>
            <a:ext cx="335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Product2_Otomatik_Şarj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Autocharge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A424050-DFBC-4E89-87F9-A37C68069D76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4625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0" y="5399936"/>
            <a:ext cx="497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Product1_Düşme_Engelleyici_Sensör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86392" y="5411911"/>
            <a:ext cx="497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Product2_Düşme_Engelleyici_Sensör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Cliff Sensor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EEDDE-2D95-4DEA-B5AE-EA4E12C3499E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5314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1270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72433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17222" y="5399936"/>
            <a:ext cx="374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Product1_Zaman_Planlama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374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Product2_Zaman_Planlama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5148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Time Scheduling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83BB7-C6A1-4D69-A3EC-D482100F95CC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3508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103470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50837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7749" y="1520818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7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30540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3858366" y="254419"/>
            <a:ext cx="4434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SPECIFICATIONS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76696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Product Type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75390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1440FD-2FB8-41F6-9FE4-C7CC0C45B7F3}"/>
              </a:ext>
            </a:extLst>
          </p:cNvPr>
          <p:cNvSpPr txBox="1"/>
          <p:nvPr/>
        </p:nvSpPr>
        <p:spPr>
          <a:xfrm>
            <a:off x="2527158" y="5370119"/>
            <a:ext cx="281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Product1_Ürün_Tipi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F9EE7-D2B6-48E5-87D4-877962189924}"/>
              </a:ext>
            </a:extLst>
          </p:cNvPr>
          <p:cNvSpPr txBox="1"/>
          <p:nvPr/>
        </p:nvSpPr>
        <p:spPr>
          <a:xfrm>
            <a:off x="8106877" y="5382094"/>
            <a:ext cx="281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Product2_Ürün_Tipi</a:t>
            </a:r>
          </a:p>
        </p:txBody>
      </p:sp>
    </p:spTree>
    <p:extLst>
      <p:ext uri="{BB962C8B-B14F-4D97-AF65-F5344CB8AC3E}">
        <p14:creationId xmlns:p14="http://schemas.microsoft.com/office/powerpoint/2010/main" val="22785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404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62494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5" y="5399936"/>
            <a:ext cx="410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Product1_Kızılötesi_Kumanda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06275" y="5411911"/>
            <a:ext cx="410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Product2_Kızılötesi_Kumanda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85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Remote Control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90CC6-06A0-4494-87E0-224EBD0F03BA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7594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92311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76852" y="5330363"/>
            <a:ext cx="4017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Product1_Sesli_Bilgilendirme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06879" y="5342338"/>
            <a:ext cx="4017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Product2_Sesli_Bilgilendirme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Voice Announcements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88E8ADB-3093-463F-AE7C-540C586ED954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1874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82372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67" y="5340302"/>
            <a:ext cx="31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Product1_Kir_Algılama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57178" y="5352277"/>
            <a:ext cx="31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Product2_Kir_Algılama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Dirt Sensor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4A1FF64-28C3-4011-9112-5DED73B85AA3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2196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84024" y="5382952"/>
            <a:ext cx="5113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Product2_Toz_Haznesi_Dolum_Uyarısı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6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Full Bin Indicator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69E8E2-B7AA-4F0C-8A51-F693CFEE00DB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  <p:pic>
        <p:nvPicPr>
          <p:cNvPr id="18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82397EAF-8021-4D6D-93AF-4DE021CA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62493" y="2200761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CC0B8D-CF21-49AE-ADE8-09433E7DC1D6}"/>
              </a:ext>
            </a:extLst>
          </p:cNvPr>
          <p:cNvSpPr txBox="1"/>
          <p:nvPr/>
        </p:nvSpPr>
        <p:spPr>
          <a:xfrm>
            <a:off x="2586795" y="5382953"/>
            <a:ext cx="5113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Product1_Toz_Haznesi_Dolum_Uyarısı</a:t>
            </a:r>
          </a:p>
        </p:txBody>
      </p:sp>
    </p:spTree>
    <p:extLst>
      <p:ext uri="{BB962C8B-B14F-4D97-AF65-F5344CB8AC3E}">
        <p14:creationId xmlns:p14="http://schemas.microsoft.com/office/powerpoint/2010/main" val="2902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86187" y="5399936"/>
            <a:ext cx="396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Product1_Oda_Sınırlandırma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07" y="5411911"/>
            <a:ext cx="396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Product2_Oda_Sınırlandırma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Selective Room Cleaning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ADDB765-AB57-43B1-A62C-E4D46D903995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1984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25406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Wi-Fi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2566917" y="5387395"/>
            <a:ext cx="223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Product1_Wi-Fi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8186390" y="539937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Product2_Wi-Fi	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DFF6C4-BA91-40A8-8CEA-530C3D82ED66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0350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39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52555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0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Charging During Cleaning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00090" y="5400112"/>
            <a:ext cx="4712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Product1_Temizlik_Esnasında_Şarj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27" y="5412087"/>
            <a:ext cx="4712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Product2_Temizlik_Esnasında_Şarj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2F572-275C-4A98-B041-CD25C0FDE5A1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2046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3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52555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4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Bin Station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17212" y="5419995"/>
            <a:ext cx="470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Product1_Toz_Boşaltma_İstasyonu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56576" y="5431970"/>
            <a:ext cx="470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Product2_Toz_Boşaltma_İstasyonu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70E306-EA24-4F1C-AC30-A067F98732B0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ACCESSORY &amp; FILTER</a:t>
            </a:r>
          </a:p>
        </p:txBody>
      </p:sp>
    </p:spTree>
    <p:extLst>
      <p:ext uri="{BB962C8B-B14F-4D97-AF65-F5344CB8AC3E}">
        <p14:creationId xmlns:p14="http://schemas.microsoft.com/office/powerpoint/2010/main" val="21464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26547" y="5360180"/>
            <a:ext cx="2839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Product1_Islak_Mop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6203" y="5372155"/>
            <a:ext cx="2839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Product2_Islak_Mop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Wet Mopping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CAEBA-70FF-4936-A62E-1C185B1C3B20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ACCESSORY &amp; FILTER</a:t>
            </a:r>
          </a:p>
        </p:txBody>
      </p:sp>
    </p:spTree>
    <p:extLst>
      <p:ext uri="{BB962C8B-B14F-4D97-AF65-F5344CB8AC3E}">
        <p14:creationId xmlns:p14="http://schemas.microsoft.com/office/powerpoint/2010/main" val="1718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5246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52555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55223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29124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HEPA Filter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96726" y="5449814"/>
            <a:ext cx="301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Product1_Hepa_Filtre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315594" y="5461789"/>
            <a:ext cx="301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Product2_Hepa_Filtre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624B52-0597-4D77-9FAA-4C9C899A30DD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ACCESSORY &amp; FILTER</a:t>
            </a:r>
          </a:p>
        </p:txBody>
      </p:sp>
    </p:spTree>
    <p:extLst>
      <p:ext uri="{BB962C8B-B14F-4D97-AF65-F5344CB8AC3E}">
        <p14:creationId xmlns:p14="http://schemas.microsoft.com/office/powerpoint/2010/main" val="17747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5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093531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90593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89322" y="1535968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3" y="5399936"/>
            <a:ext cx="3492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Product1_Kullanım_Alanı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96937" y="5411911"/>
            <a:ext cx="3492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Product2_Kullanım_Alanı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43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70296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16452" y="799632"/>
            <a:ext cx="3997389" cy="369332"/>
          </a:xfrm>
          <a:prstGeom prst="rect">
            <a:avLst/>
          </a:prstGeom>
          <a:solidFill>
            <a:srgbClr val="CC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Usage Area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15146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E9D2920-013F-4BC9-A889-41CFFDDA95A3}"/>
              </a:ext>
            </a:extLst>
          </p:cNvPr>
          <p:cNvSpPr/>
          <p:nvPr/>
        </p:nvSpPr>
        <p:spPr>
          <a:xfrm>
            <a:off x="3857527" y="238299"/>
            <a:ext cx="4434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2203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32677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55223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9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Cyclone Filter	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46416" y="5419997"/>
            <a:ext cx="315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Product1_Siklon_Filtre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86386" y="5431972"/>
            <a:ext cx="315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Product2_Siklon_Filtre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523208-0420-440D-9963-1641B61C9EAB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ACCESSORY &amp; FILTER</a:t>
            </a:r>
          </a:p>
        </p:txBody>
      </p:sp>
    </p:spTree>
    <p:extLst>
      <p:ext uri="{BB962C8B-B14F-4D97-AF65-F5344CB8AC3E}">
        <p14:creationId xmlns:p14="http://schemas.microsoft.com/office/powerpoint/2010/main" val="11450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0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22738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55223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1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Side Brushes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537090" y="5380240"/>
            <a:ext cx="362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Product1_Yan_Fırça_Sayısı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30" y="5392215"/>
            <a:ext cx="362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Product2_Yan_Fırça_Sayısı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542F86-8621-485A-9998-6E21A71320F9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ACCESSORY &amp; FILTER</a:t>
            </a:r>
          </a:p>
        </p:txBody>
      </p:sp>
    </p:spTree>
    <p:extLst>
      <p:ext uri="{BB962C8B-B14F-4D97-AF65-F5344CB8AC3E}">
        <p14:creationId xmlns:p14="http://schemas.microsoft.com/office/powerpoint/2010/main" val="400983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Dustbin 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06673" y="5320607"/>
            <a:ext cx="459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Product1_Toz_Haznesi_Kapasitesi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32" y="5332582"/>
            <a:ext cx="459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Product2_Toz_Haznesi_Kapasitesi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133E0-E54C-4E24-B304-D910944B01EA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ACCESSORY &amp; FILTER</a:t>
            </a:r>
          </a:p>
        </p:txBody>
      </p:sp>
    </p:spTree>
    <p:extLst>
      <p:ext uri="{BB962C8B-B14F-4D97-AF65-F5344CB8AC3E}">
        <p14:creationId xmlns:p14="http://schemas.microsoft.com/office/powerpoint/2010/main" val="31897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Water Tank 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06673" y="5400119"/>
            <a:ext cx="445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Product1_Su_Haznesi_Kapasitesi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32" y="5412094"/>
            <a:ext cx="445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Product2_Su_Haznesi_Kapasitesi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133E0-E54C-4E24-B304-D910944B01EA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ACCESSORY &amp; FILTER</a:t>
            </a:r>
          </a:p>
        </p:txBody>
      </p:sp>
    </p:spTree>
    <p:extLst>
      <p:ext uri="{BB962C8B-B14F-4D97-AF65-F5344CB8AC3E}">
        <p14:creationId xmlns:p14="http://schemas.microsoft.com/office/powerpoint/2010/main" val="134758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Suction Control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06673" y="5400119"/>
            <a:ext cx="421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Product1_Emiş_Gücü_Kontrolü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32" y="5412094"/>
            <a:ext cx="421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Product2_Emiş_Gücü_Kontrolü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133E0-E54C-4E24-B304-D910944B01EA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16840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82281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2106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Voice Assistant Support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2606673" y="5400119"/>
            <a:ext cx="319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Product1_Sesli_Asistan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196332" y="5412094"/>
            <a:ext cx="319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Product2_Sesli_Asistan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133E0-E54C-4E24-B304-D910944B01EA}"/>
              </a:ext>
            </a:extLst>
          </p:cNvPr>
          <p:cNvSpPr/>
          <p:nvPr/>
        </p:nvSpPr>
        <p:spPr>
          <a:xfrm>
            <a:off x="3736028" y="276412"/>
            <a:ext cx="4719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71827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32677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35345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0" y="5459577"/>
            <a:ext cx="278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Product1_Yükseklik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219115" y="5462412"/>
            <a:ext cx="278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Product2_Yükseklik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Height X Width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4353381" y="5473734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10015278" y="5473734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89A4C8-D702-41A3-8191-7A3B1DAA0B06}"/>
              </a:ext>
            </a:extLst>
          </p:cNvPr>
          <p:cNvSpPr txBox="1"/>
          <p:nvPr/>
        </p:nvSpPr>
        <p:spPr>
          <a:xfrm>
            <a:off x="9715964" y="5471552"/>
            <a:ext cx="36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EE6CA7-CFFC-4C7E-9E15-23DA26F9CBEC}"/>
              </a:ext>
            </a:extLst>
          </p:cNvPr>
          <p:cNvSpPr txBox="1"/>
          <p:nvPr/>
        </p:nvSpPr>
        <p:spPr>
          <a:xfrm>
            <a:off x="4028207" y="546241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Depth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2588101" y="5404049"/>
            <a:ext cx="257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Product1_Derinlik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172135" y="5404048"/>
            <a:ext cx="257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Product2_Derinlik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Weight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2588101" y="5404049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8172135" y="5404048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2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45284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31003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Colour Options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5C59EF-E977-4C74-9EB9-C0C3002DCAFD}"/>
              </a:ext>
            </a:extLst>
          </p:cNvPr>
          <p:cNvSpPr txBox="1"/>
          <p:nvPr/>
        </p:nvSpPr>
        <p:spPr>
          <a:xfrm>
            <a:off x="2643123" y="5352525"/>
            <a:ext cx="38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Product1_Renk_Seçenekleri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EF908-F0DC-4E4B-BF6E-5F612DF7FB7C}"/>
              </a:ext>
            </a:extLst>
          </p:cNvPr>
          <p:cNvSpPr txBox="1"/>
          <p:nvPr/>
        </p:nvSpPr>
        <p:spPr>
          <a:xfrm>
            <a:off x="8268808" y="5321166"/>
            <a:ext cx="38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Product2_Renk_Seçenekleri</a:t>
            </a:r>
          </a:p>
        </p:txBody>
      </p:sp>
    </p:spTree>
    <p:extLst>
      <p:ext uri="{BB962C8B-B14F-4D97-AF65-F5344CB8AC3E}">
        <p14:creationId xmlns:p14="http://schemas.microsoft.com/office/powerpoint/2010/main" val="11878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1209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332067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500532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71740" y="1535968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616602" y="5121644"/>
            <a:ext cx="200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Product1_Güç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29" y="5133619"/>
            <a:ext cx="200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Product2_Güç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90634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80235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26391" y="799632"/>
            <a:ext cx="3997389" cy="369332"/>
          </a:xfrm>
          <a:prstGeom prst="rect">
            <a:avLst/>
          </a:prstGeom>
          <a:solidFill>
            <a:srgbClr val="CC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Power / Suction Power	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25085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1D048B8-68A3-4B01-8692-8A2A8EB7468C}"/>
              </a:ext>
            </a:extLst>
          </p:cNvPr>
          <p:cNvSpPr/>
          <p:nvPr/>
        </p:nvSpPr>
        <p:spPr>
          <a:xfrm>
            <a:off x="3857527" y="238299"/>
            <a:ext cx="4434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SPECIFICATIONS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0EE3A-7D1C-4C6D-97E3-1BC0B8EE5687}"/>
              </a:ext>
            </a:extLst>
          </p:cNvPr>
          <p:cNvSpPr txBox="1"/>
          <p:nvPr/>
        </p:nvSpPr>
        <p:spPr>
          <a:xfrm>
            <a:off x="2616602" y="5571334"/>
            <a:ext cx="293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Product1_Emiş_Gücü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F86BD-9C1A-4574-B492-38FB2A9D976C}"/>
              </a:ext>
            </a:extLst>
          </p:cNvPr>
          <p:cNvSpPr txBox="1"/>
          <p:nvPr/>
        </p:nvSpPr>
        <p:spPr>
          <a:xfrm>
            <a:off x="8146629" y="5583309"/>
            <a:ext cx="293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Product2_Emiş_Gücü</a:t>
            </a:r>
          </a:p>
        </p:txBody>
      </p:sp>
    </p:spTree>
    <p:extLst>
      <p:ext uri="{BB962C8B-B14F-4D97-AF65-F5344CB8AC3E}">
        <p14:creationId xmlns:p14="http://schemas.microsoft.com/office/powerpoint/2010/main" val="1565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0215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34200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80654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71740" y="1519907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27152" y="5141522"/>
            <a:ext cx="249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Product1_Pil_Tipi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36" y="5153497"/>
            <a:ext cx="249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Product2_Pil_Tipi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60817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60357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06513" y="799632"/>
            <a:ext cx="3997389" cy="369332"/>
          </a:xfrm>
          <a:prstGeom prst="rect">
            <a:avLst/>
          </a:prstGeom>
          <a:solidFill>
            <a:srgbClr val="CC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Type / Capacity	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05207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B69CE8-2A8C-4BA3-A323-A9F6B77B61C7}"/>
              </a:ext>
            </a:extLst>
          </p:cNvPr>
          <p:cNvSpPr/>
          <p:nvPr/>
        </p:nvSpPr>
        <p:spPr>
          <a:xfrm>
            <a:off x="3857527" y="238299"/>
            <a:ext cx="4434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SPECIFICATIONS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8E4428-1158-4152-A957-2CAA6A8001E2}"/>
              </a:ext>
            </a:extLst>
          </p:cNvPr>
          <p:cNvSpPr txBox="1"/>
          <p:nvPr/>
        </p:nvSpPr>
        <p:spPr>
          <a:xfrm>
            <a:off x="2527152" y="5581605"/>
            <a:ext cx="332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Product1_Pil_Kapasitesi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592045-9BBA-4060-BB2A-D6933A91D178}"/>
              </a:ext>
            </a:extLst>
          </p:cNvPr>
          <p:cNvSpPr txBox="1"/>
          <p:nvPr/>
        </p:nvSpPr>
        <p:spPr>
          <a:xfrm>
            <a:off x="8146636" y="5593580"/>
            <a:ext cx="332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Product2_Pil_Kapasitesi</a:t>
            </a:r>
          </a:p>
        </p:txBody>
      </p:sp>
    </p:spTree>
    <p:extLst>
      <p:ext uri="{BB962C8B-B14F-4D97-AF65-F5344CB8AC3E}">
        <p14:creationId xmlns:p14="http://schemas.microsoft.com/office/powerpoint/2010/main" val="1745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72342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312189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7749" y="1505844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76850" y="5399936"/>
            <a:ext cx="2948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Product1_Şarj_Süresi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66515" y="5411911"/>
            <a:ext cx="2948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Product2_Şarj_Süresi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11123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Charging Time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E81F85E-5D7D-4F56-A8AF-BDB733F880AC}"/>
              </a:ext>
            </a:extLst>
          </p:cNvPr>
          <p:cNvSpPr/>
          <p:nvPr/>
        </p:nvSpPr>
        <p:spPr>
          <a:xfrm>
            <a:off x="3857527" y="238299"/>
            <a:ext cx="4434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612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6239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312189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17749" y="15397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457580" y="5419814"/>
            <a:ext cx="3469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Product1_Çalışma_Süresi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56570" y="5431789"/>
            <a:ext cx="3469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Product2_Çalışma_Süresi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01179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Runtime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F3862-1EF2-4AB9-953A-EE138552817D}"/>
              </a:ext>
            </a:extLst>
          </p:cNvPr>
          <p:cNvSpPr/>
          <p:nvPr/>
        </p:nvSpPr>
        <p:spPr>
          <a:xfrm>
            <a:off x="3857527" y="238299"/>
            <a:ext cx="4434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2118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631977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72433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80654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71740" y="1519907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66916" y="5399936"/>
            <a:ext cx="411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Product1_Temizlenebilir_Alan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096939" y="5411911"/>
            <a:ext cx="411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Product2_Temizlenebilir_Alan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90636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60357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106513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Cleaning Coverage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105207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BECE2-3F75-441F-A553-9A62DCA4080C}"/>
              </a:ext>
            </a:extLst>
          </p:cNvPr>
          <p:cNvSpPr/>
          <p:nvPr/>
        </p:nvSpPr>
        <p:spPr>
          <a:xfrm>
            <a:off x="3857527" y="238299"/>
            <a:ext cx="4434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73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FFBEDA57-B1CA-4B5C-A571-4D53F447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37485">
            <a:off x="1592218" y="2141857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app.imcreator.com/images/editor/iphone_for_editor.png">
            <a:extLst>
              <a:ext uri="{FF2B5EF4-FFF2-40B4-BE49-F238E27FC236}">
                <a16:creationId xmlns:a16="http://schemas.microsoft.com/office/drawing/2014/main" id="{A729F4CF-7178-48A8-B23E-84E9777E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62515" flipH="1">
            <a:off x="8242616" y="2158110"/>
            <a:ext cx="1739167" cy="28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70715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571740" y="1496188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2556975" y="5399936"/>
            <a:ext cx="368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Product1_Gürültü_Seviyesi</a:t>
            </a: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8146635" y="5411911"/>
            <a:ext cx="368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Product2_Gürültü_Seviyesi</a:t>
            </a: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1340938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50418" y="1277888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96574" y="799632"/>
            <a:ext cx="3997389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Noise Level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95268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ACE52-CDBB-43B2-8216-E9A8CAD557FF}"/>
              </a:ext>
            </a:extLst>
          </p:cNvPr>
          <p:cNvSpPr/>
          <p:nvPr/>
        </p:nvSpPr>
        <p:spPr>
          <a:xfrm>
            <a:off x="3857527" y="238299"/>
            <a:ext cx="4434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GENERAL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073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2134</TotalTime>
  <Words>872</Words>
  <Application>Microsoft Office PowerPoint</Application>
  <PresentationFormat>Widescreen</PresentationFormat>
  <Paragraphs>279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</vt:lpstr>
      <vt:lpstr>Century Gothic</vt:lpstr>
      <vt:lpstr>Open Sans Extrabold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Gokhan Ertas</cp:lastModifiedBy>
  <cp:revision>1474</cp:revision>
  <dcterms:created xsi:type="dcterms:W3CDTF">2019-06-13T03:48:42Z</dcterms:created>
  <dcterms:modified xsi:type="dcterms:W3CDTF">2022-03-13T09:24:01Z</dcterms:modified>
</cp:coreProperties>
</file>