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92003"/>
            <a:ext cx="12192000" cy="5093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16000" y="177802"/>
            <a:ext cx="10687051" cy="6985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67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486672" y="1250223"/>
            <a:ext cx="11216379" cy="509342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2400"/>
            </a:lvl1pPr>
            <a:lvl2pPr marL="685783" indent="-22859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2133"/>
            </a:lvl2pPr>
            <a:lvl3pPr marL="1142971" indent="-22859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867"/>
            </a:lvl3pPr>
            <a:lvl4pPr marL="1600160" indent="-22859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n"/>
              <a:defRPr sz="1600"/>
            </a:lvl4pPr>
            <a:lvl5pPr marL="2057349" indent="-22859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333"/>
            </a:lvl5pPr>
            <a:lvl6pPr>
              <a:defRPr sz="1067"/>
            </a:lvl6pPr>
          </a:lstStyle>
          <a:p>
            <a:pPr lvl="0"/>
            <a:r>
              <a:rPr lang="zh-CN" altLang="en-US" dirty="0"/>
              <a:t>单击此处编辑内容样式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94"/>
          <a:stretch>
            <a:fillRect/>
          </a:stretch>
        </p:blipFill>
        <p:spPr>
          <a:xfrm>
            <a:off x="439329" y="320880"/>
            <a:ext cx="460344" cy="3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81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0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A656-9D97-485A-971F-A9626AF0D3C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D2CA-1CF3-40C8-B3BA-3104F1CE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4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33" name="内容占位符 5"/>
          <p:cNvSpPr txBox="1"/>
          <p:nvPr/>
        </p:nvSpPr>
        <p:spPr>
          <a:xfrm>
            <a:off x="7581041" y="1250221"/>
            <a:ext cx="4198449" cy="662416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33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n-lt"/>
                <a:cs typeface="+mn-lt"/>
              </a:rPr>
              <a:t>例举三个同功能，不同实现方式的代码，来说明重构和设计的意义：</a:t>
            </a:r>
            <a:endParaRPr lang="en-US" altLang="zh-C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CN" altLang="en-US" dirty="0">
                <a:ea typeface="+mn-lt"/>
                <a:cs typeface="+mn-lt"/>
              </a:rPr>
              <a:t>方法一：</a:t>
            </a:r>
            <a:endParaRPr lang="en-US" altLang="zh-CN" dirty="0">
              <a:ea typeface="+mn-lt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2990CCF-4F28-4C5A-9CA1-E52D3F31E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0" y="2940164"/>
            <a:ext cx="4836579" cy="36071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BD29F64-30DB-4C3F-BB70-A2E250F4190C}"/>
              </a:ext>
            </a:extLst>
          </p:cNvPr>
          <p:cNvSpPr txBox="1"/>
          <p:nvPr/>
        </p:nvSpPr>
        <p:spPr>
          <a:xfrm>
            <a:off x="512021" y="24477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重构前：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BB559CE-557C-4150-B3A8-42CDB2E08657}"/>
              </a:ext>
            </a:extLst>
          </p:cNvPr>
          <p:cNvCxnSpPr/>
          <p:nvPr/>
        </p:nvCxnSpPr>
        <p:spPr>
          <a:xfrm>
            <a:off x="5600987" y="2447722"/>
            <a:ext cx="0" cy="436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5258B90-451D-4F6A-930C-AB128302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15" y="2940165"/>
            <a:ext cx="5478180" cy="37774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3C79C98-2F51-49D2-93EF-1938527C7F20}"/>
              </a:ext>
            </a:extLst>
          </p:cNvPr>
          <p:cNvSpPr txBox="1"/>
          <p:nvPr/>
        </p:nvSpPr>
        <p:spPr>
          <a:xfrm>
            <a:off x="5626336" y="24477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重构后：</a:t>
            </a:r>
          </a:p>
        </p:txBody>
      </p:sp>
    </p:spTree>
    <p:extLst>
      <p:ext uri="{BB962C8B-B14F-4D97-AF65-F5344CB8AC3E}">
        <p14:creationId xmlns:p14="http://schemas.microsoft.com/office/powerpoint/2010/main" val="2070327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33" name="内容占位符 5"/>
          <p:cNvSpPr txBox="1"/>
          <p:nvPr/>
        </p:nvSpPr>
        <p:spPr>
          <a:xfrm>
            <a:off x="7581041" y="1250221"/>
            <a:ext cx="4198449" cy="662416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33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n-lt"/>
                <a:cs typeface="+mn-lt"/>
              </a:rPr>
              <a:t>方法二：</a:t>
            </a:r>
            <a:endParaRPr lang="en-US" altLang="zh-CN" dirty="0">
              <a:ea typeface="+mn-lt"/>
              <a:cs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BD29F64-30DB-4C3F-BB70-A2E250F4190C}"/>
              </a:ext>
            </a:extLst>
          </p:cNvPr>
          <p:cNvSpPr txBox="1"/>
          <p:nvPr/>
        </p:nvSpPr>
        <p:spPr>
          <a:xfrm>
            <a:off x="512021" y="1848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重构前：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BB559CE-557C-4150-B3A8-42CDB2E08657}"/>
              </a:ext>
            </a:extLst>
          </p:cNvPr>
          <p:cNvCxnSpPr>
            <a:cxnSpLocks/>
          </p:cNvCxnSpPr>
          <p:nvPr/>
        </p:nvCxnSpPr>
        <p:spPr>
          <a:xfrm flipH="1">
            <a:off x="3580283" y="1844399"/>
            <a:ext cx="25349" cy="497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3C79C98-2F51-49D2-93EF-1938527C7F20}"/>
              </a:ext>
            </a:extLst>
          </p:cNvPr>
          <p:cNvSpPr txBox="1"/>
          <p:nvPr/>
        </p:nvSpPr>
        <p:spPr>
          <a:xfrm>
            <a:off x="3867063" y="1848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重构后：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A151548-8B1B-4C82-A00A-3D615E52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" y="2261917"/>
            <a:ext cx="3138231" cy="41612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789CD7C-3223-485B-801B-5754E8C36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87" y="1612377"/>
            <a:ext cx="4518051" cy="4731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7337871-2D5F-4885-B806-7BEC8D17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61" y="2296768"/>
            <a:ext cx="3553559" cy="27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639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33" name="内容占位符 5"/>
          <p:cNvSpPr txBox="1"/>
          <p:nvPr/>
        </p:nvSpPr>
        <p:spPr>
          <a:xfrm>
            <a:off x="7581041" y="1250221"/>
            <a:ext cx="4198449" cy="662416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ct val="50000"/>
              <a:buFont typeface="Wingdings" panose="05000000000000000000" pitchFamily="2" charset="2"/>
              <a:buChar char="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333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n-lt"/>
                <a:cs typeface="+mn-lt"/>
              </a:rPr>
              <a:t>方法三：</a:t>
            </a:r>
            <a:endParaRPr lang="en-US" altLang="zh-CN" dirty="0">
              <a:ea typeface="+mn-lt"/>
              <a:cs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BD29F64-30DB-4C3F-BB70-A2E250F4190C}"/>
              </a:ext>
            </a:extLst>
          </p:cNvPr>
          <p:cNvSpPr txBox="1"/>
          <p:nvPr/>
        </p:nvSpPr>
        <p:spPr>
          <a:xfrm>
            <a:off x="512021" y="1848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重构前：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BB559CE-557C-4150-B3A8-42CDB2E08657}"/>
              </a:ext>
            </a:extLst>
          </p:cNvPr>
          <p:cNvCxnSpPr>
            <a:cxnSpLocks/>
          </p:cNvCxnSpPr>
          <p:nvPr/>
        </p:nvCxnSpPr>
        <p:spPr>
          <a:xfrm flipH="1">
            <a:off x="3580283" y="1844399"/>
            <a:ext cx="25349" cy="497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3C79C98-2F51-49D2-93EF-1938527C7F20}"/>
              </a:ext>
            </a:extLst>
          </p:cNvPr>
          <p:cNvSpPr txBox="1"/>
          <p:nvPr/>
        </p:nvSpPr>
        <p:spPr>
          <a:xfrm>
            <a:off x="3867063" y="1848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重构后：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532CEA4-F914-40E0-B3AF-9B3D0B45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4" y="2341415"/>
            <a:ext cx="3276424" cy="41948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E10B68F-C47D-4D91-9924-91B627D9F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62" y="1422113"/>
            <a:ext cx="4464004" cy="4970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583BB7D9-263F-4F46-9E45-5F4AF6553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97" y="2436479"/>
            <a:ext cx="3806283" cy="26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06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思考</vt:lpstr>
      <vt:lpstr>思考</vt:lpstr>
      <vt:lpstr>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</dc:title>
  <dc:creator>aaa</dc:creator>
  <cp:lastModifiedBy>aaa</cp:lastModifiedBy>
  <cp:revision>2</cp:revision>
  <dcterms:created xsi:type="dcterms:W3CDTF">2021-06-28T01:49:21Z</dcterms:created>
  <dcterms:modified xsi:type="dcterms:W3CDTF">2021-06-28T02:37:52Z</dcterms:modified>
</cp:coreProperties>
</file>