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65" autoAdjust="0"/>
  </p:normalViewPr>
  <p:slideViewPr>
    <p:cSldViewPr snapToGrid="0">
      <p:cViewPr>
        <p:scale>
          <a:sx n="75" d="100"/>
          <a:sy n="75" d="100"/>
        </p:scale>
        <p:origin x="-498" y="3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2FB94A-57BB-42FC-910B-F6232A09A1D5}"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7F474542-B338-412C-BC30-C998DB469A7B}">
      <dgm:prSet phldrT="[文本]"/>
      <dgm:spPr/>
      <dgm:t>
        <a:bodyPr/>
        <a:lstStyle/>
        <a:p>
          <a:r>
            <a:rPr lang="zh-CN" altLang="en-US" b="1" i="0" dirty="0" smtClean="0"/>
            <a:t>业务理解（</a:t>
          </a:r>
          <a:r>
            <a:rPr lang="en-US" b="1" i="0" dirty="0" smtClean="0"/>
            <a:t>Business Understanding）</a:t>
          </a:r>
          <a:endParaRPr lang="zh-CN" altLang="en-US" dirty="0"/>
        </a:p>
      </dgm:t>
    </dgm:pt>
    <dgm:pt modelId="{5EC4AEEC-7539-41E8-8170-1ABA7F6072CC}" type="parTrans" cxnId="{6C580C26-66B7-4159-A612-40EF2C5E02A8}">
      <dgm:prSet/>
      <dgm:spPr/>
      <dgm:t>
        <a:bodyPr/>
        <a:lstStyle/>
        <a:p>
          <a:endParaRPr lang="zh-CN" altLang="en-US"/>
        </a:p>
      </dgm:t>
    </dgm:pt>
    <dgm:pt modelId="{EE2D18C1-E2C9-472D-807F-841BA1989904}" type="sibTrans" cxnId="{6C580C26-66B7-4159-A612-40EF2C5E02A8}">
      <dgm:prSet/>
      <dgm:spPr/>
      <dgm:t>
        <a:bodyPr/>
        <a:lstStyle/>
        <a:p>
          <a:endParaRPr lang="zh-CN" altLang="en-US"/>
        </a:p>
      </dgm:t>
    </dgm:pt>
    <dgm:pt modelId="{922DEB17-D2F1-48F0-B10A-43DAB9BB1DB8}">
      <dgm:prSet phldrT="[文本]"/>
      <dgm:spPr/>
      <dgm:t>
        <a:bodyPr/>
        <a:lstStyle/>
        <a:p>
          <a:r>
            <a:rPr lang="zh-CN" altLang="en-US" b="1" i="0" dirty="0" smtClean="0"/>
            <a:t>数据理解（</a:t>
          </a:r>
          <a:r>
            <a:rPr lang="en-US" b="1" i="0" dirty="0" smtClean="0"/>
            <a:t>Data Understanding）</a:t>
          </a:r>
          <a:endParaRPr lang="zh-CN" altLang="en-US" dirty="0"/>
        </a:p>
      </dgm:t>
    </dgm:pt>
    <dgm:pt modelId="{FA4E2487-522A-40D2-AA5C-90C4C8368C66}" type="parTrans" cxnId="{02F4AEA8-50F8-4242-8848-9692E709D4DB}">
      <dgm:prSet/>
      <dgm:spPr/>
      <dgm:t>
        <a:bodyPr/>
        <a:lstStyle/>
        <a:p>
          <a:endParaRPr lang="zh-CN" altLang="en-US"/>
        </a:p>
      </dgm:t>
    </dgm:pt>
    <dgm:pt modelId="{2DAA480A-E3F0-4709-A541-E6EF10A60B01}" type="sibTrans" cxnId="{02F4AEA8-50F8-4242-8848-9692E709D4DB}">
      <dgm:prSet/>
      <dgm:spPr/>
      <dgm:t>
        <a:bodyPr/>
        <a:lstStyle/>
        <a:p>
          <a:endParaRPr lang="zh-CN" altLang="en-US"/>
        </a:p>
      </dgm:t>
    </dgm:pt>
    <dgm:pt modelId="{C15FDA16-71EC-425F-A986-B95881BA0393}">
      <dgm:prSet phldrT="[文本]"/>
      <dgm:spPr/>
      <dgm:t>
        <a:bodyPr/>
        <a:lstStyle/>
        <a:p>
          <a:r>
            <a:rPr lang="zh-CN" altLang="en-US" b="1" i="0" dirty="0" smtClean="0"/>
            <a:t>数据准备（</a:t>
          </a:r>
          <a:r>
            <a:rPr lang="en-US" b="1" i="0" dirty="0" smtClean="0"/>
            <a:t>Data Preparation）</a:t>
          </a:r>
          <a:endParaRPr lang="zh-CN" altLang="en-US" dirty="0"/>
        </a:p>
      </dgm:t>
    </dgm:pt>
    <dgm:pt modelId="{83FCF4DF-8B45-41FC-AB84-CCD90B40D64D}" type="parTrans" cxnId="{82E58BBF-9FC8-449A-88A8-8C7C038837C1}">
      <dgm:prSet/>
      <dgm:spPr/>
      <dgm:t>
        <a:bodyPr/>
        <a:lstStyle/>
        <a:p>
          <a:endParaRPr lang="zh-CN" altLang="en-US"/>
        </a:p>
      </dgm:t>
    </dgm:pt>
    <dgm:pt modelId="{AD1A17A4-C9C0-45A0-8B6D-44A5E652CE71}" type="sibTrans" cxnId="{82E58BBF-9FC8-449A-88A8-8C7C038837C1}">
      <dgm:prSet/>
      <dgm:spPr/>
      <dgm:t>
        <a:bodyPr/>
        <a:lstStyle/>
        <a:p>
          <a:endParaRPr lang="zh-CN" altLang="en-US"/>
        </a:p>
      </dgm:t>
    </dgm:pt>
    <dgm:pt modelId="{19A592C0-3D66-46CA-8E38-8A3720888443}">
      <dgm:prSet phldrT="[文本]"/>
      <dgm:spPr/>
      <dgm:t>
        <a:bodyPr/>
        <a:lstStyle/>
        <a:p>
          <a:r>
            <a:rPr lang="zh-CN" altLang="en-US" b="1" i="0" dirty="0" smtClean="0"/>
            <a:t>建模（</a:t>
          </a:r>
          <a:r>
            <a:rPr lang="en-US" b="1" i="0" dirty="0" smtClean="0"/>
            <a:t>Modeling）</a:t>
          </a:r>
          <a:endParaRPr lang="zh-CN" altLang="en-US" dirty="0"/>
        </a:p>
      </dgm:t>
    </dgm:pt>
    <dgm:pt modelId="{58A7B55C-9846-4F2E-9193-336B2E605098}" type="parTrans" cxnId="{5B807CDA-3DF0-46B3-BF13-4B4FF1D0A0B3}">
      <dgm:prSet/>
      <dgm:spPr/>
      <dgm:t>
        <a:bodyPr/>
        <a:lstStyle/>
        <a:p>
          <a:endParaRPr lang="zh-CN" altLang="en-US"/>
        </a:p>
      </dgm:t>
    </dgm:pt>
    <dgm:pt modelId="{A3E0C05E-2416-4841-A3C0-2CF28B74D971}" type="sibTrans" cxnId="{5B807CDA-3DF0-46B3-BF13-4B4FF1D0A0B3}">
      <dgm:prSet/>
      <dgm:spPr/>
      <dgm:t>
        <a:bodyPr/>
        <a:lstStyle/>
        <a:p>
          <a:endParaRPr lang="zh-CN" altLang="en-US"/>
        </a:p>
      </dgm:t>
    </dgm:pt>
    <dgm:pt modelId="{FAE07BDB-9462-4939-A72B-14AD3368D191}">
      <dgm:prSet phldrT="[文本]"/>
      <dgm:spPr/>
      <dgm:t>
        <a:bodyPr/>
        <a:lstStyle/>
        <a:p>
          <a:r>
            <a:rPr lang="zh-CN" altLang="en-US" b="1" i="0" dirty="0" smtClean="0"/>
            <a:t>部署（</a:t>
          </a:r>
          <a:r>
            <a:rPr lang="en-US" b="1" i="0" dirty="0" smtClean="0"/>
            <a:t>Deployment）</a:t>
          </a:r>
          <a:endParaRPr lang="zh-CN" altLang="en-US" dirty="0"/>
        </a:p>
      </dgm:t>
    </dgm:pt>
    <dgm:pt modelId="{6C10E87C-55A9-4737-81A9-B32D1102F675}" type="parTrans" cxnId="{8282FBF6-4000-425E-A0A7-46F547EE76C0}">
      <dgm:prSet/>
      <dgm:spPr/>
      <dgm:t>
        <a:bodyPr/>
        <a:lstStyle/>
        <a:p>
          <a:endParaRPr lang="zh-CN" altLang="en-US"/>
        </a:p>
      </dgm:t>
    </dgm:pt>
    <dgm:pt modelId="{45655CAE-7547-4DA5-BDAB-962144321241}" type="sibTrans" cxnId="{8282FBF6-4000-425E-A0A7-46F547EE76C0}">
      <dgm:prSet/>
      <dgm:spPr/>
      <dgm:t>
        <a:bodyPr/>
        <a:lstStyle/>
        <a:p>
          <a:endParaRPr lang="zh-CN" altLang="en-US"/>
        </a:p>
      </dgm:t>
    </dgm:pt>
    <dgm:pt modelId="{A0AC2FA6-187F-4BFC-9458-3592837CE4F9}">
      <dgm:prSet phldrT="[文本]"/>
      <dgm:spPr/>
      <dgm:t>
        <a:bodyPr/>
        <a:lstStyle/>
        <a:p>
          <a:r>
            <a:rPr lang="zh-CN" altLang="en-US" b="1" i="0" dirty="0" smtClean="0"/>
            <a:t>评估（</a:t>
          </a:r>
          <a:r>
            <a:rPr lang="en-US" b="1" i="0" dirty="0" smtClean="0"/>
            <a:t>Evaluation）</a:t>
          </a:r>
          <a:endParaRPr lang="zh-CN" altLang="en-US" dirty="0"/>
        </a:p>
      </dgm:t>
    </dgm:pt>
    <dgm:pt modelId="{1D797138-2349-4420-BAED-B697F23B0F89}" type="parTrans" cxnId="{EFA53040-D334-4363-A2A8-77D84C9B96D5}">
      <dgm:prSet/>
      <dgm:spPr/>
      <dgm:t>
        <a:bodyPr/>
        <a:lstStyle/>
        <a:p>
          <a:endParaRPr lang="zh-CN" altLang="en-US"/>
        </a:p>
      </dgm:t>
    </dgm:pt>
    <dgm:pt modelId="{D2AFDACE-5BFD-4BA3-95D4-183866EF8FAF}" type="sibTrans" cxnId="{EFA53040-D334-4363-A2A8-77D84C9B96D5}">
      <dgm:prSet/>
      <dgm:spPr/>
      <dgm:t>
        <a:bodyPr/>
        <a:lstStyle/>
        <a:p>
          <a:endParaRPr lang="zh-CN" altLang="en-US"/>
        </a:p>
      </dgm:t>
    </dgm:pt>
    <dgm:pt modelId="{595FD979-A98E-4AD8-8178-FE6F72F5E10B}" type="pres">
      <dgm:prSet presAssocID="{362FB94A-57BB-42FC-910B-F6232A09A1D5}" presName="cycle" presStyleCnt="0">
        <dgm:presLayoutVars>
          <dgm:dir/>
          <dgm:resizeHandles val="exact"/>
        </dgm:presLayoutVars>
      </dgm:prSet>
      <dgm:spPr/>
      <dgm:t>
        <a:bodyPr/>
        <a:lstStyle/>
        <a:p>
          <a:endParaRPr lang="zh-CN" altLang="en-US"/>
        </a:p>
      </dgm:t>
    </dgm:pt>
    <dgm:pt modelId="{834E07D0-5853-4A1B-990D-49B861E5CC68}" type="pres">
      <dgm:prSet presAssocID="{7F474542-B338-412C-BC30-C998DB469A7B}" presName="node" presStyleLbl="node1" presStyleIdx="0" presStyleCnt="6" custRadScaleRad="105942" custRadScaleInc="-15078">
        <dgm:presLayoutVars>
          <dgm:bulletEnabled val="1"/>
        </dgm:presLayoutVars>
      </dgm:prSet>
      <dgm:spPr/>
      <dgm:t>
        <a:bodyPr/>
        <a:lstStyle/>
        <a:p>
          <a:endParaRPr lang="zh-CN" altLang="en-US"/>
        </a:p>
      </dgm:t>
    </dgm:pt>
    <dgm:pt modelId="{27FBBA76-1F89-4335-B9BA-0097EC730D2C}" type="pres">
      <dgm:prSet presAssocID="{EE2D18C1-E2C9-472D-807F-841BA1989904}" presName="sibTrans" presStyleLbl="sibTrans2D1" presStyleIdx="0" presStyleCnt="6"/>
      <dgm:spPr/>
      <dgm:t>
        <a:bodyPr/>
        <a:lstStyle/>
        <a:p>
          <a:endParaRPr lang="zh-CN" altLang="en-US"/>
        </a:p>
      </dgm:t>
    </dgm:pt>
    <dgm:pt modelId="{CA557E87-ED83-4CED-93FF-E82EE6088C7C}" type="pres">
      <dgm:prSet presAssocID="{EE2D18C1-E2C9-472D-807F-841BA1989904}" presName="connectorText" presStyleLbl="sibTrans2D1" presStyleIdx="0" presStyleCnt="6"/>
      <dgm:spPr/>
      <dgm:t>
        <a:bodyPr/>
        <a:lstStyle/>
        <a:p>
          <a:endParaRPr lang="zh-CN" altLang="en-US"/>
        </a:p>
      </dgm:t>
    </dgm:pt>
    <dgm:pt modelId="{B9C75E1A-BC7C-4FE1-99B6-A14989B68D78}" type="pres">
      <dgm:prSet presAssocID="{922DEB17-D2F1-48F0-B10A-43DAB9BB1DB8}" presName="node" presStyleLbl="node1" presStyleIdx="1" presStyleCnt="6">
        <dgm:presLayoutVars>
          <dgm:bulletEnabled val="1"/>
        </dgm:presLayoutVars>
      </dgm:prSet>
      <dgm:spPr/>
      <dgm:t>
        <a:bodyPr/>
        <a:lstStyle/>
        <a:p>
          <a:endParaRPr lang="zh-CN" altLang="en-US"/>
        </a:p>
      </dgm:t>
    </dgm:pt>
    <dgm:pt modelId="{56CC7F55-C85F-4F82-A115-4A8B096EF4C1}" type="pres">
      <dgm:prSet presAssocID="{2DAA480A-E3F0-4709-A541-E6EF10A60B01}" presName="sibTrans" presStyleLbl="sibTrans2D1" presStyleIdx="1" presStyleCnt="6"/>
      <dgm:spPr/>
      <dgm:t>
        <a:bodyPr/>
        <a:lstStyle/>
        <a:p>
          <a:endParaRPr lang="zh-CN" altLang="en-US"/>
        </a:p>
      </dgm:t>
    </dgm:pt>
    <dgm:pt modelId="{ABB141F8-F6BC-4C6C-9523-D119DCA7A982}" type="pres">
      <dgm:prSet presAssocID="{2DAA480A-E3F0-4709-A541-E6EF10A60B01}" presName="connectorText" presStyleLbl="sibTrans2D1" presStyleIdx="1" presStyleCnt="6"/>
      <dgm:spPr/>
      <dgm:t>
        <a:bodyPr/>
        <a:lstStyle/>
        <a:p>
          <a:endParaRPr lang="zh-CN" altLang="en-US"/>
        </a:p>
      </dgm:t>
    </dgm:pt>
    <dgm:pt modelId="{E6C1BDFD-1830-4973-A05C-E70FD8779B3F}" type="pres">
      <dgm:prSet presAssocID="{C15FDA16-71EC-425F-A986-B95881BA0393}" presName="node" presStyleLbl="node1" presStyleIdx="2" presStyleCnt="6" custRadScaleRad="121638" custRadScaleInc="14114">
        <dgm:presLayoutVars>
          <dgm:bulletEnabled val="1"/>
        </dgm:presLayoutVars>
      </dgm:prSet>
      <dgm:spPr/>
      <dgm:t>
        <a:bodyPr/>
        <a:lstStyle/>
        <a:p>
          <a:endParaRPr lang="zh-CN" altLang="en-US"/>
        </a:p>
      </dgm:t>
    </dgm:pt>
    <dgm:pt modelId="{75085D49-CE83-47D8-8745-84DA5B9371C9}" type="pres">
      <dgm:prSet presAssocID="{AD1A17A4-C9C0-45A0-8B6D-44A5E652CE71}" presName="sibTrans" presStyleLbl="sibTrans2D1" presStyleIdx="2" presStyleCnt="6"/>
      <dgm:spPr/>
      <dgm:t>
        <a:bodyPr/>
        <a:lstStyle/>
        <a:p>
          <a:endParaRPr lang="zh-CN" altLang="en-US"/>
        </a:p>
      </dgm:t>
    </dgm:pt>
    <dgm:pt modelId="{0FA48D30-BA5A-46CB-AC55-EE10B87143BB}" type="pres">
      <dgm:prSet presAssocID="{AD1A17A4-C9C0-45A0-8B6D-44A5E652CE71}" presName="connectorText" presStyleLbl="sibTrans2D1" presStyleIdx="2" presStyleCnt="6"/>
      <dgm:spPr/>
      <dgm:t>
        <a:bodyPr/>
        <a:lstStyle/>
        <a:p>
          <a:endParaRPr lang="zh-CN" altLang="en-US"/>
        </a:p>
      </dgm:t>
    </dgm:pt>
    <dgm:pt modelId="{05870CEB-DED1-4753-915A-11A37B0D160F}" type="pres">
      <dgm:prSet presAssocID="{19A592C0-3D66-46CA-8E38-8A3720888443}" presName="node" presStyleLbl="node1" presStyleIdx="3" presStyleCnt="6" custRadScaleRad="127639" custRadScaleInc="15521">
        <dgm:presLayoutVars>
          <dgm:bulletEnabled val="1"/>
        </dgm:presLayoutVars>
      </dgm:prSet>
      <dgm:spPr/>
      <dgm:t>
        <a:bodyPr/>
        <a:lstStyle/>
        <a:p>
          <a:endParaRPr lang="zh-CN" altLang="en-US"/>
        </a:p>
      </dgm:t>
    </dgm:pt>
    <dgm:pt modelId="{374D8280-0E45-4AA5-AF72-BBCCCB37CDE4}" type="pres">
      <dgm:prSet presAssocID="{A3E0C05E-2416-4841-A3C0-2CF28B74D971}" presName="sibTrans" presStyleLbl="sibTrans2D1" presStyleIdx="3" presStyleCnt="6"/>
      <dgm:spPr/>
      <dgm:t>
        <a:bodyPr/>
        <a:lstStyle/>
        <a:p>
          <a:endParaRPr lang="zh-CN" altLang="en-US"/>
        </a:p>
      </dgm:t>
    </dgm:pt>
    <dgm:pt modelId="{D23EA7EB-2D24-4817-B1A8-0E4A43F5B02A}" type="pres">
      <dgm:prSet presAssocID="{A3E0C05E-2416-4841-A3C0-2CF28B74D971}" presName="connectorText" presStyleLbl="sibTrans2D1" presStyleIdx="3" presStyleCnt="6"/>
      <dgm:spPr/>
      <dgm:t>
        <a:bodyPr/>
        <a:lstStyle/>
        <a:p>
          <a:endParaRPr lang="zh-CN" altLang="en-US"/>
        </a:p>
      </dgm:t>
    </dgm:pt>
    <dgm:pt modelId="{52DFB196-1A19-4635-A432-FBFAA3E41E0D}" type="pres">
      <dgm:prSet presAssocID="{A0AC2FA6-187F-4BFC-9458-3592837CE4F9}" presName="node" presStyleLbl="node1" presStyleIdx="4" presStyleCnt="6" custScaleX="89674" custScaleY="89256" custRadScaleRad="124505" custRadScaleInc="-14358">
        <dgm:presLayoutVars>
          <dgm:bulletEnabled val="1"/>
        </dgm:presLayoutVars>
      </dgm:prSet>
      <dgm:spPr/>
      <dgm:t>
        <a:bodyPr/>
        <a:lstStyle/>
        <a:p>
          <a:endParaRPr lang="zh-CN" altLang="en-US"/>
        </a:p>
      </dgm:t>
    </dgm:pt>
    <dgm:pt modelId="{4E149B98-CBDF-454F-8841-A22ECC40889E}" type="pres">
      <dgm:prSet presAssocID="{D2AFDACE-5BFD-4BA3-95D4-183866EF8FAF}" presName="sibTrans" presStyleLbl="sibTrans2D1" presStyleIdx="4" presStyleCnt="6"/>
      <dgm:spPr/>
      <dgm:t>
        <a:bodyPr/>
        <a:lstStyle/>
        <a:p>
          <a:endParaRPr lang="zh-CN" altLang="en-US"/>
        </a:p>
      </dgm:t>
    </dgm:pt>
    <dgm:pt modelId="{E77191C7-26C1-4F23-AD3A-F484EE8764A9}" type="pres">
      <dgm:prSet presAssocID="{D2AFDACE-5BFD-4BA3-95D4-183866EF8FAF}" presName="connectorText" presStyleLbl="sibTrans2D1" presStyleIdx="4" presStyleCnt="6"/>
      <dgm:spPr/>
      <dgm:t>
        <a:bodyPr/>
        <a:lstStyle/>
        <a:p>
          <a:endParaRPr lang="zh-CN" altLang="en-US"/>
        </a:p>
      </dgm:t>
    </dgm:pt>
    <dgm:pt modelId="{CCCC4ACD-9C3D-432E-B572-63528B6FBFC4}" type="pres">
      <dgm:prSet presAssocID="{FAE07BDB-9462-4939-A72B-14AD3368D191}" presName="node" presStyleLbl="node1" presStyleIdx="5" presStyleCnt="6" custRadScaleRad="112385" custRadScaleInc="-57332">
        <dgm:presLayoutVars>
          <dgm:bulletEnabled val="1"/>
        </dgm:presLayoutVars>
      </dgm:prSet>
      <dgm:spPr/>
      <dgm:t>
        <a:bodyPr/>
        <a:lstStyle/>
        <a:p>
          <a:endParaRPr lang="zh-CN" altLang="en-US"/>
        </a:p>
      </dgm:t>
    </dgm:pt>
    <dgm:pt modelId="{E09B2E69-20E6-4853-A516-39FC73A1CEE9}" type="pres">
      <dgm:prSet presAssocID="{45655CAE-7547-4DA5-BDAB-962144321241}" presName="sibTrans" presStyleLbl="sibTrans2D1" presStyleIdx="5" presStyleCnt="6"/>
      <dgm:spPr/>
      <dgm:t>
        <a:bodyPr/>
        <a:lstStyle/>
        <a:p>
          <a:endParaRPr lang="zh-CN" altLang="en-US"/>
        </a:p>
      </dgm:t>
    </dgm:pt>
    <dgm:pt modelId="{4CEE59AC-E98B-4D05-874D-9EBE96AA34F5}" type="pres">
      <dgm:prSet presAssocID="{45655CAE-7547-4DA5-BDAB-962144321241}" presName="connectorText" presStyleLbl="sibTrans2D1" presStyleIdx="5" presStyleCnt="6"/>
      <dgm:spPr/>
      <dgm:t>
        <a:bodyPr/>
        <a:lstStyle/>
        <a:p>
          <a:endParaRPr lang="zh-CN" altLang="en-US"/>
        </a:p>
      </dgm:t>
    </dgm:pt>
  </dgm:ptLst>
  <dgm:cxnLst>
    <dgm:cxn modelId="{2C5B62CB-7501-424D-BF41-9C828DCC762F}" type="presOf" srcId="{362FB94A-57BB-42FC-910B-F6232A09A1D5}" destId="{595FD979-A98E-4AD8-8178-FE6F72F5E10B}" srcOrd="0" destOrd="0" presId="urn:microsoft.com/office/officeart/2005/8/layout/cycle2"/>
    <dgm:cxn modelId="{0F0B4D7B-7AAE-426E-8912-5BD1ADD50E28}" type="presOf" srcId="{A0AC2FA6-187F-4BFC-9458-3592837CE4F9}" destId="{52DFB196-1A19-4635-A432-FBFAA3E41E0D}" srcOrd="0" destOrd="0" presId="urn:microsoft.com/office/officeart/2005/8/layout/cycle2"/>
    <dgm:cxn modelId="{8282FBF6-4000-425E-A0A7-46F547EE76C0}" srcId="{362FB94A-57BB-42FC-910B-F6232A09A1D5}" destId="{FAE07BDB-9462-4939-A72B-14AD3368D191}" srcOrd="5" destOrd="0" parTransId="{6C10E87C-55A9-4737-81A9-B32D1102F675}" sibTransId="{45655CAE-7547-4DA5-BDAB-962144321241}"/>
    <dgm:cxn modelId="{EFA53040-D334-4363-A2A8-77D84C9B96D5}" srcId="{362FB94A-57BB-42FC-910B-F6232A09A1D5}" destId="{A0AC2FA6-187F-4BFC-9458-3592837CE4F9}" srcOrd="4" destOrd="0" parTransId="{1D797138-2349-4420-BAED-B697F23B0F89}" sibTransId="{D2AFDACE-5BFD-4BA3-95D4-183866EF8FAF}"/>
    <dgm:cxn modelId="{EFAA2637-5828-4C16-9669-A2D394EE51CD}" type="presOf" srcId="{EE2D18C1-E2C9-472D-807F-841BA1989904}" destId="{CA557E87-ED83-4CED-93FF-E82EE6088C7C}" srcOrd="1" destOrd="0" presId="urn:microsoft.com/office/officeart/2005/8/layout/cycle2"/>
    <dgm:cxn modelId="{8CD91E6D-C017-4400-B498-87710CFC8711}" type="presOf" srcId="{C15FDA16-71EC-425F-A986-B95881BA0393}" destId="{E6C1BDFD-1830-4973-A05C-E70FD8779B3F}" srcOrd="0" destOrd="0" presId="urn:microsoft.com/office/officeart/2005/8/layout/cycle2"/>
    <dgm:cxn modelId="{D11A82C0-9947-46C4-ADBD-4230F38D29A0}" type="presOf" srcId="{AD1A17A4-C9C0-45A0-8B6D-44A5E652CE71}" destId="{75085D49-CE83-47D8-8745-84DA5B9371C9}" srcOrd="0" destOrd="0" presId="urn:microsoft.com/office/officeart/2005/8/layout/cycle2"/>
    <dgm:cxn modelId="{C9F1E984-4DD2-4290-9148-4C825F294DA0}" type="presOf" srcId="{19A592C0-3D66-46CA-8E38-8A3720888443}" destId="{05870CEB-DED1-4753-915A-11A37B0D160F}" srcOrd="0" destOrd="0" presId="urn:microsoft.com/office/officeart/2005/8/layout/cycle2"/>
    <dgm:cxn modelId="{A259D2DA-0F99-45B3-A54E-2E57442A1312}" type="presOf" srcId="{7F474542-B338-412C-BC30-C998DB469A7B}" destId="{834E07D0-5853-4A1B-990D-49B861E5CC68}" srcOrd="0" destOrd="0" presId="urn:microsoft.com/office/officeart/2005/8/layout/cycle2"/>
    <dgm:cxn modelId="{94CE746B-7CE0-49D8-8E61-EC5E2734148A}" type="presOf" srcId="{D2AFDACE-5BFD-4BA3-95D4-183866EF8FAF}" destId="{4E149B98-CBDF-454F-8841-A22ECC40889E}" srcOrd="0" destOrd="0" presId="urn:microsoft.com/office/officeart/2005/8/layout/cycle2"/>
    <dgm:cxn modelId="{192CCDDE-863D-4259-85D2-D2DE761DA6B8}" type="presOf" srcId="{AD1A17A4-C9C0-45A0-8B6D-44A5E652CE71}" destId="{0FA48D30-BA5A-46CB-AC55-EE10B87143BB}" srcOrd="1" destOrd="0" presId="urn:microsoft.com/office/officeart/2005/8/layout/cycle2"/>
    <dgm:cxn modelId="{CD16C9AF-652A-4F2A-B045-879C97556A6B}" type="presOf" srcId="{EE2D18C1-E2C9-472D-807F-841BA1989904}" destId="{27FBBA76-1F89-4335-B9BA-0097EC730D2C}" srcOrd="0" destOrd="0" presId="urn:microsoft.com/office/officeart/2005/8/layout/cycle2"/>
    <dgm:cxn modelId="{EE460FE3-8D45-4C14-9492-4C1D254B8BD3}" type="presOf" srcId="{2DAA480A-E3F0-4709-A541-E6EF10A60B01}" destId="{ABB141F8-F6BC-4C6C-9523-D119DCA7A982}" srcOrd="1" destOrd="0" presId="urn:microsoft.com/office/officeart/2005/8/layout/cycle2"/>
    <dgm:cxn modelId="{02F4AEA8-50F8-4242-8848-9692E709D4DB}" srcId="{362FB94A-57BB-42FC-910B-F6232A09A1D5}" destId="{922DEB17-D2F1-48F0-B10A-43DAB9BB1DB8}" srcOrd="1" destOrd="0" parTransId="{FA4E2487-522A-40D2-AA5C-90C4C8368C66}" sibTransId="{2DAA480A-E3F0-4709-A541-E6EF10A60B01}"/>
    <dgm:cxn modelId="{579D54DF-D3F5-4B72-A374-D236ACDD8A20}" type="presOf" srcId="{A3E0C05E-2416-4841-A3C0-2CF28B74D971}" destId="{374D8280-0E45-4AA5-AF72-BBCCCB37CDE4}" srcOrd="0" destOrd="0" presId="urn:microsoft.com/office/officeart/2005/8/layout/cycle2"/>
    <dgm:cxn modelId="{DA7D756B-00A7-4984-8A2F-904EBBCFBBB7}" type="presOf" srcId="{A3E0C05E-2416-4841-A3C0-2CF28B74D971}" destId="{D23EA7EB-2D24-4817-B1A8-0E4A43F5B02A}" srcOrd="1" destOrd="0" presId="urn:microsoft.com/office/officeart/2005/8/layout/cycle2"/>
    <dgm:cxn modelId="{82E58BBF-9FC8-449A-88A8-8C7C038837C1}" srcId="{362FB94A-57BB-42FC-910B-F6232A09A1D5}" destId="{C15FDA16-71EC-425F-A986-B95881BA0393}" srcOrd="2" destOrd="0" parTransId="{83FCF4DF-8B45-41FC-AB84-CCD90B40D64D}" sibTransId="{AD1A17A4-C9C0-45A0-8B6D-44A5E652CE71}"/>
    <dgm:cxn modelId="{6C580C26-66B7-4159-A612-40EF2C5E02A8}" srcId="{362FB94A-57BB-42FC-910B-F6232A09A1D5}" destId="{7F474542-B338-412C-BC30-C998DB469A7B}" srcOrd="0" destOrd="0" parTransId="{5EC4AEEC-7539-41E8-8170-1ABA7F6072CC}" sibTransId="{EE2D18C1-E2C9-472D-807F-841BA1989904}"/>
    <dgm:cxn modelId="{74F5B592-A86D-4C3F-A3A4-85FF0FA9BD71}" type="presOf" srcId="{922DEB17-D2F1-48F0-B10A-43DAB9BB1DB8}" destId="{B9C75E1A-BC7C-4FE1-99B6-A14989B68D78}" srcOrd="0" destOrd="0" presId="urn:microsoft.com/office/officeart/2005/8/layout/cycle2"/>
    <dgm:cxn modelId="{9CC04F1C-5A84-4E04-9A77-DBC6425EF777}" type="presOf" srcId="{D2AFDACE-5BFD-4BA3-95D4-183866EF8FAF}" destId="{E77191C7-26C1-4F23-AD3A-F484EE8764A9}" srcOrd="1" destOrd="0" presId="urn:microsoft.com/office/officeart/2005/8/layout/cycle2"/>
    <dgm:cxn modelId="{4C3D9233-9C16-4768-868D-CA7451E798EF}" type="presOf" srcId="{45655CAE-7547-4DA5-BDAB-962144321241}" destId="{E09B2E69-20E6-4853-A516-39FC73A1CEE9}" srcOrd="0" destOrd="0" presId="urn:microsoft.com/office/officeart/2005/8/layout/cycle2"/>
    <dgm:cxn modelId="{11C378DC-CF3D-4049-B098-D649B25652B1}" type="presOf" srcId="{2DAA480A-E3F0-4709-A541-E6EF10A60B01}" destId="{56CC7F55-C85F-4F82-A115-4A8B096EF4C1}" srcOrd="0" destOrd="0" presId="urn:microsoft.com/office/officeart/2005/8/layout/cycle2"/>
    <dgm:cxn modelId="{5B807CDA-3DF0-46B3-BF13-4B4FF1D0A0B3}" srcId="{362FB94A-57BB-42FC-910B-F6232A09A1D5}" destId="{19A592C0-3D66-46CA-8E38-8A3720888443}" srcOrd="3" destOrd="0" parTransId="{58A7B55C-9846-4F2E-9193-336B2E605098}" sibTransId="{A3E0C05E-2416-4841-A3C0-2CF28B74D971}"/>
    <dgm:cxn modelId="{DDB1C882-1F86-4B93-BAF9-BD304C3EC56C}" type="presOf" srcId="{FAE07BDB-9462-4939-A72B-14AD3368D191}" destId="{CCCC4ACD-9C3D-432E-B572-63528B6FBFC4}" srcOrd="0" destOrd="0" presId="urn:microsoft.com/office/officeart/2005/8/layout/cycle2"/>
    <dgm:cxn modelId="{3E1ABEE0-EB26-45B5-9F71-09F54D81C5C5}" type="presOf" srcId="{45655CAE-7547-4DA5-BDAB-962144321241}" destId="{4CEE59AC-E98B-4D05-874D-9EBE96AA34F5}" srcOrd="1" destOrd="0" presId="urn:microsoft.com/office/officeart/2005/8/layout/cycle2"/>
    <dgm:cxn modelId="{C547619F-8004-4CCD-BBAC-32A36ADF4027}" type="presParOf" srcId="{595FD979-A98E-4AD8-8178-FE6F72F5E10B}" destId="{834E07D0-5853-4A1B-990D-49B861E5CC68}" srcOrd="0" destOrd="0" presId="urn:microsoft.com/office/officeart/2005/8/layout/cycle2"/>
    <dgm:cxn modelId="{F5F567B4-62DD-4A65-90AD-50879BA44084}" type="presParOf" srcId="{595FD979-A98E-4AD8-8178-FE6F72F5E10B}" destId="{27FBBA76-1F89-4335-B9BA-0097EC730D2C}" srcOrd="1" destOrd="0" presId="urn:microsoft.com/office/officeart/2005/8/layout/cycle2"/>
    <dgm:cxn modelId="{7D0B74D5-457B-4EA7-8901-A78F7C16FD0E}" type="presParOf" srcId="{27FBBA76-1F89-4335-B9BA-0097EC730D2C}" destId="{CA557E87-ED83-4CED-93FF-E82EE6088C7C}" srcOrd="0" destOrd="0" presId="urn:microsoft.com/office/officeart/2005/8/layout/cycle2"/>
    <dgm:cxn modelId="{15B22F78-93AA-45F1-A169-D7CFF38C57F3}" type="presParOf" srcId="{595FD979-A98E-4AD8-8178-FE6F72F5E10B}" destId="{B9C75E1A-BC7C-4FE1-99B6-A14989B68D78}" srcOrd="2" destOrd="0" presId="urn:microsoft.com/office/officeart/2005/8/layout/cycle2"/>
    <dgm:cxn modelId="{C1CB1EC0-0860-44D9-8AB6-F71F04BB5994}" type="presParOf" srcId="{595FD979-A98E-4AD8-8178-FE6F72F5E10B}" destId="{56CC7F55-C85F-4F82-A115-4A8B096EF4C1}" srcOrd="3" destOrd="0" presId="urn:microsoft.com/office/officeart/2005/8/layout/cycle2"/>
    <dgm:cxn modelId="{2154FE05-6B8F-4C05-A43F-884F11E38F39}" type="presParOf" srcId="{56CC7F55-C85F-4F82-A115-4A8B096EF4C1}" destId="{ABB141F8-F6BC-4C6C-9523-D119DCA7A982}" srcOrd="0" destOrd="0" presId="urn:microsoft.com/office/officeart/2005/8/layout/cycle2"/>
    <dgm:cxn modelId="{DC0962A0-EFA2-40F5-BB3C-BC8F964C17BA}" type="presParOf" srcId="{595FD979-A98E-4AD8-8178-FE6F72F5E10B}" destId="{E6C1BDFD-1830-4973-A05C-E70FD8779B3F}" srcOrd="4" destOrd="0" presId="urn:microsoft.com/office/officeart/2005/8/layout/cycle2"/>
    <dgm:cxn modelId="{47A382C5-6AA3-44EB-BC71-2D76FCF372EA}" type="presParOf" srcId="{595FD979-A98E-4AD8-8178-FE6F72F5E10B}" destId="{75085D49-CE83-47D8-8745-84DA5B9371C9}" srcOrd="5" destOrd="0" presId="urn:microsoft.com/office/officeart/2005/8/layout/cycle2"/>
    <dgm:cxn modelId="{D876B719-5A73-4BAB-885A-56BCBDDC2AF3}" type="presParOf" srcId="{75085D49-CE83-47D8-8745-84DA5B9371C9}" destId="{0FA48D30-BA5A-46CB-AC55-EE10B87143BB}" srcOrd="0" destOrd="0" presId="urn:microsoft.com/office/officeart/2005/8/layout/cycle2"/>
    <dgm:cxn modelId="{394B9CE4-EA3D-4F6D-97E8-BB3E0D06D8FF}" type="presParOf" srcId="{595FD979-A98E-4AD8-8178-FE6F72F5E10B}" destId="{05870CEB-DED1-4753-915A-11A37B0D160F}" srcOrd="6" destOrd="0" presId="urn:microsoft.com/office/officeart/2005/8/layout/cycle2"/>
    <dgm:cxn modelId="{27AA985C-FAD2-4B27-A201-844B53178066}" type="presParOf" srcId="{595FD979-A98E-4AD8-8178-FE6F72F5E10B}" destId="{374D8280-0E45-4AA5-AF72-BBCCCB37CDE4}" srcOrd="7" destOrd="0" presId="urn:microsoft.com/office/officeart/2005/8/layout/cycle2"/>
    <dgm:cxn modelId="{3C5808FF-44EE-4FB7-8750-E6C8BD62E5BE}" type="presParOf" srcId="{374D8280-0E45-4AA5-AF72-BBCCCB37CDE4}" destId="{D23EA7EB-2D24-4817-B1A8-0E4A43F5B02A}" srcOrd="0" destOrd="0" presId="urn:microsoft.com/office/officeart/2005/8/layout/cycle2"/>
    <dgm:cxn modelId="{7A2C6821-21CD-41BD-B922-95E5061E3C33}" type="presParOf" srcId="{595FD979-A98E-4AD8-8178-FE6F72F5E10B}" destId="{52DFB196-1A19-4635-A432-FBFAA3E41E0D}" srcOrd="8" destOrd="0" presId="urn:microsoft.com/office/officeart/2005/8/layout/cycle2"/>
    <dgm:cxn modelId="{6B4124B4-8FDC-47FE-A2FD-4FA1134B2F8F}" type="presParOf" srcId="{595FD979-A98E-4AD8-8178-FE6F72F5E10B}" destId="{4E149B98-CBDF-454F-8841-A22ECC40889E}" srcOrd="9" destOrd="0" presId="urn:microsoft.com/office/officeart/2005/8/layout/cycle2"/>
    <dgm:cxn modelId="{0E78C50B-4042-4A1A-8A84-AD320D08F8D6}" type="presParOf" srcId="{4E149B98-CBDF-454F-8841-A22ECC40889E}" destId="{E77191C7-26C1-4F23-AD3A-F484EE8764A9}" srcOrd="0" destOrd="0" presId="urn:microsoft.com/office/officeart/2005/8/layout/cycle2"/>
    <dgm:cxn modelId="{56A82CF8-A2C6-4359-ADF0-60BDAC35CDAC}" type="presParOf" srcId="{595FD979-A98E-4AD8-8178-FE6F72F5E10B}" destId="{CCCC4ACD-9C3D-432E-B572-63528B6FBFC4}" srcOrd="10" destOrd="0" presId="urn:microsoft.com/office/officeart/2005/8/layout/cycle2"/>
    <dgm:cxn modelId="{9362026B-CCE1-416F-8203-8BF541E2F9B2}" type="presParOf" srcId="{595FD979-A98E-4AD8-8178-FE6F72F5E10B}" destId="{E09B2E69-20E6-4853-A516-39FC73A1CEE9}" srcOrd="11" destOrd="0" presId="urn:microsoft.com/office/officeart/2005/8/layout/cycle2"/>
    <dgm:cxn modelId="{E6C4CC61-9D13-4F51-9115-32F434C094D1}" type="presParOf" srcId="{E09B2E69-20E6-4853-A516-39FC73A1CEE9}" destId="{4CEE59AC-E98B-4D05-874D-9EBE96AA34F5}"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E07D0-5853-4A1B-990D-49B861E5CC68}">
      <dsp:nvSpPr>
        <dsp:cNvPr id="0" name=""/>
        <dsp:cNvSpPr/>
      </dsp:nvSpPr>
      <dsp:spPr>
        <a:xfrm>
          <a:off x="3454571" y="0"/>
          <a:ext cx="1264507" cy="12645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en-US" sz="1100" b="1" i="0" kern="1200" dirty="0" smtClean="0"/>
            <a:t>业务理解（</a:t>
          </a:r>
          <a:r>
            <a:rPr lang="en-US" sz="1100" b="1" i="0" kern="1200" dirty="0" smtClean="0"/>
            <a:t>Business Understanding）</a:t>
          </a:r>
          <a:endParaRPr lang="zh-CN" altLang="en-US" sz="1100" kern="1200" dirty="0"/>
        </a:p>
      </dsp:txBody>
      <dsp:txXfrm>
        <a:off x="3639754" y="185183"/>
        <a:ext cx="894141" cy="894141"/>
      </dsp:txXfrm>
    </dsp:sp>
    <dsp:sp modelId="{27FBBA76-1F89-4335-B9BA-0097EC730D2C}">
      <dsp:nvSpPr>
        <dsp:cNvPr id="0" name=""/>
        <dsp:cNvSpPr/>
      </dsp:nvSpPr>
      <dsp:spPr>
        <a:xfrm rot="1668593">
          <a:off x="4772878" y="888837"/>
          <a:ext cx="409900" cy="4267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4779979" y="945506"/>
        <a:ext cx="286930" cy="256063"/>
      </dsp:txXfrm>
    </dsp:sp>
    <dsp:sp modelId="{B9C75E1A-BC7C-4FE1-99B6-A14989B68D78}">
      <dsp:nvSpPr>
        <dsp:cNvPr id="0" name=""/>
        <dsp:cNvSpPr/>
      </dsp:nvSpPr>
      <dsp:spPr>
        <a:xfrm>
          <a:off x="5257100" y="950762"/>
          <a:ext cx="1264507" cy="12645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en-US" sz="1100" b="1" i="0" kern="1200" dirty="0" smtClean="0"/>
            <a:t>数据理解（</a:t>
          </a:r>
          <a:r>
            <a:rPr lang="en-US" sz="1100" b="1" i="0" kern="1200" dirty="0" smtClean="0"/>
            <a:t>Data Understanding）</a:t>
          </a:r>
          <a:endParaRPr lang="zh-CN" altLang="en-US" sz="1100" kern="1200" dirty="0"/>
        </a:p>
      </dsp:txBody>
      <dsp:txXfrm>
        <a:off x="5442283" y="1135945"/>
        <a:ext cx="894141" cy="894141"/>
      </dsp:txXfrm>
    </dsp:sp>
    <dsp:sp modelId="{56CC7F55-C85F-4F82-A115-4A8B096EF4C1}">
      <dsp:nvSpPr>
        <dsp:cNvPr id="0" name=""/>
        <dsp:cNvSpPr/>
      </dsp:nvSpPr>
      <dsp:spPr>
        <a:xfrm rot="4996607">
          <a:off x="5755329" y="2478797"/>
          <a:ext cx="529555" cy="4267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5811850" y="2500576"/>
        <a:ext cx="401524" cy="256063"/>
      </dsp:txXfrm>
    </dsp:sp>
    <dsp:sp modelId="{E6C1BDFD-1830-4973-A05C-E70FD8779B3F}">
      <dsp:nvSpPr>
        <dsp:cNvPr id="0" name=""/>
        <dsp:cNvSpPr/>
      </dsp:nvSpPr>
      <dsp:spPr>
        <a:xfrm>
          <a:off x="5522115" y="3198864"/>
          <a:ext cx="1264507" cy="12645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en-US" sz="1100" b="1" i="0" kern="1200" dirty="0" smtClean="0"/>
            <a:t>数据准备（</a:t>
          </a:r>
          <a:r>
            <a:rPr lang="en-US" sz="1100" b="1" i="0" kern="1200" dirty="0" smtClean="0"/>
            <a:t>Data Preparation）</a:t>
          </a:r>
          <a:endParaRPr lang="zh-CN" altLang="en-US" sz="1100" kern="1200" dirty="0"/>
        </a:p>
      </dsp:txBody>
      <dsp:txXfrm>
        <a:off x="5707298" y="3384047"/>
        <a:ext cx="894141" cy="894141"/>
      </dsp:txXfrm>
    </dsp:sp>
    <dsp:sp modelId="{75085D49-CE83-47D8-8745-84DA5B9371C9}">
      <dsp:nvSpPr>
        <dsp:cNvPr id="0" name=""/>
        <dsp:cNvSpPr/>
      </dsp:nvSpPr>
      <dsp:spPr>
        <a:xfrm rot="9844340">
          <a:off x="4869726" y="3914375"/>
          <a:ext cx="490347" cy="4267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10800000">
        <a:off x="4995299" y="3982162"/>
        <a:ext cx="362316" cy="256063"/>
      </dsp:txXfrm>
    </dsp:sp>
    <dsp:sp modelId="{05870CEB-DED1-4753-915A-11A37B0D160F}">
      <dsp:nvSpPr>
        <dsp:cNvPr id="0" name=""/>
        <dsp:cNvSpPr/>
      </dsp:nvSpPr>
      <dsp:spPr>
        <a:xfrm>
          <a:off x="3416487" y="3799767"/>
          <a:ext cx="1264507" cy="12645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en-US" sz="1100" b="1" i="0" kern="1200" dirty="0" smtClean="0"/>
            <a:t>建模（</a:t>
          </a:r>
          <a:r>
            <a:rPr lang="en-US" sz="1100" b="1" i="0" kern="1200" dirty="0" smtClean="0"/>
            <a:t>Modeling）</a:t>
          </a:r>
          <a:endParaRPr lang="zh-CN" altLang="en-US" sz="1100" kern="1200" dirty="0"/>
        </a:p>
      </dsp:txBody>
      <dsp:txXfrm>
        <a:off x="3601670" y="3984950"/>
        <a:ext cx="894141" cy="894141"/>
      </dsp:txXfrm>
    </dsp:sp>
    <dsp:sp modelId="{374D8280-0E45-4AA5-AF72-BBCCCB37CDE4}">
      <dsp:nvSpPr>
        <dsp:cNvPr id="0" name=""/>
        <dsp:cNvSpPr/>
      </dsp:nvSpPr>
      <dsp:spPr>
        <a:xfrm rot="11875356">
          <a:off x="2977790" y="3927638"/>
          <a:ext cx="342440" cy="4267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10800000">
        <a:off x="3078029" y="4028799"/>
        <a:ext cx="239708" cy="256063"/>
      </dsp:txXfrm>
    </dsp:sp>
    <dsp:sp modelId="{52DFB196-1A19-4635-A432-FBFAA3E41E0D}">
      <dsp:nvSpPr>
        <dsp:cNvPr id="0" name=""/>
        <dsp:cNvSpPr/>
      </dsp:nvSpPr>
      <dsp:spPr>
        <a:xfrm>
          <a:off x="1726227" y="3299906"/>
          <a:ext cx="1133934" cy="11286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en-US" sz="1100" b="1" i="0" kern="1200" dirty="0" smtClean="0"/>
            <a:t>评估（</a:t>
          </a:r>
          <a:r>
            <a:rPr lang="en-US" sz="1100" b="1" i="0" kern="1200" dirty="0" smtClean="0"/>
            <a:t>Evaluation）</a:t>
          </a:r>
          <a:endParaRPr lang="zh-CN" altLang="en-US" sz="1100" kern="1200" dirty="0"/>
        </a:p>
      </dsp:txBody>
      <dsp:txXfrm>
        <a:off x="1892288" y="3465193"/>
        <a:ext cx="801812" cy="798074"/>
      </dsp:txXfrm>
    </dsp:sp>
    <dsp:sp modelId="{4E149B98-CBDF-454F-8841-A22ECC40889E}">
      <dsp:nvSpPr>
        <dsp:cNvPr id="0" name=""/>
        <dsp:cNvSpPr/>
      </dsp:nvSpPr>
      <dsp:spPr>
        <a:xfrm rot="15956423">
          <a:off x="2069842" y="2791512"/>
          <a:ext cx="324727" cy="4267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10800000">
        <a:off x="2121999" y="2925453"/>
        <a:ext cx="227309" cy="256063"/>
      </dsp:txXfrm>
    </dsp:sp>
    <dsp:sp modelId="{CCCC4ACD-9C3D-432E-B572-63528B6FBFC4}">
      <dsp:nvSpPr>
        <dsp:cNvPr id="0" name=""/>
        <dsp:cNvSpPr/>
      </dsp:nvSpPr>
      <dsp:spPr>
        <a:xfrm>
          <a:off x="1532853" y="1427231"/>
          <a:ext cx="1264507" cy="12645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en-US" sz="1100" b="1" i="0" kern="1200" dirty="0" smtClean="0"/>
            <a:t>部署（</a:t>
          </a:r>
          <a:r>
            <a:rPr lang="en-US" sz="1100" b="1" i="0" kern="1200" dirty="0" smtClean="0"/>
            <a:t>Deployment）</a:t>
          </a:r>
          <a:endParaRPr lang="zh-CN" altLang="en-US" sz="1100" kern="1200" dirty="0"/>
        </a:p>
      </dsp:txBody>
      <dsp:txXfrm>
        <a:off x="1718036" y="1612414"/>
        <a:ext cx="894141" cy="894141"/>
      </dsp:txXfrm>
    </dsp:sp>
    <dsp:sp modelId="{E09B2E69-20E6-4853-A516-39FC73A1CEE9}">
      <dsp:nvSpPr>
        <dsp:cNvPr id="0" name=""/>
        <dsp:cNvSpPr/>
      </dsp:nvSpPr>
      <dsp:spPr>
        <a:xfrm rot="19403957">
          <a:off x="2813121" y="1142583"/>
          <a:ext cx="598493" cy="4267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2825744" y="1266105"/>
        <a:ext cx="470462" cy="25606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6B53E4-7C82-4DDB-A840-3FE5AB2581F0}" type="datetimeFigureOut">
              <a:rPr lang="zh-CN" altLang="en-US" smtClean="0"/>
              <a:t>2016/5/7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408651-246F-40AF-BFC2-2232366225F7}" type="slidenum">
              <a:rPr lang="zh-CN" altLang="en-US" smtClean="0"/>
              <a:t>‹#›</a:t>
            </a:fld>
            <a:endParaRPr lang="zh-CN" altLang="en-US"/>
          </a:p>
        </p:txBody>
      </p:sp>
    </p:spTree>
    <p:extLst>
      <p:ext uri="{BB962C8B-B14F-4D97-AF65-F5344CB8AC3E}">
        <p14:creationId xmlns:p14="http://schemas.microsoft.com/office/powerpoint/2010/main" val="2363621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CRISP-DM</a:t>
            </a:r>
            <a:r>
              <a:rPr lang="zh-CN" altLang="en-US" sz="1200" dirty="0" smtClean="0"/>
              <a:t>过程描述</a:t>
            </a:r>
            <a:br>
              <a:rPr lang="zh-CN" altLang="en-US" sz="1200" dirty="0" smtClean="0"/>
            </a:br>
            <a:r>
              <a:rPr lang="zh-CN" altLang="en-US" sz="1200" dirty="0" smtClean="0"/>
              <a:t>　　</a:t>
            </a:r>
            <a:r>
              <a:rPr lang="en-US" altLang="zh-CN" sz="1200" dirty="0" smtClean="0"/>
              <a:t>CRISP-DM </a:t>
            </a:r>
            <a:r>
              <a:rPr lang="zh-CN" altLang="en-US" sz="1200" dirty="0" smtClean="0"/>
              <a:t>模型为一个</a:t>
            </a:r>
            <a:r>
              <a:rPr lang="en-US" altLang="zh-CN" sz="1200" dirty="0" smtClean="0"/>
              <a:t>KDD</a:t>
            </a:r>
            <a:r>
              <a:rPr lang="zh-CN" altLang="en-US" sz="1200" dirty="0" smtClean="0"/>
              <a:t>工程提供了一个完整的过程描述。一个数据挖掘项目的生命周期包含六个阶段。这六个阶段的顺序是不固定的，我们经常需要前后调整这些阶段。这依赖每个阶段或是阶段中特定任务的产出物是否是下一个阶段必须的输入。上图中箭头指出了最重要的和依赖度高的阶段关系。</a:t>
            </a:r>
            <a:br>
              <a:rPr lang="zh-CN" altLang="en-US" sz="1200" dirty="0" smtClean="0"/>
            </a:br>
            <a:r>
              <a:rPr lang="zh-CN" altLang="en-US" sz="1200" dirty="0" smtClean="0"/>
              <a:t/>
            </a:r>
            <a:br>
              <a:rPr lang="zh-CN" altLang="en-US" sz="1200" dirty="0" smtClean="0"/>
            </a:br>
            <a:r>
              <a:rPr lang="zh-CN" altLang="en-US" sz="1200" dirty="0" smtClean="0"/>
              <a:t>    上图的外圈象征数据挖掘自身的循环本质</a:t>
            </a:r>
            <a:r>
              <a:rPr lang="en-US" altLang="zh-CN" sz="1200" dirty="0" smtClean="0"/>
              <a:t>――</a:t>
            </a:r>
            <a:r>
              <a:rPr lang="zh-CN" altLang="en-US" sz="1200" dirty="0" smtClean="0"/>
              <a:t>在一个解决方案发布之后一个数据挖掘的过程才可以继续。在这个过程中得到的知识可以触发新的，经常是更聚焦的商业问题。后续的过程可以从前一个过程得到益处。</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F3408651-246F-40AF-BFC2-2232366225F7}" type="slidenum">
              <a:rPr lang="zh-CN" altLang="en-US" smtClean="0"/>
              <a:t>2</a:t>
            </a:fld>
            <a:endParaRPr lang="zh-CN" altLang="en-US"/>
          </a:p>
        </p:txBody>
      </p:sp>
    </p:spTree>
    <p:extLst>
      <p:ext uri="{BB962C8B-B14F-4D97-AF65-F5344CB8AC3E}">
        <p14:creationId xmlns:p14="http://schemas.microsoft.com/office/powerpoint/2010/main" val="2923860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2016/5/7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2016/5/7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2016/5/7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2016/5/7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2016/5/7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2016/5/7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2016/5/7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2016/5/7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2016/5/7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2016/5/7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2016/5/7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2016/5/7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46250" y="156255"/>
            <a:ext cx="9144000" cy="1106487"/>
          </a:xfrm>
        </p:spPr>
        <p:txBody>
          <a:bodyPr>
            <a:normAutofit/>
          </a:bodyPr>
          <a:lstStyle/>
          <a:p>
            <a:r>
              <a:rPr lang="en-US" altLang="zh-CN" b="1" dirty="0" smtClean="0"/>
              <a:t>CRISP-DM</a:t>
            </a:r>
            <a:r>
              <a:rPr lang="zh-CN" altLang="en-US" b="1" dirty="0" smtClean="0"/>
              <a:t>流程</a:t>
            </a:r>
            <a:endParaRPr lang="zh-CN" altLang="en-US" dirty="0"/>
          </a:p>
        </p:txBody>
      </p:sp>
      <p:sp>
        <p:nvSpPr>
          <p:cNvPr id="3" name="副标题 2"/>
          <p:cNvSpPr>
            <a:spLocks noGrp="1"/>
          </p:cNvSpPr>
          <p:nvPr>
            <p:ph type="subTitle" idx="1"/>
          </p:nvPr>
        </p:nvSpPr>
        <p:spPr>
          <a:xfrm>
            <a:off x="490765" y="1557337"/>
            <a:ext cx="2430236" cy="4785405"/>
          </a:xfrm>
        </p:spPr>
        <p:txBody>
          <a:bodyPr/>
          <a:lstStyle/>
          <a:p>
            <a:endParaRPr lang="zh-CN" altLang="en-US" dirty="0"/>
          </a:p>
        </p:txBody>
      </p:sp>
      <p:graphicFrame>
        <p:nvGraphicFramePr>
          <p:cNvPr id="5" name="图示 4"/>
          <p:cNvGraphicFramePr/>
          <p:nvPr>
            <p:extLst>
              <p:ext uri="{D42A27DB-BD31-4B8C-83A1-F6EECF244321}">
                <p14:modId xmlns:p14="http://schemas.microsoft.com/office/powerpoint/2010/main" val="831081068"/>
              </p:ext>
            </p:extLst>
          </p:nvPr>
        </p:nvGraphicFramePr>
        <p:xfrm>
          <a:off x="2685143" y="1285724"/>
          <a:ext cx="8490857" cy="5064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82675"/>
          </a:xfrm>
        </p:spPr>
        <p:txBody>
          <a:bodyPr/>
          <a:lstStyle/>
          <a:p>
            <a:r>
              <a:rPr lang="en-US" altLang="zh-CN" dirty="0" smtClean="0"/>
              <a:t>			CRISP-DM</a:t>
            </a:r>
            <a:r>
              <a:rPr lang="zh-CN" altLang="en-US" dirty="0"/>
              <a:t>过程描述</a:t>
            </a:r>
          </a:p>
        </p:txBody>
      </p:sp>
      <p:sp>
        <p:nvSpPr>
          <p:cNvPr id="3" name="内容占位符 2"/>
          <p:cNvSpPr>
            <a:spLocks noGrp="1"/>
          </p:cNvSpPr>
          <p:nvPr>
            <p:ph idx="1"/>
          </p:nvPr>
        </p:nvSpPr>
        <p:spPr>
          <a:xfrm>
            <a:off x="838200" y="1508124"/>
            <a:ext cx="10515600" cy="4791075"/>
          </a:xfrm>
        </p:spPr>
        <p:txBody>
          <a:bodyPr>
            <a:noAutofit/>
          </a:bodyPr>
          <a:lstStyle/>
          <a:p>
            <a:pPr marL="0" indent="0">
              <a:buNone/>
            </a:pPr>
            <a:r>
              <a:rPr lang="zh-CN" altLang="en-US" sz="1600" b="1" dirty="0"/>
              <a:t>    业务理解（</a:t>
            </a:r>
            <a:r>
              <a:rPr lang="en-US" altLang="zh-CN" sz="1600" b="1" dirty="0"/>
              <a:t>Business Understanding</a:t>
            </a:r>
            <a:r>
              <a:rPr lang="zh-CN" altLang="en-US" sz="1600" b="1" dirty="0"/>
              <a:t>）</a:t>
            </a:r>
            <a:r>
              <a:rPr lang="zh-CN" altLang="en-US" sz="1600" dirty="0"/>
              <a:t/>
            </a:r>
            <a:br>
              <a:rPr lang="zh-CN" altLang="en-US" sz="1600" dirty="0"/>
            </a:br>
            <a:r>
              <a:rPr lang="zh-CN" altLang="en-US" sz="1600" dirty="0"/>
              <a:t>    最初的阶段集中在理解项目目标和从业务的角度理解需求，同时将这个知识转化为数据挖掘问题的定义和完成目标的初步计划</a:t>
            </a:r>
            <a:r>
              <a:rPr lang="zh-CN" altLang="en-US" sz="1600" dirty="0" smtClean="0"/>
              <a:t>。</a:t>
            </a:r>
            <a:r>
              <a:rPr lang="zh-CN" altLang="en-US" sz="1600" dirty="0"/>
              <a:t/>
            </a:r>
            <a:br>
              <a:rPr lang="zh-CN" altLang="en-US" sz="1600" dirty="0"/>
            </a:br>
            <a:r>
              <a:rPr lang="zh-CN" altLang="en-US" sz="1600" b="1" dirty="0"/>
              <a:t>    数据理解（</a:t>
            </a:r>
            <a:r>
              <a:rPr lang="en-US" altLang="zh-CN" sz="1600" b="1" dirty="0"/>
              <a:t>Data Understanding</a:t>
            </a:r>
            <a:r>
              <a:rPr lang="zh-CN" altLang="en-US" sz="1600" b="1" dirty="0"/>
              <a:t>）</a:t>
            </a:r>
            <a:r>
              <a:rPr lang="zh-CN" altLang="en-US" sz="1600" dirty="0"/>
              <a:t/>
            </a:r>
            <a:br>
              <a:rPr lang="zh-CN" altLang="en-US" sz="1600" dirty="0"/>
            </a:br>
            <a:r>
              <a:rPr lang="zh-CN" altLang="en-US" sz="1600" dirty="0"/>
              <a:t>    数据理解阶段从初始的数据收集开始，通过一些活动的处理，目的是熟悉数据，识别数据的质量问题，首次发现数据的内部属性，或是探测引起兴趣的子集去形成隐含信息的假设</a:t>
            </a:r>
            <a:r>
              <a:rPr lang="zh-CN" altLang="en-US" sz="1600" dirty="0" smtClean="0"/>
              <a:t>。</a:t>
            </a:r>
            <a:r>
              <a:rPr lang="zh-CN" altLang="en-US" sz="1600" dirty="0"/>
              <a:t/>
            </a:r>
            <a:br>
              <a:rPr lang="zh-CN" altLang="en-US" sz="1600" dirty="0"/>
            </a:br>
            <a:r>
              <a:rPr lang="zh-CN" altLang="en-US" sz="1600" b="1" dirty="0"/>
              <a:t>    数据准备（</a:t>
            </a:r>
            <a:r>
              <a:rPr lang="en-US" altLang="zh-CN" sz="1600" b="1" dirty="0"/>
              <a:t>Data Preparation</a:t>
            </a:r>
            <a:r>
              <a:rPr lang="zh-CN" altLang="en-US" sz="1600" b="1" dirty="0"/>
              <a:t>）</a:t>
            </a:r>
            <a:r>
              <a:rPr lang="zh-CN" altLang="en-US" sz="1600" dirty="0"/>
              <a:t/>
            </a:r>
            <a:br>
              <a:rPr lang="zh-CN" altLang="en-US" sz="1600" dirty="0"/>
            </a:br>
            <a:r>
              <a:rPr lang="zh-CN" altLang="en-US" sz="1600" dirty="0"/>
              <a:t>    数据准备阶段包括从未处理数据中构造最终数据集的所有活动。这些数据将是模型工具的输入值。这个阶段的任务有个能执行多次，没有任何规定的顺序。任务包括表、记录和属性的选择，以及为模型工具转换和清洗数据</a:t>
            </a:r>
            <a:r>
              <a:rPr lang="zh-CN" altLang="en-US" sz="1600" dirty="0" smtClean="0"/>
              <a:t>。</a:t>
            </a:r>
            <a:r>
              <a:rPr lang="zh-CN" altLang="en-US" sz="1600" dirty="0"/>
              <a:t/>
            </a:r>
            <a:br>
              <a:rPr lang="zh-CN" altLang="en-US" sz="1600" dirty="0"/>
            </a:br>
            <a:r>
              <a:rPr lang="zh-CN" altLang="en-US" sz="1600" b="1" dirty="0"/>
              <a:t>    建模（</a:t>
            </a:r>
            <a:r>
              <a:rPr lang="en-US" altLang="zh-CN" sz="1600" b="1" dirty="0"/>
              <a:t>Modeling</a:t>
            </a:r>
            <a:r>
              <a:rPr lang="zh-CN" altLang="en-US" sz="1600" b="1" dirty="0"/>
              <a:t>）</a:t>
            </a:r>
            <a:r>
              <a:rPr lang="zh-CN" altLang="en-US" sz="1600" dirty="0"/>
              <a:t/>
            </a:r>
            <a:br>
              <a:rPr lang="zh-CN" altLang="en-US" sz="1600" dirty="0"/>
            </a:br>
            <a:r>
              <a:rPr lang="zh-CN" altLang="en-US" sz="1600" dirty="0"/>
              <a:t>    在这个阶段，可以选择和应用不同的模型技术，模型参数被调整到最佳的数值。一般，有些技术可以解决一类相同的数据挖掘问题。有些技术在数据形成上有特殊要求，因此需要经常跳回到数据准备阶段</a:t>
            </a:r>
            <a:r>
              <a:rPr lang="zh-CN" altLang="en-US" sz="1600" dirty="0" smtClean="0"/>
              <a:t>。</a:t>
            </a:r>
            <a:r>
              <a:rPr lang="zh-CN" altLang="en-US" sz="1600" dirty="0"/>
              <a:t/>
            </a:r>
            <a:br>
              <a:rPr lang="zh-CN" altLang="en-US" sz="1600" dirty="0"/>
            </a:br>
            <a:r>
              <a:rPr lang="zh-CN" altLang="en-US" sz="1600" b="1" dirty="0"/>
              <a:t>    评估（</a:t>
            </a:r>
            <a:r>
              <a:rPr lang="en-US" altLang="zh-CN" sz="1600" b="1" dirty="0"/>
              <a:t>Evaluation</a:t>
            </a:r>
            <a:r>
              <a:rPr lang="zh-CN" altLang="en-US" sz="1600" b="1" dirty="0"/>
              <a:t>）</a:t>
            </a:r>
            <a:r>
              <a:rPr lang="zh-CN" altLang="en-US" sz="1600" dirty="0"/>
              <a:t/>
            </a:r>
            <a:br>
              <a:rPr lang="zh-CN" altLang="en-US" sz="1600" dirty="0"/>
            </a:br>
            <a:r>
              <a:rPr lang="zh-CN" altLang="en-US" sz="1600" dirty="0"/>
              <a:t>    到项目的这个阶段，你已经从数据分析的角度建立了一个高质量显示的模型。在开始最后部署模型之前，重要的事情是彻底地评估模型，检查构造模型的步骤，确保模型可以完成业务目标。这个阶段的关键目的是确定是否有重要业务问题没有被充分的考虑。在这个阶段结束后，一个数据挖掘结果使用的决定必须达成</a:t>
            </a:r>
            <a:r>
              <a:rPr lang="zh-CN" altLang="en-US" sz="1600" dirty="0" smtClean="0"/>
              <a:t>。</a:t>
            </a:r>
            <a:r>
              <a:rPr lang="zh-CN" altLang="en-US" sz="1600" dirty="0"/>
              <a:t/>
            </a:r>
            <a:br>
              <a:rPr lang="zh-CN" altLang="en-US" sz="1600" dirty="0"/>
            </a:br>
            <a:r>
              <a:rPr lang="zh-CN" altLang="en-US" sz="1600" b="1" dirty="0"/>
              <a:t>    部署（</a:t>
            </a:r>
            <a:r>
              <a:rPr lang="en-US" altLang="zh-CN" sz="1600" b="1" dirty="0"/>
              <a:t>Deployment</a:t>
            </a:r>
            <a:r>
              <a:rPr lang="zh-CN" altLang="en-US" sz="1600" b="1" dirty="0"/>
              <a:t>）</a:t>
            </a:r>
            <a:r>
              <a:rPr lang="zh-CN" altLang="en-US" sz="1600" dirty="0"/>
              <a:t/>
            </a:r>
            <a:br>
              <a:rPr lang="zh-CN" altLang="en-US" sz="1600" dirty="0"/>
            </a:br>
            <a:r>
              <a:rPr lang="zh-CN" altLang="en-US" sz="1600" dirty="0"/>
              <a:t>    通常，模型的创建不是项目的结束。模型的作用是从数据中找到知识，获得的知识需要便于用户使用的方式重新组织和展现。根据需求，这个阶段可以产生简单的报告，或是实现一个比较复杂的、可重复的数据挖掘过程。在很多案例中，这个阶段是由客户而不是数据分析人员承担部署的工作。</a:t>
            </a:r>
          </a:p>
        </p:txBody>
      </p:sp>
    </p:spTree>
    <p:extLst>
      <p:ext uri="{BB962C8B-B14F-4D97-AF65-F5344CB8AC3E}">
        <p14:creationId xmlns:p14="http://schemas.microsoft.com/office/powerpoint/2010/main" val="952350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36</Words>
  <Application>Microsoft Office PowerPoint</Application>
  <PresentationFormat>自定义</PresentationFormat>
  <Paragraphs>11</Paragraphs>
  <Slides>2</Slides>
  <Notes>1</Notes>
  <HiddenSlides>0</HiddenSlides>
  <MMClips>0</MMClips>
  <ScaleCrop>false</ScaleCrop>
  <HeadingPairs>
    <vt:vector size="4" baseType="variant">
      <vt:variant>
        <vt:lpstr>主题</vt:lpstr>
      </vt:variant>
      <vt:variant>
        <vt:i4>1</vt:i4>
      </vt:variant>
      <vt:variant>
        <vt:lpstr>幻灯片标题</vt:lpstr>
      </vt:variant>
      <vt:variant>
        <vt:i4>2</vt:i4>
      </vt:variant>
    </vt:vector>
  </HeadingPairs>
  <TitlesOfParts>
    <vt:vector size="3" baseType="lpstr">
      <vt:lpstr>Office 主题</vt:lpstr>
      <vt:lpstr>CRISP-DM流程</vt:lpstr>
      <vt:lpstr>   CRISP-DM过程描述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CRISP-DM</dc:title>
  <dc:creator>Administrator</dc:creator>
  <cp:lastModifiedBy>Sky123.Org</cp:lastModifiedBy>
  <cp:revision>12</cp:revision>
  <dcterms:created xsi:type="dcterms:W3CDTF">2015-05-05T08:02:00Z</dcterms:created>
  <dcterms:modified xsi:type="dcterms:W3CDTF">2016-05-07T09:16:02Z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