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8" r:id="rId2"/>
    <p:sldId id="256" r:id="rId3"/>
    <p:sldId id="257" r:id="rId4"/>
    <p:sldId id="259" r:id="rId5"/>
    <p:sldId id="260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1271" autoAdjust="0"/>
  </p:normalViewPr>
  <p:slideViewPr>
    <p:cSldViewPr>
      <p:cViewPr varScale="1">
        <p:scale>
          <a:sx n="49" d="100"/>
          <a:sy n="49" d="100"/>
        </p:scale>
        <p:origin x="-198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2B17EE0-EA99-4F3A-B268-5F023FE51CE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28826F7-0C0C-4405-87F7-C11FA5F58EED}">
      <dgm:prSet phldrT="[文本]"/>
      <dgm:spPr/>
      <dgm:t>
        <a:bodyPr/>
        <a:lstStyle/>
        <a:p>
          <a:r>
            <a:rPr lang="zh-CN" altLang="en-US" dirty="0" smtClean="0"/>
            <a:t>一  生命周期</a:t>
          </a:r>
          <a:endParaRPr lang="zh-CN" altLang="en-US" dirty="0"/>
        </a:p>
      </dgm:t>
    </dgm:pt>
    <dgm:pt modelId="{B1AA0457-19B6-4C44-8224-F3BA550CE525}" type="parTrans" cxnId="{6AAE2826-5613-4750-86AE-12E7F7D592CA}">
      <dgm:prSet/>
      <dgm:spPr/>
      <dgm:t>
        <a:bodyPr/>
        <a:lstStyle/>
        <a:p>
          <a:endParaRPr lang="zh-CN" altLang="en-US"/>
        </a:p>
      </dgm:t>
    </dgm:pt>
    <dgm:pt modelId="{A860A10E-A45A-46A3-8471-BEC3BEEFE6BA}" type="sibTrans" cxnId="{6AAE2826-5613-4750-86AE-12E7F7D592CA}">
      <dgm:prSet/>
      <dgm:spPr/>
      <dgm:t>
        <a:bodyPr/>
        <a:lstStyle/>
        <a:p>
          <a:endParaRPr lang="zh-CN" altLang="en-US"/>
        </a:p>
      </dgm:t>
    </dgm:pt>
    <dgm:pt modelId="{1304A41B-AD5C-4DF7-869F-DFDC03ED691E}">
      <dgm:prSet phldrT="[文本]"/>
      <dgm:spPr/>
      <dgm:t>
        <a:bodyPr/>
        <a:lstStyle/>
        <a:p>
          <a:r>
            <a:rPr lang="zh-CN" altLang="en-US" dirty="0" smtClean="0"/>
            <a:t>二  客户画像</a:t>
          </a:r>
          <a:endParaRPr lang="zh-CN" altLang="en-US" dirty="0"/>
        </a:p>
      </dgm:t>
    </dgm:pt>
    <dgm:pt modelId="{2CEEF3ED-E393-44AF-8CF1-EDC87E696599}" type="parTrans" cxnId="{F85ACBE1-AC90-4576-B44F-0051BA2693C1}">
      <dgm:prSet/>
      <dgm:spPr/>
      <dgm:t>
        <a:bodyPr/>
        <a:lstStyle/>
        <a:p>
          <a:endParaRPr lang="zh-CN" altLang="en-US"/>
        </a:p>
      </dgm:t>
    </dgm:pt>
    <dgm:pt modelId="{A3D98E6C-E30E-46F3-8B0E-D535F3806280}" type="sibTrans" cxnId="{F85ACBE1-AC90-4576-B44F-0051BA2693C1}">
      <dgm:prSet/>
      <dgm:spPr/>
      <dgm:t>
        <a:bodyPr/>
        <a:lstStyle/>
        <a:p>
          <a:endParaRPr lang="zh-CN" altLang="en-US"/>
        </a:p>
      </dgm:t>
    </dgm:pt>
    <dgm:pt modelId="{E45E278D-78A3-4F04-8F6A-F2DABFFF3747}">
      <dgm:prSet phldrT="[文本]"/>
      <dgm:spPr/>
      <dgm:t>
        <a:bodyPr/>
        <a:lstStyle/>
        <a:p>
          <a:r>
            <a:rPr lang="zh-CN" altLang="en-US" dirty="0" smtClean="0"/>
            <a:t>三  位置洞察</a:t>
          </a:r>
          <a:endParaRPr lang="zh-CN" altLang="en-US" dirty="0"/>
        </a:p>
      </dgm:t>
    </dgm:pt>
    <dgm:pt modelId="{D0BE2165-1292-4022-A54D-80F8C9A1288B}" type="parTrans" cxnId="{8396CDC1-0BBF-483C-880F-E2AD67F7981F}">
      <dgm:prSet/>
      <dgm:spPr/>
      <dgm:t>
        <a:bodyPr/>
        <a:lstStyle/>
        <a:p>
          <a:endParaRPr lang="zh-CN" altLang="en-US"/>
        </a:p>
      </dgm:t>
    </dgm:pt>
    <dgm:pt modelId="{22696C4D-F29C-4903-8BFF-8A515E6FCBCB}" type="sibTrans" cxnId="{8396CDC1-0BBF-483C-880F-E2AD67F7981F}">
      <dgm:prSet/>
      <dgm:spPr/>
      <dgm:t>
        <a:bodyPr/>
        <a:lstStyle/>
        <a:p>
          <a:endParaRPr lang="zh-CN" altLang="en-US"/>
        </a:p>
      </dgm:t>
    </dgm:pt>
    <dgm:pt modelId="{7537F2B3-F383-4513-9FCD-8739A300EDAB}" type="pres">
      <dgm:prSet presAssocID="{A2B17EE0-EA99-4F3A-B268-5F023FE51CE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3D79E0A7-C342-486D-B8E2-8B98135BB272}" type="pres">
      <dgm:prSet presAssocID="{628826F7-0C0C-4405-87F7-C11FA5F58EED}" presName="parentText" presStyleLbl="node1" presStyleIdx="0" presStyleCnt="3" custScaleX="100000" custScaleY="41519" custLinFactY="-53019" custLinFactNeighborX="2151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2C83AA6-D805-4090-9984-B2A79EED85D8}" type="pres">
      <dgm:prSet presAssocID="{A860A10E-A45A-46A3-8471-BEC3BEEFE6BA}" presName="spacer" presStyleCnt="0"/>
      <dgm:spPr/>
    </dgm:pt>
    <dgm:pt modelId="{0A7E2DB6-3AA8-42BA-B5E9-A11DFD7E7015}" type="pres">
      <dgm:prSet presAssocID="{1304A41B-AD5C-4DF7-869F-DFDC03ED691E}" presName="parentText" presStyleLbl="node1" presStyleIdx="1" presStyleCnt="3" custScaleY="44937" custLinFactY="-52314" custLinFactNeighborX="491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DA3CE72-69C7-484F-8FD3-93B5DAD5BD69}" type="pres">
      <dgm:prSet presAssocID="{A3D98E6C-E30E-46F3-8B0E-D535F3806280}" presName="spacer" presStyleCnt="0"/>
      <dgm:spPr/>
    </dgm:pt>
    <dgm:pt modelId="{438F4DB4-11D2-42FB-AAED-C690EE63558D}" type="pres">
      <dgm:prSet presAssocID="{E45E278D-78A3-4F04-8F6A-F2DABFFF3747}" presName="parentText" presStyleLbl="node1" presStyleIdx="2" presStyleCnt="3" custScaleY="35424" custLinFactY="-46081" custLinFactNeighborX="461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AAE2826-5613-4750-86AE-12E7F7D592CA}" srcId="{A2B17EE0-EA99-4F3A-B268-5F023FE51CE9}" destId="{628826F7-0C0C-4405-87F7-C11FA5F58EED}" srcOrd="0" destOrd="0" parTransId="{B1AA0457-19B6-4C44-8224-F3BA550CE525}" sibTransId="{A860A10E-A45A-46A3-8471-BEC3BEEFE6BA}"/>
    <dgm:cxn modelId="{F85ACBE1-AC90-4576-B44F-0051BA2693C1}" srcId="{A2B17EE0-EA99-4F3A-B268-5F023FE51CE9}" destId="{1304A41B-AD5C-4DF7-869F-DFDC03ED691E}" srcOrd="1" destOrd="0" parTransId="{2CEEF3ED-E393-44AF-8CF1-EDC87E696599}" sibTransId="{A3D98E6C-E30E-46F3-8B0E-D535F3806280}"/>
    <dgm:cxn modelId="{8396CDC1-0BBF-483C-880F-E2AD67F7981F}" srcId="{A2B17EE0-EA99-4F3A-B268-5F023FE51CE9}" destId="{E45E278D-78A3-4F04-8F6A-F2DABFFF3747}" srcOrd="2" destOrd="0" parTransId="{D0BE2165-1292-4022-A54D-80F8C9A1288B}" sibTransId="{22696C4D-F29C-4903-8BFF-8A515E6FCBCB}"/>
    <dgm:cxn modelId="{C80B29B1-9BE9-4179-8414-4EE8051432BB}" type="presOf" srcId="{628826F7-0C0C-4405-87F7-C11FA5F58EED}" destId="{3D79E0A7-C342-486D-B8E2-8B98135BB272}" srcOrd="0" destOrd="0" presId="urn:microsoft.com/office/officeart/2005/8/layout/vList2"/>
    <dgm:cxn modelId="{3318DA99-41D7-45B6-BF10-34BC72FA3AC6}" type="presOf" srcId="{E45E278D-78A3-4F04-8F6A-F2DABFFF3747}" destId="{438F4DB4-11D2-42FB-AAED-C690EE63558D}" srcOrd="0" destOrd="0" presId="urn:microsoft.com/office/officeart/2005/8/layout/vList2"/>
    <dgm:cxn modelId="{2D6A34CD-05EE-4DC6-B7AA-AA6989B74D05}" type="presOf" srcId="{1304A41B-AD5C-4DF7-869F-DFDC03ED691E}" destId="{0A7E2DB6-3AA8-42BA-B5E9-A11DFD7E7015}" srcOrd="0" destOrd="0" presId="urn:microsoft.com/office/officeart/2005/8/layout/vList2"/>
    <dgm:cxn modelId="{E7E53CE7-EB0A-431F-B607-C920F9BD4A89}" type="presOf" srcId="{A2B17EE0-EA99-4F3A-B268-5F023FE51CE9}" destId="{7537F2B3-F383-4513-9FCD-8739A300EDAB}" srcOrd="0" destOrd="0" presId="urn:microsoft.com/office/officeart/2005/8/layout/vList2"/>
    <dgm:cxn modelId="{BCABDA9B-C140-4D28-B27A-AC488E6A01B0}" type="presParOf" srcId="{7537F2B3-F383-4513-9FCD-8739A300EDAB}" destId="{3D79E0A7-C342-486D-B8E2-8B98135BB272}" srcOrd="0" destOrd="0" presId="urn:microsoft.com/office/officeart/2005/8/layout/vList2"/>
    <dgm:cxn modelId="{A01823C4-B649-4F7E-8DC6-D22EF5F83C71}" type="presParOf" srcId="{7537F2B3-F383-4513-9FCD-8739A300EDAB}" destId="{B2C83AA6-D805-4090-9984-B2A79EED85D8}" srcOrd="1" destOrd="0" presId="urn:microsoft.com/office/officeart/2005/8/layout/vList2"/>
    <dgm:cxn modelId="{E1FC9B61-13BF-4BC3-B4BD-033E94A92546}" type="presParOf" srcId="{7537F2B3-F383-4513-9FCD-8739A300EDAB}" destId="{0A7E2DB6-3AA8-42BA-B5E9-A11DFD7E7015}" srcOrd="2" destOrd="0" presId="urn:microsoft.com/office/officeart/2005/8/layout/vList2"/>
    <dgm:cxn modelId="{9867DE06-A21E-4BBE-A142-EF3C1B65082E}" type="presParOf" srcId="{7537F2B3-F383-4513-9FCD-8739A300EDAB}" destId="{3DA3CE72-69C7-484F-8FD3-93B5DAD5BD69}" srcOrd="3" destOrd="0" presId="urn:microsoft.com/office/officeart/2005/8/layout/vList2"/>
    <dgm:cxn modelId="{B2675631-F45E-4AED-B6A2-7BED2844E50E}" type="presParOf" srcId="{7537F2B3-F383-4513-9FCD-8739A300EDAB}" destId="{438F4DB4-11D2-42FB-AAED-C690EE63558D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D08E5A1-336C-4F5E-A739-D5FBC72DDB59}" type="doc">
      <dgm:prSet loTypeId="urn:microsoft.com/office/officeart/2005/8/layout/radial6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17AEBB8-E0EE-4D77-980C-5312C198CE8F}">
      <dgm:prSet phldrT="[文本]"/>
      <dgm:spPr/>
      <dgm:t>
        <a:bodyPr/>
        <a:lstStyle/>
        <a:p>
          <a:r>
            <a:rPr lang="zh-CN" altLang="en-US" dirty="0" smtClean="0"/>
            <a:t>客户生命周期</a:t>
          </a:r>
          <a:endParaRPr lang="zh-CN" altLang="en-US" dirty="0"/>
        </a:p>
      </dgm:t>
    </dgm:pt>
    <dgm:pt modelId="{E2F09403-A0DE-4073-9F0C-4D660381E7FF}" type="parTrans" cxnId="{63FD8EDD-DEF0-4AF9-B140-BEFAB6FD035E}">
      <dgm:prSet/>
      <dgm:spPr/>
      <dgm:t>
        <a:bodyPr/>
        <a:lstStyle/>
        <a:p>
          <a:endParaRPr lang="zh-CN" altLang="en-US"/>
        </a:p>
      </dgm:t>
    </dgm:pt>
    <dgm:pt modelId="{FB003485-F90A-4724-80C4-6C5857539FC4}" type="sibTrans" cxnId="{63FD8EDD-DEF0-4AF9-B140-BEFAB6FD035E}">
      <dgm:prSet/>
      <dgm:spPr/>
      <dgm:t>
        <a:bodyPr/>
        <a:lstStyle/>
        <a:p>
          <a:endParaRPr lang="zh-CN" altLang="en-US"/>
        </a:p>
      </dgm:t>
    </dgm:pt>
    <dgm:pt modelId="{06020DEF-55BC-498C-965B-308FAAF4997F}">
      <dgm:prSet phldrT="[文本]"/>
      <dgm:spPr/>
      <dgm:t>
        <a:bodyPr/>
        <a:lstStyle/>
        <a:p>
          <a:r>
            <a:rPr lang="zh-CN" altLang="en-US" dirty="0" smtClean="0"/>
            <a:t>获取新用户</a:t>
          </a:r>
          <a:endParaRPr lang="zh-CN" altLang="en-US" dirty="0"/>
        </a:p>
      </dgm:t>
    </dgm:pt>
    <dgm:pt modelId="{94B6657B-3397-417F-8AFA-C938CFB40BC7}" type="parTrans" cxnId="{89ED45D8-1F66-49A7-8945-57A7D35917E1}">
      <dgm:prSet/>
      <dgm:spPr/>
      <dgm:t>
        <a:bodyPr/>
        <a:lstStyle/>
        <a:p>
          <a:endParaRPr lang="zh-CN" altLang="en-US"/>
        </a:p>
      </dgm:t>
    </dgm:pt>
    <dgm:pt modelId="{EDF98480-74B4-49F3-B4E0-0366859EBE48}" type="sibTrans" cxnId="{89ED45D8-1F66-49A7-8945-57A7D35917E1}">
      <dgm:prSet/>
      <dgm:spPr/>
      <dgm:t>
        <a:bodyPr/>
        <a:lstStyle/>
        <a:p>
          <a:endParaRPr lang="zh-CN" altLang="en-US"/>
        </a:p>
      </dgm:t>
    </dgm:pt>
    <dgm:pt modelId="{5A4D1579-B1D2-4713-9F23-0349845ABF9E}">
      <dgm:prSet phldrT="[文本]"/>
      <dgm:spPr/>
      <dgm:t>
        <a:bodyPr/>
        <a:lstStyle/>
        <a:p>
          <a:r>
            <a:rPr lang="zh-CN" altLang="en-US" dirty="0" smtClean="0"/>
            <a:t>入网</a:t>
          </a:r>
          <a:endParaRPr lang="zh-CN" altLang="en-US" dirty="0"/>
        </a:p>
      </dgm:t>
    </dgm:pt>
    <dgm:pt modelId="{8AD321E7-6230-4181-B0CC-0C7AE7B35490}" type="parTrans" cxnId="{8B3B17B3-57BB-4CEE-BF00-693F8C9DF2A3}">
      <dgm:prSet/>
      <dgm:spPr/>
      <dgm:t>
        <a:bodyPr/>
        <a:lstStyle/>
        <a:p>
          <a:endParaRPr lang="zh-CN" altLang="en-US"/>
        </a:p>
      </dgm:t>
    </dgm:pt>
    <dgm:pt modelId="{C78BA2D8-341A-49D4-B407-1793BC46D3B2}" type="sibTrans" cxnId="{8B3B17B3-57BB-4CEE-BF00-693F8C9DF2A3}">
      <dgm:prSet/>
      <dgm:spPr/>
      <dgm:t>
        <a:bodyPr/>
        <a:lstStyle/>
        <a:p>
          <a:endParaRPr lang="zh-CN" altLang="en-US"/>
        </a:p>
      </dgm:t>
    </dgm:pt>
    <dgm:pt modelId="{D9B953B2-1004-4F26-AD79-2D5CA346D240}">
      <dgm:prSet phldrT="[文本]"/>
      <dgm:spPr/>
      <dgm:t>
        <a:bodyPr/>
        <a:lstStyle/>
        <a:p>
          <a:r>
            <a:rPr lang="zh-CN" altLang="en-US" dirty="0" smtClean="0"/>
            <a:t>初期</a:t>
          </a:r>
          <a:endParaRPr lang="zh-CN" altLang="en-US" dirty="0"/>
        </a:p>
      </dgm:t>
    </dgm:pt>
    <dgm:pt modelId="{F84E5E24-5863-40B3-AB57-D66CDEA92CE4}" type="parTrans" cxnId="{6FD71252-E88C-41F1-A86E-54E17424F895}">
      <dgm:prSet/>
      <dgm:spPr/>
      <dgm:t>
        <a:bodyPr/>
        <a:lstStyle/>
        <a:p>
          <a:endParaRPr lang="zh-CN" altLang="en-US"/>
        </a:p>
      </dgm:t>
    </dgm:pt>
    <dgm:pt modelId="{6EE32869-2FE3-4B57-B27E-99BAC65D461A}" type="sibTrans" cxnId="{6FD71252-E88C-41F1-A86E-54E17424F895}">
      <dgm:prSet/>
      <dgm:spPr/>
      <dgm:t>
        <a:bodyPr/>
        <a:lstStyle/>
        <a:p>
          <a:endParaRPr lang="zh-CN" altLang="en-US"/>
        </a:p>
      </dgm:t>
    </dgm:pt>
    <dgm:pt modelId="{93E0A974-1518-41A0-BA0D-EE2204CC9C42}">
      <dgm:prSet phldrT="[文本]"/>
      <dgm:spPr/>
      <dgm:t>
        <a:bodyPr/>
        <a:lstStyle/>
        <a:p>
          <a:r>
            <a:rPr lang="zh-CN" altLang="en-US" dirty="0" smtClean="0"/>
            <a:t>成熟期</a:t>
          </a:r>
          <a:endParaRPr lang="zh-CN" altLang="en-US" dirty="0"/>
        </a:p>
      </dgm:t>
    </dgm:pt>
    <dgm:pt modelId="{EC579426-6CEB-4E9F-9983-AFFF8EB796BD}" type="parTrans" cxnId="{9272A37A-01F7-4B38-B381-3D6262A76C1C}">
      <dgm:prSet/>
      <dgm:spPr/>
      <dgm:t>
        <a:bodyPr/>
        <a:lstStyle/>
        <a:p>
          <a:endParaRPr lang="zh-CN" altLang="en-US"/>
        </a:p>
      </dgm:t>
    </dgm:pt>
    <dgm:pt modelId="{8163F490-FF5B-4D10-B2A1-49C22D91CB71}" type="sibTrans" cxnId="{9272A37A-01F7-4B38-B381-3D6262A76C1C}">
      <dgm:prSet/>
      <dgm:spPr/>
      <dgm:t>
        <a:bodyPr/>
        <a:lstStyle/>
        <a:p>
          <a:endParaRPr lang="zh-CN" altLang="en-US"/>
        </a:p>
      </dgm:t>
    </dgm:pt>
    <dgm:pt modelId="{19BA1A48-E140-47CC-B761-4FCDBFF51CE2}">
      <dgm:prSet phldrT="[文本]" phldr="1" custRadScaleRad="120084" custRadScaleInc="149949"/>
      <dgm:spPr/>
      <dgm:t>
        <a:bodyPr/>
        <a:lstStyle/>
        <a:p>
          <a:endParaRPr lang="zh-CN" altLang="en-US" dirty="0"/>
        </a:p>
      </dgm:t>
    </dgm:pt>
    <dgm:pt modelId="{5E2F4CE6-9C69-45F1-A1E5-6956EDF48620}" type="parTrans" cxnId="{AFDD3AAC-57AA-4F50-A182-F35ACA0E2A8D}">
      <dgm:prSet/>
      <dgm:spPr/>
      <dgm:t>
        <a:bodyPr/>
        <a:lstStyle/>
        <a:p>
          <a:endParaRPr lang="zh-CN" altLang="en-US"/>
        </a:p>
      </dgm:t>
    </dgm:pt>
    <dgm:pt modelId="{E54125B0-FBFC-4B84-8B8E-C733BEBBCDE1}" type="sibTrans" cxnId="{AFDD3AAC-57AA-4F50-A182-F35ACA0E2A8D}">
      <dgm:prSet/>
      <dgm:spPr/>
      <dgm:t>
        <a:bodyPr/>
        <a:lstStyle/>
        <a:p>
          <a:endParaRPr lang="zh-CN" altLang="en-US"/>
        </a:p>
      </dgm:t>
    </dgm:pt>
    <dgm:pt modelId="{5A2E9745-AC78-4ECC-9FD4-DE7D94AD2EE0}">
      <dgm:prSet phldrT="[文本]"/>
      <dgm:spPr/>
      <dgm:t>
        <a:bodyPr/>
        <a:lstStyle/>
        <a:p>
          <a:r>
            <a:rPr lang="zh-CN" altLang="en-US" dirty="0" smtClean="0"/>
            <a:t>离网</a:t>
          </a:r>
          <a:endParaRPr lang="zh-CN" altLang="en-US" dirty="0"/>
        </a:p>
      </dgm:t>
    </dgm:pt>
    <dgm:pt modelId="{771AD392-D2AA-4ABB-9225-BBC5B553B714}" type="parTrans" cxnId="{8735F51A-64B6-40E9-AEDF-EF7D7B9DE888}">
      <dgm:prSet/>
      <dgm:spPr/>
      <dgm:t>
        <a:bodyPr/>
        <a:lstStyle/>
        <a:p>
          <a:endParaRPr lang="zh-CN" altLang="en-US"/>
        </a:p>
      </dgm:t>
    </dgm:pt>
    <dgm:pt modelId="{786DD9C7-3875-4411-B40D-1702378DEAFB}" type="sibTrans" cxnId="{8735F51A-64B6-40E9-AEDF-EF7D7B9DE888}">
      <dgm:prSet/>
      <dgm:spPr/>
      <dgm:t>
        <a:bodyPr/>
        <a:lstStyle/>
        <a:p>
          <a:endParaRPr lang="zh-CN" altLang="en-US"/>
        </a:p>
      </dgm:t>
    </dgm:pt>
    <dgm:pt modelId="{F6F80976-18C4-484B-884E-5E4BF291A2E5}">
      <dgm:prSet phldrT="[文本]"/>
      <dgm:spPr/>
      <dgm:t>
        <a:bodyPr/>
        <a:lstStyle/>
        <a:p>
          <a:r>
            <a:rPr lang="zh-CN" altLang="en-US" dirty="0" smtClean="0"/>
            <a:t>衰退期</a:t>
          </a:r>
          <a:endParaRPr lang="zh-CN" altLang="en-US" dirty="0"/>
        </a:p>
      </dgm:t>
    </dgm:pt>
    <dgm:pt modelId="{2445FA6D-926A-482B-B37D-5F865CF6ADBF}" type="parTrans" cxnId="{9DC5E15D-BFE5-4631-ADC3-7CA3C91D5AE8}">
      <dgm:prSet/>
      <dgm:spPr/>
      <dgm:t>
        <a:bodyPr/>
        <a:lstStyle/>
        <a:p>
          <a:endParaRPr lang="zh-CN" altLang="en-US"/>
        </a:p>
      </dgm:t>
    </dgm:pt>
    <dgm:pt modelId="{24A66D38-12EA-48D1-93AF-4BA6FC7B4D06}" type="sibTrans" cxnId="{9DC5E15D-BFE5-4631-ADC3-7CA3C91D5AE8}">
      <dgm:prSet/>
      <dgm:spPr/>
      <dgm:t>
        <a:bodyPr/>
        <a:lstStyle/>
        <a:p>
          <a:endParaRPr lang="zh-CN" altLang="en-US"/>
        </a:p>
      </dgm:t>
    </dgm:pt>
    <dgm:pt modelId="{45EBDE5A-103E-4E44-88CF-23E77B7AF2C6}">
      <dgm:prSet phldrT="[文本]"/>
      <dgm:spPr/>
      <dgm:t>
        <a:bodyPr/>
        <a:lstStyle/>
        <a:p>
          <a:r>
            <a:rPr lang="zh-CN" altLang="en-US" dirty="0" smtClean="0"/>
            <a:t>成长期  </a:t>
          </a:r>
          <a:endParaRPr lang="zh-CN" altLang="en-US" dirty="0"/>
        </a:p>
      </dgm:t>
    </dgm:pt>
    <dgm:pt modelId="{6A6E2B1A-D6F1-4855-A3AF-E7AD1DDEB377}" type="parTrans" cxnId="{95F0B953-370F-4192-BEF5-6F95586C23AE}">
      <dgm:prSet/>
      <dgm:spPr/>
      <dgm:t>
        <a:bodyPr/>
        <a:lstStyle/>
        <a:p>
          <a:endParaRPr lang="zh-CN" altLang="en-US"/>
        </a:p>
      </dgm:t>
    </dgm:pt>
    <dgm:pt modelId="{30AB2F66-0605-412A-8F9D-310C8F6C52CD}" type="sibTrans" cxnId="{95F0B953-370F-4192-BEF5-6F95586C23AE}">
      <dgm:prSet/>
      <dgm:spPr/>
      <dgm:t>
        <a:bodyPr/>
        <a:lstStyle/>
        <a:p>
          <a:endParaRPr lang="zh-CN" altLang="en-US"/>
        </a:p>
      </dgm:t>
    </dgm:pt>
    <dgm:pt modelId="{4831C4E0-6880-4A6A-905C-0AF34E4ACD2B}" type="pres">
      <dgm:prSet presAssocID="{4D08E5A1-336C-4F5E-A739-D5FBC72DDB59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48414422-9663-46D1-A2C5-9A28AA7D1B42}" type="pres">
      <dgm:prSet presAssocID="{E17AEBB8-E0EE-4D77-980C-5312C198CE8F}" presName="centerShape" presStyleLbl="node0" presStyleIdx="0" presStyleCnt="1"/>
      <dgm:spPr/>
      <dgm:t>
        <a:bodyPr/>
        <a:lstStyle/>
        <a:p>
          <a:endParaRPr lang="zh-CN" altLang="en-US"/>
        </a:p>
      </dgm:t>
    </dgm:pt>
    <dgm:pt modelId="{24287AE3-F39F-419A-98B1-71A75DCECB86}" type="pres">
      <dgm:prSet presAssocID="{06020DEF-55BC-498C-965B-308FAAF4997F}" presName="node" presStyleLbl="node1" presStyleIdx="0" presStyleCnt="7" custRadScaleRad="113697" custRadScaleInc="16546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98A565E-FE51-4CAF-8B97-75D746B90DB7}" type="pres">
      <dgm:prSet presAssocID="{06020DEF-55BC-498C-965B-308FAAF4997F}" presName="dummy" presStyleCnt="0"/>
      <dgm:spPr/>
    </dgm:pt>
    <dgm:pt modelId="{43561655-EE19-4280-AC78-03B54AA90DDD}" type="pres">
      <dgm:prSet presAssocID="{EDF98480-74B4-49F3-B4E0-0366859EBE48}" presName="sibTrans" presStyleLbl="sibTrans2D1" presStyleIdx="0" presStyleCnt="7" custLinFactNeighborX="4689" custLinFactNeighborY="-125"/>
      <dgm:spPr/>
      <dgm:t>
        <a:bodyPr/>
        <a:lstStyle/>
        <a:p>
          <a:endParaRPr lang="zh-CN" altLang="en-US"/>
        </a:p>
      </dgm:t>
    </dgm:pt>
    <dgm:pt modelId="{FE59DE79-31EA-4000-AED8-A0CF3735B84A}" type="pres">
      <dgm:prSet presAssocID="{5A4D1579-B1D2-4713-9F23-0349845ABF9E}" presName="node" presStyleLbl="node1" presStyleIdx="1" presStyleCnt="7" custRadScaleRad="128256" custRadScaleInc="1712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4B3C43F-568B-4331-8F8E-96440F5C997D}" type="pres">
      <dgm:prSet presAssocID="{5A4D1579-B1D2-4713-9F23-0349845ABF9E}" presName="dummy" presStyleCnt="0"/>
      <dgm:spPr/>
    </dgm:pt>
    <dgm:pt modelId="{D81D7813-998D-4CC6-A192-0F4FE9C09696}" type="pres">
      <dgm:prSet presAssocID="{C78BA2D8-341A-49D4-B407-1793BC46D3B2}" presName="sibTrans" presStyleLbl="sibTrans2D1" presStyleIdx="1" presStyleCnt="7" custLinFactNeighborX="2944" custLinFactNeighborY="-225"/>
      <dgm:spPr/>
      <dgm:t>
        <a:bodyPr/>
        <a:lstStyle/>
        <a:p>
          <a:endParaRPr lang="zh-CN" altLang="en-US"/>
        </a:p>
      </dgm:t>
    </dgm:pt>
    <dgm:pt modelId="{5F4F53D5-7C31-451E-B419-C5C9F026FF0E}" type="pres">
      <dgm:prSet presAssocID="{D9B953B2-1004-4F26-AD79-2D5CA346D240}" presName="node" presStyleLbl="node1" presStyleIdx="2" presStyleCnt="7" custScaleX="99284" custRadScaleRad="123491" custRadScaleInc="12416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6416DE8-1D1C-4648-85E8-015099D7B172}" type="pres">
      <dgm:prSet presAssocID="{D9B953B2-1004-4F26-AD79-2D5CA346D240}" presName="dummy" presStyleCnt="0"/>
      <dgm:spPr/>
    </dgm:pt>
    <dgm:pt modelId="{2B445688-48D2-4525-B551-C9F4CD38FB09}" type="pres">
      <dgm:prSet presAssocID="{6EE32869-2FE3-4B57-B27E-99BAC65D461A}" presName="sibTrans" presStyleLbl="sibTrans2D1" presStyleIdx="2" presStyleCnt="7" custLinFactNeighborX="1500" custLinFactNeighborY="1650"/>
      <dgm:spPr/>
      <dgm:t>
        <a:bodyPr/>
        <a:lstStyle/>
        <a:p>
          <a:endParaRPr lang="zh-CN" altLang="en-US"/>
        </a:p>
      </dgm:t>
    </dgm:pt>
    <dgm:pt modelId="{1E144B67-327C-43CB-BF9A-C05188EC63CD}" type="pres">
      <dgm:prSet presAssocID="{45EBDE5A-103E-4E44-88CF-23E77B7AF2C6}" presName="node" presStyleLbl="node1" presStyleIdx="3" presStyleCnt="7" custRadScaleRad="93673" custRadScaleInc="12989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DC42FB5-2FCE-4512-B442-A46C10E9D24C}" type="pres">
      <dgm:prSet presAssocID="{45EBDE5A-103E-4E44-88CF-23E77B7AF2C6}" presName="dummy" presStyleCnt="0"/>
      <dgm:spPr/>
    </dgm:pt>
    <dgm:pt modelId="{4A6BF2EA-544D-4EC8-8231-6AF4CD2A365E}" type="pres">
      <dgm:prSet presAssocID="{30AB2F66-0605-412A-8F9D-310C8F6C52CD}" presName="sibTrans" presStyleLbl="sibTrans2D1" presStyleIdx="3" presStyleCnt="7" custLinFactNeighborX="1263" custLinFactNeighborY="2262"/>
      <dgm:spPr/>
      <dgm:t>
        <a:bodyPr/>
        <a:lstStyle/>
        <a:p>
          <a:endParaRPr lang="zh-CN" altLang="en-US"/>
        </a:p>
      </dgm:t>
    </dgm:pt>
    <dgm:pt modelId="{D9738AE7-16C2-45CE-92CD-1FA71132A5A4}" type="pres">
      <dgm:prSet presAssocID="{93E0A974-1518-41A0-BA0D-EE2204CC9C42}" presName="node" presStyleLbl="node1" presStyleIdx="4" presStyleCnt="7" custRadScaleRad="113325" custRadScaleInc="18011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180463E-5BF7-458A-8124-350A2AB90FA4}" type="pres">
      <dgm:prSet presAssocID="{93E0A974-1518-41A0-BA0D-EE2204CC9C42}" presName="dummy" presStyleCnt="0"/>
      <dgm:spPr/>
    </dgm:pt>
    <dgm:pt modelId="{734CA90A-6378-49E3-92E8-24D71816A5F5}" type="pres">
      <dgm:prSet presAssocID="{8163F490-FF5B-4D10-B2A1-49C22D91CB71}" presName="sibTrans" presStyleLbl="sibTrans2D1" presStyleIdx="4" presStyleCnt="7"/>
      <dgm:spPr/>
      <dgm:t>
        <a:bodyPr/>
        <a:lstStyle/>
        <a:p>
          <a:endParaRPr lang="zh-CN" altLang="en-US"/>
        </a:p>
      </dgm:t>
    </dgm:pt>
    <dgm:pt modelId="{BEF72B13-CE72-4DB9-8DA1-F89273EE3DF0}" type="pres">
      <dgm:prSet presAssocID="{F6F80976-18C4-484B-884E-5E4BF291A2E5}" presName="node" presStyleLbl="node1" presStyleIdx="5" presStyleCnt="7" custRadScaleRad="120084" custRadScaleInc="14994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4B195F6-4206-4CD4-9573-0DF182C30D95}" type="pres">
      <dgm:prSet presAssocID="{F6F80976-18C4-484B-884E-5E4BF291A2E5}" presName="dummy" presStyleCnt="0"/>
      <dgm:spPr/>
    </dgm:pt>
    <dgm:pt modelId="{73C62EC0-3FB8-43A5-9D16-B6F133B0F160}" type="pres">
      <dgm:prSet presAssocID="{24A66D38-12EA-48D1-93AF-4BA6FC7B4D06}" presName="sibTrans" presStyleLbl="sibTrans2D1" presStyleIdx="5" presStyleCnt="7"/>
      <dgm:spPr/>
      <dgm:t>
        <a:bodyPr/>
        <a:lstStyle/>
        <a:p>
          <a:endParaRPr lang="zh-CN" altLang="en-US"/>
        </a:p>
      </dgm:t>
    </dgm:pt>
    <dgm:pt modelId="{BBFA78BA-B4E2-4BC3-B567-C4FED725AF44}" type="pres">
      <dgm:prSet presAssocID="{5A2E9745-AC78-4ECC-9FD4-DE7D94AD2EE0}" presName="node" presStyleLbl="node1" presStyleIdx="6" presStyleCnt="7" custRadScaleRad="124655" custRadScaleInc="11317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A37752A-5DE4-4202-9564-6D9446E99453}" type="pres">
      <dgm:prSet presAssocID="{5A2E9745-AC78-4ECC-9FD4-DE7D94AD2EE0}" presName="dummy" presStyleCnt="0"/>
      <dgm:spPr/>
    </dgm:pt>
    <dgm:pt modelId="{17C17456-34E1-4EA6-88DE-F0AEBE772248}" type="pres">
      <dgm:prSet presAssocID="{786DD9C7-3875-4411-B40D-1702378DEAFB}" presName="sibTrans" presStyleLbl="sibTrans2D1" presStyleIdx="6" presStyleCnt="7" custLinFactNeighborX="4691" custLinFactNeighborY="-514"/>
      <dgm:spPr/>
      <dgm:t>
        <a:bodyPr/>
        <a:lstStyle/>
        <a:p>
          <a:endParaRPr lang="zh-CN" altLang="en-US"/>
        </a:p>
      </dgm:t>
    </dgm:pt>
  </dgm:ptLst>
  <dgm:cxnLst>
    <dgm:cxn modelId="{8735F51A-64B6-40E9-AEDF-EF7D7B9DE888}" srcId="{E17AEBB8-E0EE-4D77-980C-5312C198CE8F}" destId="{5A2E9745-AC78-4ECC-9FD4-DE7D94AD2EE0}" srcOrd="6" destOrd="0" parTransId="{771AD392-D2AA-4ABB-9225-BBC5B553B714}" sibTransId="{786DD9C7-3875-4411-B40D-1702378DEAFB}"/>
    <dgm:cxn modelId="{260AACB4-8CBC-498E-9BE0-27A43DBC43FF}" type="presOf" srcId="{6EE32869-2FE3-4B57-B27E-99BAC65D461A}" destId="{2B445688-48D2-4525-B551-C9F4CD38FB09}" srcOrd="0" destOrd="0" presId="urn:microsoft.com/office/officeart/2005/8/layout/radial6"/>
    <dgm:cxn modelId="{A5E4352D-0444-4D06-820C-E547151C1A31}" type="presOf" srcId="{C78BA2D8-341A-49D4-B407-1793BC46D3B2}" destId="{D81D7813-998D-4CC6-A192-0F4FE9C09696}" srcOrd="0" destOrd="0" presId="urn:microsoft.com/office/officeart/2005/8/layout/radial6"/>
    <dgm:cxn modelId="{41257BC1-9152-47E6-8CF9-8964D29AB6DD}" type="presOf" srcId="{EDF98480-74B4-49F3-B4E0-0366859EBE48}" destId="{43561655-EE19-4280-AC78-03B54AA90DDD}" srcOrd="0" destOrd="0" presId="urn:microsoft.com/office/officeart/2005/8/layout/radial6"/>
    <dgm:cxn modelId="{D97393F4-D32D-48F0-A90C-36E7C90D7548}" type="presOf" srcId="{E17AEBB8-E0EE-4D77-980C-5312C198CE8F}" destId="{48414422-9663-46D1-A2C5-9A28AA7D1B42}" srcOrd="0" destOrd="0" presId="urn:microsoft.com/office/officeart/2005/8/layout/radial6"/>
    <dgm:cxn modelId="{43DAA401-0F4E-4D09-AAB9-73D755A3D7F8}" type="presOf" srcId="{4D08E5A1-336C-4F5E-A739-D5FBC72DDB59}" destId="{4831C4E0-6880-4A6A-905C-0AF34E4ACD2B}" srcOrd="0" destOrd="0" presId="urn:microsoft.com/office/officeart/2005/8/layout/radial6"/>
    <dgm:cxn modelId="{AFDD3AAC-57AA-4F50-A182-F35ACA0E2A8D}" srcId="{4D08E5A1-336C-4F5E-A739-D5FBC72DDB59}" destId="{19BA1A48-E140-47CC-B761-4FCDBFF51CE2}" srcOrd="1" destOrd="0" parTransId="{5E2F4CE6-9C69-45F1-A1E5-6956EDF48620}" sibTransId="{E54125B0-FBFC-4B84-8B8E-C733BEBBCDE1}"/>
    <dgm:cxn modelId="{2919F808-1A11-45FF-9C3C-C45A1BDCFCC1}" type="presOf" srcId="{45EBDE5A-103E-4E44-88CF-23E77B7AF2C6}" destId="{1E144B67-327C-43CB-BF9A-C05188EC63CD}" srcOrd="0" destOrd="0" presId="urn:microsoft.com/office/officeart/2005/8/layout/radial6"/>
    <dgm:cxn modelId="{89ED45D8-1F66-49A7-8945-57A7D35917E1}" srcId="{E17AEBB8-E0EE-4D77-980C-5312C198CE8F}" destId="{06020DEF-55BC-498C-965B-308FAAF4997F}" srcOrd="0" destOrd="0" parTransId="{94B6657B-3397-417F-8AFA-C938CFB40BC7}" sibTransId="{EDF98480-74B4-49F3-B4E0-0366859EBE48}"/>
    <dgm:cxn modelId="{6FD71252-E88C-41F1-A86E-54E17424F895}" srcId="{E17AEBB8-E0EE-4D77-980C-5312C198CE8F}" destId="{D9B953B2-1004-4F26-AD79-2D5CA346D240}" srcOrd="2" destOrd="0" parTransId="{F84E5E24-5863-40B3-AB57-D66CDEA92CE4}" sibTransId="{6EE32869-2FE3-4B57-B27E-99BAC65D461A}"/>
    <dgm:cxn modelId="{FB32176E-279B-47C3-9008-126E1137128C}" type="presOf" srcId="{F6F80976-18C4-484B-884E-5E4BF291A2E5}" destId="{BEF72B13-CE72-4DB9-8DA1-F89273EE3DF0}" srcOrd="0" destOrd="0" presId="urn:microsoft.com/office/officeart/2005/8/layout/radial6"/>
    <dgm:cxn modelId="{EEEA9DE3-4A2D-48E1-B740-E56FE11D3AAB}" type="presOf" srcId="{786DD9C7-3875-4411-B40D-1702378DEAFB}" destId="{17C17456-34E1-4EA6-88DE-F0AEBE772248}" srcOrd="0" destOrd="0" presId="urn:microsoft.com/office/officeart/2005/8/layout/radial6"/>
    <dgm:cxn modelId="{5ABB8C69-02AC-40D7-B8CF-5A9E180282C4}" type="presOf" srcId="{5A2E9745-AC78-4ECC-9FD4-DE7D94AD2EE0}" destId="{BBFA78BA-B4E2-4BC3-B567-C4FED725AF44}" srcOrd="0" destOrd="0" presId="urn:microsoft.com/office/officeart/2005/8/layout/radial6"/>
    <dgm:cxn modelId="{63FD8EDD-DEF0-4AF9-B140-BEFAB6FD035E}" srcId="{4D08E5A1-336C-4F5E-A739-D5FBC72DDB59}" destId="{E17AEBB8-E0EE-4D77-980C-5312C198CE8F}" srcOrd="0" destOrd="0" parTransId="{E2F09403-A0DE-4073-9F0C-4D660381E7FF}" sibTransId="{FB003485-F90A-4724-80C4-6C5857539FC4}"/>
    <dgm:cxn modelId="{9272A37A-01F7-4B38-B381-3D6262A76C1C}" srcId="{E17AEBB8-E0EE-4D77-980C-5312C198CE8F}" destId="{93E0A974-1518-41A0-BA0D-EE2204CC9C42}" srcOrd="4" destOrd="0" parTransId="{EC579426-6CEB-4E9F-9983-AFFF8EB796BD}" sibTransId="{8163F490-FF5B-4D10-B2A1-49C22D91CB71}"/>
    <dgm:cxn modelId="{5EBF20D4-FF9E-4A7F-A8C0-DBE87DB81A20}" type="presOf" srcId="{93E0A974-1518-41A0-BA0D-EE2204CC9C42}" destId="{D9738AE7-16C2-45CE-92CD-1FA71132A5A4}" srcOrd="0" destOrd="0" presId="urn:microsoft.com/office/officeart/2005/8/layout/radial6"/>
    <dgm:cxn modelId="{8B3B17B3-57BB-4CEE-BF00-693F8C9DF2A3}" srcId="{E17AEBB8-E0EE-4D77-980C-5312C198CE8F}" destId="{5A4D1579-B1D2-4713-9F23-0349845ABF9E}" srcOrd="1" destOrd="0" parTransId="{8AD321E7-6230-4181-B0CC-0C7AE7B35490}" sibTransId="{C78BA2D8-341A-49D4-B407-1793BC46D3B2}"/>
    <dgm:cxn modelId="{7D47EFC3-DC8D-4C86-AC53-89BA99DF8241}" type="presOf" srcId="{5A4D1579-B1D2-4713-9F23-0349845ABF9E}" destId="{FE59DE79-31EA-4000-AED8-A0CF3735B84A}" srcOrd="0" destOrd="0" presId="urn:microsoft.com/office/officeart/2005/8/layout/radial6"/>
    <dgm:cxn modelId="{282BE77F-1545-47B3-A289-8B56191A1E07}" type="presOf" srcId="{24A66D38-12EA-48D1-93AF-4BA6FC7B4D06}" destId="{73C62EC0-3FB8-43A5-9D16-B6F133B0F160}" srcOrd="0" destOrd="0" presId="urn:microsoft.com/office/officeart/2005/8/layout/radial6"/>
    <dgm:cxn modelId="{89980E23-3EDE-4D83-B161-9F5A18DE6D60}" type="presOf" srcId="{8163F490-FF5B-4D10-B2A1-49C22D91CB71}" destId="{734CA90A-6378-49E3-92E8-24D71816A5F5}" srcOrd="0" destOrd="0" presId="urn:microsoft.com/office/officeart/2005/8/layout/radial6"/>
    <dgm:cxn modelId="{9DC5E15D-BFE5-4631-ADC3-7CA3C91D5AE8}" srcId="{E17AEBB8-E0EE-4D77-980C-5312C198CE8F}" destId="{F6F80976-18C4-484B-884E-5E4BF291A2E5}" srcOrd="5" destOrd="0" parTransId="{2445FA6D-926A-482B-B37D-5F865CF6ADBF}" sibTransId="{24A66D38-12EA-48D1-93AF-4BA6FC7B4D06}"/>
    <dgm:cxn modelId="{EA0FD47A-0556-46AC-8175-FC22A2742E8F}" type="presOf" srcId="{06020DEF-55BC-498C-965B-308FAAF4997F}" destId="{24287AE3-F39F-419A-98B1-71A75DCECB86}" srcOrd="0" destOrd="0" presId="urn:microsoft.com/office/officeart/2005/8/layout/radial6"/>
    <dgm:cxn modelId="{9C30A484-DAAF-4A0C-85AB-F76FE931C809}" type="presOf" srcId="{30AB2F66-0605-412A-8F9D-310C8F6C52CD}" destId="{4A6BF2EA-544D-4EC8-8231-6AF4CD2A365E}" srcOrd="0" destOrd="0" presId="urn:microsoft.com/office/officeart/2005/8/layout/radial6"/>
    <dgm:cxn modelId="{995ACC15-9DEC-401A-8743-1A05453A3594}" type="presOf" srcId="{D9B953B2-1004-4F26-AD79-2D5CA346D240}" destId="{5F4F53D5-7C31-451E-B419-C5C9F026FF0E}" srcOrd="0" destOrd="0" presId="urn:microsoft.com/office/officeart/2005/8/layout/radial6"/>
    <dgm:cxn modelId="{95F0B953-370F-4192-BEF5-6F95586C23AE}" srcId="{E17AEBB8-E0EE-4D77-980C-5312C198CE8F}" destId="{45EBDE5A-103E-4E44-88CF-23E77B7AF2C6}" srcOrd="3" destOrd="0" parTransId="{6A6E2B1A-D6F1-4855-A3AF-E7AD1DDEB377}" sibTransId="{30AB2F66-0605-412A-8F9D-310C8F6C52CD}"/>
    <dgm:cxn modelId="{4F8C64B0-E24E-4919-AA13-52298C0443E2}" type="presParOf" srcId="{4831C4E0-6880-4A6A-905C-0AF34E4ACD2B}" destId="{48414422-9663-46D1-A2C5-9A28AA7D1B42}" srcOrd="0" destOrd="0" presId="urn:microsoft.com/office/officeart/2005/8/layout/radial6"/>
    <dgm:cxn modelId="{437D74AB-AB01-4A25-8305-F8CB80C05071}" type="presParOf" srcId="{4831C4E0-6880-4A6A-905C-0AF34E4ACD2B}" destId="{24287AE3-F39F-419A-98B1-71A75DCECB86}" srcOrd="1" destOrd="0" presId="urn:microsoft.com/office/officeart/2005/8/layout/radial6"/>
    <dgm:cxn modelId="{2B935847-20BB-4B88-A31C-B07C1BADC495}" type="presParOf" srcId="{4831C4E0-6880-4A6A-905C-0AF34E4ACD2B}" destId="{498A565E-FE51-4CAF-8B97-75D746B90DB7}" srcOrd="2" destOrd="0" presId="urn:microsoft.com/office/officeart/2005/8/layout/radial6"/>
    <dgm:cxn modelId="{81FB07E2-4D54-41C7-95A4-22E1FA114F55}" type="presParOf" srcId="{4831C4E0-6880-4A6A-905C-0AF34E4ACD2B}" destId="{43561655-EE19-4280-AC78-03B54AA90DDD}" srcOrd="3" destOrd="0" presId="urn:microsoft.com/office/officeart/2005/8/layout/radial6"/>
    <dgm:cxn modelId="{9B586D79-2044-4533-927C-AE16B4AA98CE}" type="presParOf" srcId="{4831C4E0-6880-4A6A-905C-0AF34E4ACD2B}" destId="{FE59DE79-31EA-4000-AED8-A0CF3735B84A}" srcOrd="4" destOrd="0" presId="urn:microsoft.com/office/officeart/2005/8/layout/radial6"/>
    <dgm:cxn modelId="{613F3CAB-85AE-4859-AE17-8B1D81E09EA9}" type="presParOf" srcId="{4831C4E0-6880-4A6A-905C-0AF34E4ACD2B}" destId="{F4B3C43F-568B-4331-8F8E-96440F5C997D}" srcOrd="5" destOrd="0" presId="urn:microsoft.com/office/officeart/2005/8/layout/radial6"/>
    <dgm:cxn modelId="{4B4BB34C-F2DA-489B-8DD9-F712FC9BFE0C}" type="presParOf" srcId="{4831C4E0-6880-4A6A-905C-0AF34E4ACD2B}" destId="{D81D7813-998D-4CC6-A192-0F4FE9C09696}" srcOrd="6" destOrd="0" presId="urn:microsoft.com/office/officeart/2005/8/layout/radial6"/>
    <dgm:cxn modelId="{F21F9DE5-D725-4848-80B8-64127A6D2FC1}" type="presParOf" srcId="{4831C4E0-6880-4A6A-905C-0AF34E4ACD2B}" destId="{5F4F53D5-7C31-451E-B419-C5C9F026FF0E}" srcOrd="7" destOrd="0" presId="urn:microsoft.com/office/officeart/2005/8/layout/radial6"/>
    <dgm:cxn modelId="{69B00F3B-482C-483D-8192-EE84CE5DB823}" type="presParOf" srcId="{4831C4E0-6880-4A6A-905C-0AF34E4ACD2B}" destId="{66416DE8-1D1C-4648-85E8-015099D7B172}" srcOrd="8" destOrd="0" presId="urn:microsoft.com/office/officeart/2005/8/layout/radial6"/>
    <dgm:cxn modelId="{185611AE-B783-4F24-A9DF-AAFA9AEE4003}" type="presParOf" srcId="{4831C4E0-6880-4A6A-905C-0AF34E4ACD2B}" destId="{2B445688-48D2-4525-B551-C9F4CD38FB09}" srcOrd="9" destOrd="0" presId="urn:microsoft.com/office/officeart/2005/8/layout/radial6"/>
    <dgm:cxn modelId="{4CC8AF24-8DDA-4335-AA5D-07BEE11627FA}" type="presParOf" srcId="{4831C4E0-6880-4A6A-905C-0AF34E4ACD2B}" destId="{1E144B67-327C-43CB-BF9A-C05188EC63CD}" srcOrd="10" destOrd="0" presId="urn:microsoft.com/office/officeart/2005/8/layout/radial6"/>
    <dgm:cxn modelId="{0282D7F0-EF67-41A3-92CA-20C66B12E289}" type="presParOf" srcId="{4831C4E0-6880-4A6A-905C-0AF34E4ACD2B}" destId="{ADC42FB5-2FCE-4512-B442-A46C10E9D24C}" srcOrd="11" destOrd="0" presId="urn:microsoft.com/office/officeart/2005/8/layout/radial6"/>
    <dgm:cxn modelId="{838401B6-9CE3-41B0-9C46-21B4342C5687}" type="presParOf" srcId="{4831C4E0-6880-4A6A-905C-0AF34E4ACD2B}" destId="{4A6BF2EA-544D-4EC8-8231-6AF4CD2A365E}" srcOrd="12" destOrd="0" presId="urn:microsoft.com/office/officeart/2005/8/layout/radial6"/>
    <dgm:cxn modelId="{558742F6-09D5-4CCF-8232-AD1BB16509B3}" type="presParOf" srcId="{4831C4E0-6880-4A6A-905C-0AF34E4ACD2B}" destId="{D9738AE7-16C2-45CE-92CD-1FA71132A5A4}" srcOrd="13" destOrd="0" presId="urn:microsoft.com/office/officeart/2005/8/layout/radial6"/>
    <dgm:cxn modelId="{25ADB335-5FD5-4F55-8EE4-A89F0C57621A}" type="presParOf" srcId="{4831C4E0-6880-4A6A-905C-0AF34E4ACD2B}" destId="{0180463E-5BF7-458A-8124-350A2AB90FA4}" srcOrd="14" destOrd="0" presId="urn:microsoft.com/office/officeart/2005/8/layout/radial6"/>
    <dgm:cxn modelId="{8CE35A8E-653A-4EBE-B138-27ED1DF81FB9}" type="presParOf" srcId="{4831C4E0-6880-4A6A-905C-0AF34E4ACD2B}" destId="{734CA90A-6378-49E3-92E8-24D71816A5F5}" srcOrd="15" destOrd="0" presId="urn:microsoft.com/office/officeart/2005/8/layout/radial6"/>
    <dgm:cxn modelId="{3F24F7D6-7D3E-4BC6-82AC-693AAE365250}" type="presParOf" srcId="{4831C4E0-6880-4A6A-905C-0AF34E4ACD2B}" destId="{BEF72B13-CE72-4DB9-8DA1-F89273EE3DF0}" srcOrd="16" destOrd="0" presId="urn:microsoft.com/office/officeart/2005/8/layout/radial6"/>
    <dgm:cxn modelId="{250706B3-98EA-4001-9384-2C76BEC77E12}" type="presParOf" srcId="{4831C4E0-6880-4A6A-905C-0AF34E4ACD2B}" destId="{04B195F6-4206-4CD4-9573-0DF182C30D95}" srcOrd="17" destOrd="0" presId="urn:microsoft.com/office/officeart/2005/8/layout/radial6"/>
    <dgm:cxn modelId="{0F764824-7D8B-4B01-9125-4A3613A82503}" type="presParOf" srcId="{4831C4E0-6880-4A6A-905C-0AF34E4ACD2B}" destId="{73C62EC0-3FB8-43A5-9D16-B6F133B0F160}" srcOrd="18" destOrd="0" presId="urn:microsoft.com/office/officeart/2005/8/layout/radial6"/>
    <dgm:cxn modelId="{E83BC86F-DF15-4A4F-8D77-D293F29D779A}" type="presParOf" srcId="{4831C4E0-6880-4A6A-905C-0AF34E4ACD2B}" destId="{BBFA78BA-B4E2-4BC3-B567-C4FED725AF44}" srcOrd="19" destOrd="0" presId="urn:microsoft.com/office/officeart/2005/8/layout/radial6"/>
    <dgm:cxn modelId="{6979E242-B784-45C3-8FB3-7420CBDF66F3}" type="presParOf" srcId="{4831C4E0-6880-4A6A-905C-0AF34E4ACD2B}" destId="{BA37752A-5DE4-4202-9564-6D9446E99453}" srcOrd="20" destOrd="0" presId="urn:microsoft.com/office/officeart/2005/8/layout/radial6"/>
    <dgm:cxn modelId="{A5571487-F3AA-4748-8201-AF59F280E133}" type="presParOf" srcId="{4831C4E0-6880-4A6A-905C-0AF34E4ACD2B}" destId="{17C17456-34E1-4EA6-88DE-F0AEBE772248}" srcOrd="21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79E0A7-C342-486D-B8E2-8B98135BB272}">
      <dsp:nvSpPr>
        <dsp:cNvPr id="0" name=""/>
        <dsp:cNvSpPr/>
      </dsp:nvSpPr>
      <dsp:spPr>
        <a:xfrm>
          <a:off x="0" y="352995"/>
          <a:ext cx="6696744" cy="66842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一  生命周期</a:t>
          </a:r>
          <a:endParaRPr lang="zh-CN" altLang="en-US" sz="2200" kern="1200" dirty="0"/>
        </a:p>
      </dsp:txBody>
      <dsp:txXfrm>
        <a:off x="32630" y="385625"/>
        <a:ext cx="6631484" cy="603162"/>
      </dsp:txXfrm>
    </dsp:sp>
    <dsp:sp modelId="{0A7E2DB6-3AA8-42BA-B5E9-A11DFD7E7015}">
      <dsp:nvSpPr>
        <dsp:cNvPr id="0" name=""/>
        <dsp:cNvSpPr/>
      </dsp:nvSpPr>
      <dsp:spPr>
        <a:xfrm>
          <a:off x="0" y="1217087"/>
          <a:ext cx="6696744" cy="7234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二  客户画像</a:t>
          </a:r>
          <a:endParaRPr lang="zh-CN" altLang="en-US" sz="2200" kern="1200" dirty="0"/>
        </a:p>
      </dsp:txBody>
      <dsp:txXfrm>
        <a:off x="35316" y="1252403"/>
        <a:ext cx="6626112" cy="652817"/>
      </dsp:txXfrm>
    </dsp:sp>
    <dsp:sp modelId="{438F4DB4-11D2-42FB-AAED-C690EE63558D}">
      <dsp:nvSpPr>
        <dsp:cNvPr id="0" name=""/>
        <dsp:cNvSpPr/>
      </dsp:nvSpPr>
      <dsp:spPr>
        <a:xfrm>
          <a:off x="0" y="2225203"/>
          <a:ext cx="6696744" cy="57029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三  位置洞察</a:t>
          </a:r>
          <a:endParaRPr lang="zh-CN" altLang="en-US" sz="2200" kern="1200" dirty="0"/>
        </a:p>
      </dsp:txBody>
      <dsp:txXfrm>
        <a:off x="27840" y="2253043"/>
        <a:ext cx="6641064" cy="5146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C17456-34E1-4EA6-88DE-F0AEBE772248}">
      <dsp:nvSpPr>
        <dsp:cNvPr id="0" name=""/>
        <dsp:cNvSpPr/>
      </dsp:nvSpPr>
      <dsp:spPr>
        <a:xfrm>
          <a:off x="998642" y="94164"/>
          <a:ext cx="4249666" cy="4249666"/>
        </a:xfrm>
        <a:prstGeom prst="blockArc">
          <a:avLst>
            <a:gd name="adj1" fmla="val 13985132"/>
            <a:gd name="adj2" fmla="val 18414868"/>
            <a:gd name="adj3" fmla="val 389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C62EC0-3FB8-43A5-9D16-B6F133B0F160}">
      <dsp:nvSpPr>
        <dsp:cNvPr id="0" name=""/>
        <dsp:cNvSpPr/>
      </dsp:nvSpPr>
      <dsp:spPr>
        <a:xfrm>
          <a:off x="547745" y="278094"/>
          <a:ext cx="4249666" cy="4249666"/>
        </a:xfrm>
        <a:prstGeom prst="blockArc">
          <a:avLst>
            <a:gd name="adj1" fmla="val 11296450"/>
            <a:gd name="adj2" fmla="val 14479323"/>
            <a:gd name="adj3" fmla="val 389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4CA90A-6378-49E3-92E8-24D71816A5F5}">
      <dsp:nvSpPr>
        <dsp:cNvPr id="0" name=""/>
        <dsp:cNvSpPr/>
      </dsp:nvSpPr>
      <dsp:spPr>
        <a:xfrm>
          <a:off x="514438" y="453796"/>
          <a:ext cx="4249666" cy="4249666"/>
        </a:xfrm>
        <a:prstGeom prst="blockArc">
          <a:avLst>
            <a:gd name="adj1" fmla="val 8309356"/>
            <a:gd name="adj2" fmla="val 11591619"/>
            <a:gd name="adj3" fmla="val 389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6BF2EA-544D-4EC8-8231-6AF4CD2A365E}">
      <dsp:nvSpPr>
        <dsp:cNvPr id="0" name=""/>
        <dsp:cNvSpPr/>
      </dsp:nvSpPr>
      <dsp:spPr>
        <a:xfrm>
          <a:off x="526854" y="504666"/>
          <a:ext cx="4249666" cy="4249666"/>
        </a:xfrm>
        <a:prstGeom prst="blockArc">
          <a:avLst>
            <a:gd name="adj1" fmla="val 4448447"/>
            <a:gd name="adj2" fmla="val 8208302"/>
            <a:gd name="adj3" fmla="val 389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445688-48D2-4525-B551-C9F4CD38FB09}">
      <dsp:nvSpPr>
        <dsp:cNvPr id="0" name=""/>
        <dsp:cNvSpPr/>
      </dsp:nvSpPr>
      <dsp:spPr>
        <a:xfrm>
          <a:off x="1730351" y="495020"/>
          <a:ext cx="4249666" cy="4249666"/>
        </a:xfrm>
        <a:prstGeom prst="blockArc">
          <a:avLst>
            <a:gd name="adj1" fmla="val 2893438"/>
            <a:gd name="adj2" fmla="val 6445812"/>
            <a:gd name="adj3" fmla="val 389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1D7813-998D-4CC6-A192-0F4FE9C09696}">
      <dsp:nvSpPr>
        <dsp:cNvPr id="0" name=""/>
        <dsp:cNvSpPr/>
      </dsp:nvSpPr>
      <dsp:spPr>
        <a:xfrm>
          <a:off x="1527113" y="700404"/>
          <a:ext cx="4249666" cy="4249666"/>
        </a:xfrm>
        <a:prstGeom prst="blockArc">
          <a:avLst>
            <a:gd name="adj1" fmla="val 20589636"/>
            <a:gd name="adj2" fmla="val 2250728"/>
            <a:gd name="adj3" fmla="val 389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561655-EE19-4280-AC78-03B54AA90DDD}">
      <dsp:nvSpPr>
        <dsp:cNvPr id="0" name=""/>
        <dsp:cNvSpPr/>
      </dsp:nvSpPr>
      <dsp:spPr>
        <a:xfrm>
          <a:off x="1533685" y="401376"/>
          <a:ext cx="4249666" cy="4249666"/>
        </a:xfrm>
        <a:prstGeom prst="blockArc">
          <a:avLst>
            <a:gd name="adj1" fmla="val 17406412"/>
            <a:gd name="adj2" fmla="val 21102809"/>
            <a:gd name="adj3" fmla="val 389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414422-9663-46D1-A2C5-9A28AA7D1B42}">
      <dsp:nvSpPr>
        <dsp:cNvPr id="0" name=""/>
        <dsp:cNvSpPr/>
      </dsp:nvSpPr>
      <dsp:spPr>
        <a:xfrm>
          <a:off x="2228527" y="1837914"/>
          <a:ext cx="1643062" cy="164306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客户生命周期</a:t>
          </a:r>
          <a:endParaRPr lang="zh-CN" altLang="en-US" sz="2800" kern="1200" dirty="0"/>
        </a:p>
      </dsp:txBody>
      <dsp:txXfrm>
        <a:off x="2469148" y="2078535"/>
        <a:ext cx="1161820" cy="1161820"/>
      </dsp:txXfrm>
    </dsp:sp>
    <dsp:sp modelId="{24287AE3-F39F-419A-98B1-71A75DCECB86}">
      <dsp:nvSpPr>
        <dsp:cNvPr id="0" name=""/>
        <dsp:cNvSpPr/>
      </dsp:nvSpPr>
      <dsp:spPr>
        <a:xfrm>
          <a:off x="3600404" y="0"/>
          <a:ext cx="1150143" cy="11501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获取新用户</a:t>
          </a:r>
          <a:endParaRPr lang="zh-CN" altLang="en-US" sz="2000" kern="1200" dirty="0"/>
        </a:p>
      </dsp:txBody>
      <dsp:txXfrm>
        <a:off x="3768839" y="168435"/>
        <a:ext cx="813273" cy="813273"/>
      </dsp:txXfrm>
    </dsp:sp>
    <dsp:sp modelId="{FE59DE79-31EA-4000-AED8-A0CF3735B84A}">
      <dsp:nvSpPr>
        <dsp:cNvPr id="0" name=""/>
        <dsp:cNvSpPr/>
      </dsp:nvSpPr>
      <dsp:spPr>
        <a:xfrm>
          <a:off x="4945856" y="1656178"/>
          <a:ext cx="1150143" cy="11501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入网</a:t>
          </a:r>
          <a:endParaRPr lang="zh-CN" altLang="en-US" sz="2000" kern="1200" dirty="0"/>
        </a:p>
      </dsp:txBody>
      <dsp:txXfrm>
        <a:off x="5114291" y="1824613"/>
        <a:ext cx="813273" cy="813273"/>
      </dsp:txXfrm>
    </dsp:sp>
    <dsp:sp modelId="{5F4F53D5-7C31-451E-B419-C5C9F026FF0E}">
      <dsp:nvSpPr>
        <dsp:cNvPr id="0" name=""/>
        <dsp:cNvSpPr/>
      </dsp:nvSpPr>
      <dsp:spPr>
        <a:xfrm>
          <a:off x="4608508" y="3528388"/>
          <a:ext cx="1141908" cy="11501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初期</a:t>
          </a:r>
          <a:endParaRPr lang="zh-CN" altLang="en-US" sz="2000" kern="1200" dirty="0"/>
        </a:p>
      </dsp:txBody>
      <dsp:txXfrm>
        <a:off x="4775737" y="3696823"/>
        <a:ext cx="807450" cy="813273"/>
      </dsp:txXfrm>
    </dsp:sp>
    <dsp:sp modelId="{1E144B67-327C-43CB-BF9A-C05188EC63CD}">
      <dsp:nvSpPr>
        <dsp:cNvPr id="0" name=""/>
        <dsp:cNvSpPr/>
      </dsp:nvSpPr>
      <dsp:spPr>
        <a:xfrm>
          <a:off x="2592289" y="3962424"/>
          <a:ext cx="1150143" cy="11501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成长期  </a:t>
          </a:r>
          <a:endParaRPr lang="zh-CN" altLang="en-US" sz="2000" kern="1200" dirty="0"/>
        </a:p>
      </dsp:txBody>
      <dsp:txXfrm>
        <a:off x="2760724" y="4130859"/>
        <a:ext cx="813273" cy="813273"/>
      </dsp:txXfrm>
    </dsp:sp>
    <dsp:sp modelId="{D9738AE7-16C2-45CE-92CD-1FA71132A5A4}">
      <dsp:nvSpPr>
        <dsp:cNvPr id="0" name=""/>
        <dsp:cNvSpPr/>
      </dsp:nvSpPr>
      <dsp:spPr>
        <a:xfrm>
          <a:off x="504063" y="3384370"/>
          <a:ext cx="1150143" cy="11501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成熟期</a:t>
          </a:r>
          <a:endParaRPr lang="zh-CN" altLang="en-US" sz="2000" kern="1200" dirty="0"/>
        </a:p>
      </dsp:txBody>
      <dsp:txXfrm>
        <a:off x="672498" y="3552805"/>
        <a:ext cx="813273" cy="813273"/>
      </dsp:txXfrm>
    </dsp:sp>
    <dsp:sp modelId="{BEF72B13-CE72-4DB9-8DA1-F89273EE3DF0}">
      <dsp:nvSpPr>
        <dsp:cNvPr id="0" name=""/>
        <dsp:cNvSpPr/>
      </dsp:nvSpPr>
      <dsp:spPr>
        <a:xfrm>
          <a:off x="35765" y="1528029"/>
          <a:ext cx="1150143" cy="11501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衰退期</a:t>
          </a:r>
          <a:endParaRPr lang="zh-CN" altLang="en-US" sz="2000" kern="1200" dirty="0"/>
        </a:p>
      </dsp:txBody>
      <dsp:txXfrm>
        <a:off x="204200" y="1696464"/>
        <a:ext cx="813273" cy="813273"/>
      </dsp:txXfrm>
    </dsp:sp>
    <dsp:sp modelId="{BBFA78BA-B4E2-4BC3-B567-C4FED725AF44}">
      <dsp:nvSpPr>
        <dsp:cNvPr id="0" name=""/>
        <dsp:cNvSpPr/>
      </dsp:nvSpPr>
      <dsp:spPr>
        <a:xfrm>
          <a:off x="1097698" y="0"/>
          <a:ext cx="1150143" cy="11501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离网</a:t>
          </a:r>
          <a:endParaRPr lang="zh-CN" altLang="en-US" sz="2000" kern="1200" dirty="0"/>
        </a:p>
      </dsp:txBody>
      <dsp:txXfrm>
        <a:off x="1266133" y="168435"/>
        <a:ext cx="813273" cy="8132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C65E28-95C1-4A59-838B-0ECAFDDAEE08}" type="datetimeFigureOut">
              <a:rPr lang="zh-CN" altLang="en-US" smtClean="0"/>
              <a:t>2016/5/7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20689F-25B8-41EA-B5A0-E64FE7D033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8322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目标： 两个了解两个提升</a:t>
            </a:r>
            <a:endParaRPr lang="en-US" altLang="zh-CN" dirty="0" smtClean="0"/>
          </a:p>
          <a:p>
            <a:r>
              <a:rPr lang="en-US" altLang="zh-CN" dirty="0" smtClean="0"/>
              <a:t>   </a:t>
            </a:r>
            <a:r>
              <a:rPr lang="zh-CN" altLang="en-US" dirty="0" smtClean="0"/>
              <a:t>了解用户 了解产品</a:t>
            </a:r>
            <a:r>
              <a:rPr lang="en-US" altLang="zh-CN" dirty="0" smtClean="0"/>
              <a:t>/</a:t>
            </a:r>
            <a:r>
              <a:rPr lang="zh-CN" altLang="en-US" dirty="0" smtClean="0"/>
              <a:t>服务</a:t>
            </a:r>
            <a:r>
              <a:rPr lang="en-US" altLang="zh-CN" dirty="0" smtClean="0"/>
              <a:t>/</a:t>
            </a:r>
            <a:r>
              <a:rPr lang="zh-CN" altLang="en-US" dirty="0" smtClean="0"/>
              <a:t>渠道</a:t>
            </a:r>
            <a:r>
              <a:rPr lang="en-US" altLang="zh-CN" dirty="0" smtClean="0"/>
              <a:t>/</a:t>
            </a:r>
          </a:p>
          <a:p>
            <a:r>
              <a:rPr lang="en-US" altLang="zh-CN" dirty="0" smtClean="0"/>
              <a:t>    </a:t>
            </a:r>
            <a:r>
              <a:rPr lang="zh-CN" altLang="en-US" dirty="0" smtClean="0"/>
              <a:t>提升转化率</a:t>
            </a:r>
            <a:r>
              <a:rPr lang="zh-CN" altLang="en-US" baseline="0" dirty="0" smtClean="0"/>
              <a:t> 替身自动化率</a:t>
            </a:r>
            <a:r>
              <a:rPr lang="en-US" altLang="zh-CN" baseline="0" dirty="0" smtClean="0"/>
              <a:t>(</a:t>
            </a:r>
            <a:r>
              <a:rPr lang="zh-CN" altLang="en-US" baseline="0" dirty="0" smtClean="0"/>
              <a:t>数据化 信息化 智能化</a:t>
            </a:r>
            <a:r>
              <a:rPr lang="en-US" altLang="zh-CN" baseline="0" dirty="0" smtClean="0"/>
              <a:t>/</a:t>
            </a:r>
            <a:r>
              <a:rPr lang="zh-CN" altLang="en-US" baseline="0" dirty="0" smtClean="0"/>
              <a:t>知识化</a:t>
            </a:r>
            <a:r>
              <a:rPr lang="en-US" altLang="zh-CN" baseline="0" dirty="0" smtClean="0"/>
              <a:t>)</a:t>
            </a:r>
          </a:p>
          <a:p>
            <a:r>
              <a:rPr lang="zh-CN" altLang="en-US" baseline="0" dirty="0" smtClean="0"/>
              <a:t>营销系统是客户和运营商之间的连接器</a:t>
            </a:r>
            <a:endParaRPr lang="en-US" altLang="zh-CN" baseline="0" dirty="0" smtClean="0"/>
          </a:p>
          <a:p>
            <a:r>
              <a:rPr lang="zh-CN" altLang="en-US" baseline="0" dirty="0" smtClean="0"/>
              <a:t>数据</a:t>
            </a:r>
            <a:r>
              <a:rPr lang="en-US" altLang="zh-CN" baseline="0" dirty="0" smtClean="0"/>
              <a:t>-》</a:t>
            </a:r>
            <a:r>
              <a:rPr lang="zh-CN" altLang="en-US" baseline="0" dirty="0" smtClean="0"/>
              <a:t>信息</a:t>
            </a:r>
            <a:r>
              <a:rPr lang="en-US" altLang="zh-CN" baseline="0" dirty="0" smtClean="0"/>
              <a:t>-》</a:t>
            </a:r>
            <a:r>
              <a:rPr lang="zh-CN" altLang="en-US" baseline="0" smtClean="0"/>
              <a:t>知识</a:t>
            </a:r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20689F-25B8-41EA-B5A0-E64FE7D0337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80535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20689F-25B8-41EA-B5A0-E64FE7D0337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64375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6B2D3-996D-4104-A6D9-539CB869500D}" type="datetimeFigureOut">
              <a:rPr lang="zh-CN" altLang="en-US" smtClean="0"/>
              <a:t>2016/5/7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D0835-5D48-4F9E-AF3D-A77634E5FF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382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6B2D3-996D-4104-A6D9-539CB869500D}" type="datetimeFigureOut">
              <a:rPr lang="zh-CN" altLang="en-US" smtClean="0"/>
              <a:t>2016/5/7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D0835-5D48-4F9E-AF3D-A77634E5FF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3487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6B2D3-996D-4104-A6D9-539CB869500D}" type="datetimeFigureOut">
              <a:rPr lang="zh-CN" altLang="en-US" smtClean="0"/>
              <a:t>2016/5/7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D0835-5D48-4F9E-AF3D-A77634E5FF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552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6B2D3-996D-4104-A6D9-539CB869500D}" type="datetimeFigureOut">
              <a:rPr lang="zh-CN" altLang="en-US" smtClean="0"/>
              <a:t>2016/5/7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D0835-5D48-4F9E-AF3D-A77634E5FF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3094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6B2D3-996D-4104-A6D9-539CB869500D}" type="datetimeFigureOut">
              <a:rPr lang="zh-CN" altLang="en-US" smtClean="0"/>
              <a:t>2016/5/7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D0835-5D48-4F9E-AF3D-A77634E5FF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1133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6B2D3-996D-4104-A6D9-539CB869500D}" type="datetimeFigureOut">
              <a:rPr lang="zh-CN" altLang="en-US" smtClean="0"/>
              <a:t>2016/5/7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D0835-5D48-4F9E-AF3D-A77634E5FF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7781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6B2D3-996D-4104-A6D9-539CB869500D}" type="datetimeFigureOut">
              <a:rPr lang="zh-CN" altLang="en-US" smtClean="0"/>
              <a:t>2016/5/7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D0835-5D48-4F9E-AF3D-A77634E5FF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3044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6B2D3-996D-4104-A6D9-539CB869500D}" type="datetimeFigureOut">
              <a:rPr lang="zh-CN" altLang="en-US" smtClean="0"/>
              <a:t>2016/5/7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D0835-5D48-4F9E-AF3D-A77634E5FF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3325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6B2D3-996D-4104-A6D9-539CB869500D}" type="datetimeFigureOut">
              <a:rPr lang="zh-CN" altLang="en-US" smtClean="0"/>
              <a:t>2016/5/7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D0835-5D48-4F9E-AF3D-A77634E5FF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2461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6B2D3-996D-4104-A6D9-539CB869500D}" type="datetimeFigureOut">
              <a:rPr lang="zh-CN" altLang="en-US" smtClean="0"/>
              <a:t>2016/5/7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D0835-5D48-4F9E-AF3D-A77634E5FF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4222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6B2D3-996D-4104-A6D9-539CB869500D}" type="datetimeFigureOut">
              <a:rPr lang="zh-CN" altLang="en-US" smtClean="0"/>
              <a:t>2016/5/7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D0835-5D48-4F9E-AF3D-A77634E5FF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3695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F6B2D3-996D-4104-A6D9-539CB869500D}" type="datetimeFigureOut">
              <a:rPr lang="zh-CN" altLang="en-US" smtClean="0"/>
              <a:t>2016/5/7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0D0835-5D48-4F9E-AF3D-A77634E5FF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6985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/>
          <a:lstStyle/>
          <a:p>
            <a:r>
              <a:rPr lang="zh-CN" altLang="en-US" dirty="0" smtClean="0"/>
              <a:t>客户洞察</a:t>
            </a:r>
            <a:endParaRPr lang="zh-CN" altLang="en-US" dirty="0"/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3730134070"/>
              </p:ext>
            </p:extLst>
          </p:nvPr>
        </p:nvGraphicFramePr>
        <p:xfrm>
          <a:off x="1619672" y="1347813"/>
          <a:ext cx="6696744" cy="51125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矩形 4"/>
          <p:cNvSpPr/>
          <p:nvPr/>
        </p:nvSpPr>
        <p:spPr>
          <a:xfrm>
            <a:off x="1619672" y="4725144"/>
            <a:ext cx="662473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目标： 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r>
              <a:rPr lang="zh-CN" altLang="en-US" dirty="0" smtClean="0"/>
              <a:t>两个了解两个提升</a:t>
            </a:r>
            <a:endParaRPr lang="en-US" altLang="zh-CN" dirty="0" smtClean="0"/>
          </a:p>
          <a:p>
            <a:r>
              <a:rPr lang="en-US" altLang="zh-CN" dirty="0" smtClean="0"/>
              <a:t>   </a:t>
            </a:r>
            <a:r>
              <a:rPr lang="zh-CN" altLang="en-US" dirty="0" smtClean="0"/>
              <a:t>了解用户  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zh-CN" altLang="en-US" dirty="0" smtClean="0"/>
              <a:t>了解产品</a:t>
            </a:r>
            <a:r>
              <a:rPr lang="en-US" altLang="zh-CN" dirty="0" smtClean="0"/>
              <a:t>/</a:t>
            </a:r>
            <a:r>
              <a:rPr lang="zh-CN" altLang="en-US" dirty="0" smtClean="0"/>
              <a:t>服务</a:t>
            </a:r>
            <a:r>
              <a:rPr lang="en-US" altLang="zh-CN" dirty="0" smtClean="0"/>
              <a:t>/</a:t>
            </a:r>
            <a:r>
              <a:rPr lang="zh-CN" altLang="en-US" dirty="0" smtClean="0"/>
              <a:t>渠道</a:t>
            </a:r>
            <a:r>
              <a:rPr lang="en-US" altLang="zh-CN" dirty="0" smtClean="0"/>
              <a:t>/</a:t>
            </a:r>
          </a:p>
          <a:p>
            <a:r>
              <a:rPr lang="en-US" altLang="zh-CN" dirty="0" smtClean="0"/>
              <a:t>   </a:t>
            </a:r>
            <a:r>
              <a:rPr lang="zh-CN" altLang="en-US" dirty="0" smtClean="0"/>
              <a:t>提升转化率</a:t>
            </a:r>
            <a:r>
              <a:rPr lang="zh-CN" altLang="en-US" baseline="0" dirty="0" smtClean="0"/>
              <a:t> </a:t>
            </a:r>
            <a:endParaRPr lang="en-US" altLang="zh-CN" baseline="0" dirty="0" smtClean="0"/>
          </a:p>
          <a:p>
            <a:r>
              <a:rPr lang="zh-CN" altLang="en-US" baseline="0" dirty="0" smtClean="0"/>
              <a:t>   提升自动化率</a:t>
            </a:r>
            <a:r>
              <a:rPr lang="en-US" altLang="zh-CN" baseline="0" dirty="0" smtClean="0"/>
              <a:t>(</a:t>
            </a:r>
            <a:r>
              <a:rPr lang="zh-CN" altLang="en-US" baseline="0" dirty="0" smtClean="0"/>
              <a:t>数据化 信息化 智能化</a:t>
            </a:r>
            <a:r>
              <a:rPr lang="en-US" altLang="zh-CN" baseline="0" dirty="0" smtClean="0"/>
              <a:t>/</a:t>
            </a:r>
            <a:r>
              <a:rPr lang="zh-CN" altLang="en-US" baseline="0" dirty="0" smtClean="0"/>
              <a:t>知识化</a:t>
            </a:r>
            <a:r>
              <a:rPr lang="en-US" altLang="zh-CN" baseline="0" dirty="0" smtClean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15198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27584" y="548681"/>
            <a:ext cx="7772400" cy="936104"/>
          </a:xfrm>
        </p:spPr>
        <p:txBody>
          <a:bodyPr/>
          <a:lstStyle/>
          <a:p>
            <a:r>
              <a:rPr lang="zh-CN" altLang="en-US" dirty="0" smtClean="0"/>
              <a:t>一 客户生命周期模型</a:t>
            </a:r>
            <a:endParaRPr lang="zh-CN" altLang="en-US" dirty="0"/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1182767321"/>
              </p:ext>
            </p:extLst>
          </p:nvPr>
        </p:nvGraphicFramePr>
        <p:xfrm>
          <a:off x="2051720" y="1556792"/>
          <a:ext cx="6096000" cy="51125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85633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生命周期管理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生命周期管理包括客户获取，降低离网率、投诉率，提升</a:t>
            </a:r>
            <a:r>
              <a:rPr lang="en-US" altLang="zh-CN" dirty="0" smtClean="0"/>
              <a:t>ARPU</a:t>
            </a:r>
            <a:r>
              <a:rPr lang="zh-CN" altLang="en-US" dirty="0" smtClean="0"/>
              <a:t>值，预测用户状态，服务产品匹配和辅助设计服务产品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4726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en-US" dirty="0" smtClean="0"/>
              <a:t>二  客户画像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7</a:t>
            </a:r>
            <a:r>
              <a:rPr lang="zh-CN" altLang="en-US" dirty="0" smtClean="0"/>
              <a:t>维用户数据模型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smtClean="0"/>
              <a:t>	3</a:t>
            </a:r>
            <a:r>
              <a:rPr lang="zh-CN" altLang="en-US" dirty="0" smtClean="0"/>
              <a:t>维空间数据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1</a:t>
            </a:r>
            <a:r>
              <a:rPr lang="zh-CN" altLang="en-US" dirty="0" smtClean="0"/>
              <a:t>维时间数据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1</a:t>
            </a:r>
            <a:r>
              <a:rPr lang="zh-CN" altLang="en-US" dirty="0" smtClean="0"/>
              <a:t>维用户真实</a:t>
            </a:r>
            <a:r>
              <a:rPr lang="en-US" altLang="zh-CN" dirty="0" smtClean="0"/>
              <a:t>id</a:t>
            </a:r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1</a:t>
            </a:r>
            <a:r>
              <a:rPr lang="zh-CN" altLang="en-US" dirty="0" smtClean="0"/>
              <a:t>维社交数据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1</a:t>
            </a:r>
            <a:r>
              <a:rPr lang="zh-CN" altLang="en-US" dirty="0" smtClean="0"/>
              <a:t>维行为数据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/>
              <a:t>	 </a:t>
            </a:r>
            <a:r>
              <a:rPr lang="en-US" altLang="zh-CN" dirty="0" smtClean="0"/>
              <a:t>   -</a:t>
            </a:r>
            <a:r>
              <a:rPr lang="zh-CN" altLang="en-US" dirty="0" smtClean="0"/>
              <a:t>通信行为、互联网行为、消费行为、反馈行为等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3090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en-US" dirty="0" smtClean="0"/>
              <a:t>三 位置洞察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基于位置的营销依赖于时空分析算法，包括定位 轨迹存储 分析 、预测。</a:t>
            </a:r>
            <a:endParaRPr lang="en-US" altLang="zh-CN" dirty="0" smtClean="0"/>
          </a:p>
          <a:p>
            <a:r>
              <a:rPr lang="zh-CN" altLang="en-US" dirty="0" smtClean="0"/>
              <a:t>应用</a:t>
            </a:r>
            <a:endParaRPr lang="en-US" altLang="zh-CN" dirty="0" smtClean="0"/>
          </a:p>
          <a:p>
            <a:r>
              <a:rPr lang="zh-CN" altLang="en-US" dirty="0"/>
              <a:t>基</a:t>
            </a:r>
            <a:r>
              <a:rPr lang="zh-CN" altLang="en-US" dirty="0" smtClean="0"/>
              <a:t>站选址</a:t>
            </a:r>
            <a:endParaRPr lang="en-US" altLang="zh-CN" dirty="0" smtClean="0"/>
          </a:p>
          <a:p>
            <a:r>
              <a:rPr lang="zh-CN" altLang="en-US" dirty="0" smtClean="0"/>
              <a:t>营业厅选址</a:t>
            </a:r>
            <a:endParaRPr lang="en-US" altLang="zh-CN" dirty="0" smtClean="0"/>
          </a:p>
          <a:p>
            <a:r>
              <a:rPr lang="zh-CN" altLang="en-US" dirty="0" smtClean="0"/>
              <a:t>人流监控</a:t>
            </a:r>
            <a:endParaRPr lang="en-US" altLang="zh-CN" dirty="0" smtClean="0"/>
          </a:p>
          <a:p>
            <a:r>
              <a:rPr lang="zh-CN" altLang="en-US" dirty="0" smtClean="0"/>
              <a:t>基于位置的实时推荐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57158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184</Words>
  <Application>Microsoft Office PowerPoint</Application>
  <PresentationFormat>全屏显示(4:3)</PresentationFormat>
  <Paragraphs>43</Paragraphs>
  <Slides>5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主题​​</vt:lpstr>
      <vt:lpstr>客户洞察</vt:lpstr>
      <vt:lpstr>一 客户生命周期模型</vt:lpstr>
      <vt:lpstr>生命周期管理</vt:lpstr>
      <vt:lpstr>二  客户画像</vt:lpstr>
      <vt:lpstr>三 位置洞察</vt:lpstr>
    </vt:vector>
  </TitlesOfParts>
  <Company>Sky123.Org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客户生命周期模型</dc:title>
  <dc:creator>Sky123.Org</dc:creator>
  <cp:lastModifiedBy>Sky123.Org</cp:lastModifiedBy>
  <cp:revision>14</cp:revision>
  <dcterms:created xsi:type="dcterms:W3CDTF">2016-05-07T09:17:13Z</dcterms:created>
  <dcterms:modified xsi:type="dcterms:W3CDTF">2016-05-07T10:02:36Z</dcterms:modified>
</cp:coreProperties>
</file>