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0" y="2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ECF0-4760-45AB-AD88-21D9E5222ED6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92EA-B20B-4220-AB98-0A9CE4FF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8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ECF0-4760-45AB-AD88-21D9E5222ED6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92EA-B20B-4220-AB98-0A9CE4FF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9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ECF0-4760-45AB-AD88-21D9E5222ED6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92EA-B20B-4220-AB98-0A9CE4FF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1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ECF0-4760-45AB-AD88-21D9E5222ED6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92EA-B20B-4220-AB98-0A9CE4FF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5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ECF0-4760-45AB-AD88-21D9E5222ED6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92EA-B20B-4220-AB98-0A9CE4FF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3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ECF0-4760-45AB-AD88-21D9E5222ED6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92EA-B20B-4220-AB98-0A9CE4FF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7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ECF0-4760-45AB-AD88-21D9E5222ED6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92EA-B20B-4220-AB98-0A9CE4FF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1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ECF0-4760-45AB-AD88-21D9E5222ED6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92EA-B20B-4220-AB98-0A9CE4FF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0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ECF0-4760-45AB-AD88-21D9E5222ED6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92EA-B20B-4220-AB98-0A9CE4FF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5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ECF0-4760-45AB-AD88-21D9E5222ED6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92EA-B20B-4220-AB98-0A9CE4FF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9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ECF0-4760-45AB-AD88-21D9E5222ED6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92EA-B20B-4220-AB98-0A9CE4FF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EECF0-4760-45AB-AD88-21D9E5222ED6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592EA-B20B-4220-AB98-0A9CE4FF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1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Futura Std Book" panose="020B0502020204020303" pitchFamily="34" charset="0"/>
              </a:rPr>
              <a:t>Final Project</a:t>
            </a:r>
            <a:endParaRPr lang="en-US" dirty="0">
              <a:solidFill>
                <a:schemeClr val="bg1"/>
              </a:solidFill>
              <a:latin typeface="Futura Std Book" panose="020B05020202040203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Eric Tran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6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Futura Std Book" panose="020B0502020204020303" pitchFamily="34" charset="0"/>
              </a:rPr>
              <a:t>Final Project</a:t>
            </a:r>
            <a:endParaRPr lang="en-US" dirty="0">
              <a:solidFill>
                <a:schemeClr val="bg1"/>
              </a:solidFill>
              <a:latin typeface="Futura Std Book" panose="020B05020202040203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Eric Tran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441808"/>
              </p:ext>
            </p:extLst>
          </p:nvPr>
        </p:nvGraphicFramePr>
        <p:xfrm>
          <a:off x="3701558" y="183553"/>
          <a:ext cx="4551270" cy="6440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Acrobat Document" r:id="rId3" imgW="5667136" imgH="8019778" progId="AcroExch.Document.DC">
                  <p:embed/>
                </p:oleObj>
              </mc:Choice>
              <mc:Fallback>
                <p:oleObj name="Acrobat Document" r:id="rId3" imgW="5667136" imgH="8019778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1558" y="183553"/>
                        <a:ext cx="4551270" cy="6440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348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994" y="491346"/>
            <a:ext cx="4005785" cy="59628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601" y="1165620"/>
            <a:ext cx="4232188" cy="46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0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Futura Std Book" panose="020B0502020204020303" pitchFamily="34" charset="0"/>
              </a:rPr>
              <a:t>Final Project</a:t>
            </a:r>
            <a:endParaRPr lang="en-US" dirty="0">
              <a:solidFill>
                <a:schemeClr val="bg1"/>
              </a:solidFill>
              <a:latin typeface="Futura Std Book" panose="020B05020202040203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Eric Tran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041" y="449797"/>
            <a:ext cx="7981149" cy="598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888" y="-364326"/>
            <a:ext cx="12663917" cy="7866255"/>
          </a:xfrm>
        </p:spPr>
      </p:pic>
    </p:spTree>
    <p:extLst>
      <p:ext uri="{BB962C8B-B14F-4D97-AF65-F5344CB8AC3E}">
        <p14:creationId xmlns:p14="http://schemas.microsoft.com/office/powerpoint/2010/main" val="370285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Futura Std Book</vt:lpstr>
      <vt:lpstr>Office Theme</vt:lpstr>
      <vt:lpstr>Acrobat Document</vt:lpstr>
      <vt:lpstr>Final Project</vt:lpstr>
      <vt:lpstr>Final Project</vt:lpstr>
      <vt:lpstr>PowerPoint Presentation</vt:lpstr>
      <vt:lpstr>Final Project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Eric Tran</dc:creator>
  <cp:lastModifiedBy>Eric Tran</cp:lastModifiedBy>
  <cp:revision>2</cp:revision>
  <dcterms:created xsi:type="dcterms:W3CDTF">2016-03-15T05:36:51Z</dcterms:created>
  <dcterms:modified xsi:type="dcterms:W3CDTF">2016-03-15T05:40:03Z</dcterms:modified>
</cp:coreProperties>
</file>