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0" r:id="rId5"/>
    <p:sldId id="257" r:id="rId6"/>
    <p:sldId id="262" r:id="rId7"/>
    <p:sldId id="264" r:id="rId8"/>
    <p:sldId id="259" r:id="rId9"/>
  </p:sldIdLst>
  <p:sldSz cx="3429000" cy="6099175"/>
  <p:notesSz cx="6858000" cy="9144000"/>
  <p:defaultTextStyle>
    <a:defPPr>
      <a:defRPr lang="zh-CN"/>
    </a:defPPr>
    <a:lvl1pPr marL="0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2217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443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665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8886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6108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3330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0551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77735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8"/>
    <a:srgbClr val="EBEBEB"/>
    <a:srgbClr val="D7D7D7"/>
    <a:srgbClr val="ABABAB"/>
    <a:srgbClr val="949494"/>
    <a:srgbClr val="7A7A7A"/>
    <a:srgbClr val="545454"/>
    <a:srgbClr val="141414"/>
    <a:srgbClr val="28282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0" d="100"/>
          <a:sy n="100" d="100"/>
        </p:scale>
        <p:origin x="-3688" y="-672"/>
      </p:cViewPr>
      <p:guideLst>
        <p:guide orient="horz" pos="1921"/>
        <p:guide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5" y="1894698"/>
            <a:ext cx="2914650" cy="130736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350" y="3456199"/>
            <a:ext cx="2400300" cy="1558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6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5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7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37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486025" y="244250"/>
            <a:ext cx="771525" cy="520406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1450" y="244250"/>
            <a:ext cx="2257425" cy="520406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1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867" y="3919285"/>
            <a:ext cx="2914650" cy="1211364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0867" y="2585091"/>
            <a:ext cx="2914650" cy="1334194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22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4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166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888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610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333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055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777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6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450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43075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365255"/>
            <a:ext cx="1515071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1450" y="1934229"/>
            <a:ext cx="1515071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741884" y="1365255"/>
            <a:ext cx="1515666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41884" y="1934229"/>
            <a:ext cx="1515666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0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42838"/>
            <a:ext cx="1128117" cy="103347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0644" y="242838"/>
            <a:ext cx="1916906" cy="520547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50" y="1276309"/>
            <a:ext cx="1128117" cy="41720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108" y="4269423"/>
            <a:ext cx="2057400" cy="50402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72108" y="544973"/>
            <a:ext cx="2057400" cy="3659505"/>
          </a:xfrm>
        </p:spPr>
        <p:txBody>
          <a:bodyPr/>
          <a:lstStyle>
            <a:lvl1pPr marL="0" indent="0">
              <a:buNone/>
              <a:defRPr sz="1900"/>
            </a:lvl1pPr>
            <a:lvl2pPr marL="272217" indent="0">
              <a:buNone/>
              <a:defRPr sz="1700"/>
            </a:lvl2pPr>
            <a:lvl3pPr marL="544434" indent="0">
              <a:buNone/>
              <a:defRPr sz="1400"/>
            </a:lvl3pPr>
            <a:lvl4pPr marL="816651" indent="0">
              <a:buNone/>
              <a:defRPr sz="1200"/>
            </a:lvl4pPr>
            <a:lvl5pPr marL="1088868" indent="0">
              <a:buNone/>
              <a:defRPr sz="1200"/>
            </a:lvl5pPr>
            <a:lvl6pPr marL="1361084" indent="0">
              <a:buNone/>
              <a:defRPr sz="1200"/>
            </a:lvl6pPr>
            <a:lvl7pPr marL="1633301" indent="0">
              <a:buNone/>
              <a:defRPr sz="1200"/>
            </a:lvl7pPr>
            <a:lvl8pPr marL="1905518" indent="0">
              <a:buNone/>
              <a:defRPr sz="1200"/>
            </a:lvl8pPr>
            <a:lvl9pPr marL="2177735" indent="0">
              <a:buNone/>
              <a:defRPr sz="1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2108" y="4773452"/>
            <a:ext cx="2057400" cy="7158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0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1016529"/>
          </a:xfrm>
          <a:prstGeom prst="rect">
            <a:avLst/>
          </a:prstGeom>
        </p:spPr>
        <p:txBody>
          <a:bodyPr vert="horz" lIns="54443" tIns="27222" rIns="54443" bIns="2722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423141"/>
            <a:ext cx="3086100" cy="4025174"/>
          </a:xfrm>
          <a:prstGeom prst="rect">
            <a:avLst/>
          </a:prstGeom>
        </p:spPr>
        <p:txBody>
          <a:bodyPr vert="horz" lIns="54443" tIns="27222" rIns="54443" bIns="2722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1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71575" y="5653032"/>
            <a:ext cx="108585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57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4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27221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163" indent="-204163" algn="l" defTabSz="2722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2352" indent="-170136" algn="l" defTabSz="272217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80542" indent="-136108" algn="l" defTabSz="27221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759" indent="-136108" algn="l" defTabSz="27221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976" indent="-136108" algn="l" defTabSz="272217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719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69410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627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1384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2217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443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665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86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108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330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51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77735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1360" y="3179749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START</a:t>
            </a:r>
            <a:endParaRPr kumimoji="1"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721360" y="4175325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Tutorial</a:t>
            </a:r>
            <a:endParaRPr kumimoji="1" lang="zh-CN" altLang="en-US" sz="1600" dirty="0"/>
          </a:p>
        </p:txBody>
      </p:sp>
      <p:sp>
        <p:nvSpPr>
          <p:cNvPr id="8" name="闪电形 7"/>
          <p:cNvSpPr/>
          <p:nvPr/>
        </p:nvSpPr>
        <p:spPr>
          <a:xfrm>
            <a:off x="0" y="142224"/>
            <a:ext cx="3429000" cy="283434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50" y="363114"/>
            <a:ext cx="330090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BACCARAT</a:t>
            </a:r>
          </a:p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CRACKER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000000"/>
                  </a:gs>
                  <a:gs pos="47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1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2182920"/>
            <a:ext cx="2086551" cy="378781"/>
            <a:chOff x="1079326" y="1796576"/>
            <a:chExt cx="2263313" cy="321599"/>
          </a:xfrm>
        </p:grpSpPr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2182920"/>
            <a:ext cx="2086551" cy="378781"/>
            <a:chOff x="1079326" y="1796576"/>
            <a:chExt cx="2263313" cy="321599"/>
          </a:xfrm>
        </p:grpSpPr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  <p:grpSp>
        <p:nvGrpSpPr>
          <p:cNvPr id="105" name="组 104"/>
          <p:cNvGrpSpPr/>
          <p:nvPr/>
        </p:nvGrpSpPr>
        <p:grpSpPr>
          <a:xfrm>
            <a:off x="456448" y="1374392"/>
            <a:ext cx="2516105" cy="2911826"/>
            <a:chOff x="456448" y="1374392"/>
            <a:chExt cx="2516105" cy="2911826"/>
          </a:xfrm>
        </p:grpSpPr>
        <p:sp>
          <p:nvSpPr>
            <p:cNvPr id="106" name="圆角矩形 105"/>
            <p:cNvSpPr/>
            <p:nvPr/>
          </p:nvSpPr>
          <p:spPr>
            <a:xfrm>
              <a:off x="456448" y="1374392"/>
              <a:ext cx="2516105" cy="29118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dirty="0" smtClean="0"/>
                <a:t>Initial Game</a:t>
              </a:r>
            </a:p>
            <a:p>
              <a:pPr algn="ctr"/>
              <a:r>
                <a:rPr kumimoji="1" lang="en-US" altLang="zh-CN" dirty="0" smtClean="0"/>
                <a:t>Choose the first jump card</a:t>
              </a:r>
              <a:endParaRPr kumimoji="1" lang="zh-CN" altLang="en-US" dirty="0"/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710999" y="2296076"/>
              <a:ext cx="2026162" cy="445767"/>
              <a:chOff x="710999" y="2296076"/>
              <a:chExt cx="2026162" cy="445767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710999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A</a:t>
                </a:r>
                <a:endParaRPr kumimoji="1" lang="zh-CN" altLang="en-US" sz="1800" dirty="0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>
                <a:off x="1135413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>
                <a:off x="1559827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3</a:t>
                </a:r>
                <a:endParaRPr kumimoji="1" lang="zh-CN" altLang="en-US" sz="1800" dirty="0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1984241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4</a:t>
                </a:r>
                <a:endParaRPr kumimoji="1" lang="zh-CN" altLang="en-US" sz="1800" dirty="0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2408654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5</a:t>
                </a:r>
                <a:endParaRPr kumimoji="1" lang="zh-CN" altLang="en-US" sz="1800" dirty="0"/>
              </a:p>
            </p:txBody>
          </p:sp>
        </p:grpSp>
        <p:grpSp>
          <p:nvGrpSpPr>
            <p:cNvPr id="108" name="组 107"/>
            <p:cNvGrpSpPr/>
            <p:nvPr/>
          </p:nvGrpSpPr>
          <p:grpSpPr>
            <a:xfrm>
              <a:off x="699145" y="2911217"/>
              <a:ext cx="2026162" cy="445767"/>
              <a:chOff x="699145" y="2894243"/>
              <a:chExt cx="2026162" cy="445767"/>
            </a:xfrm>
          </p:grpSpPr>
          <p:sp>
            <p:nvSpPr>
              <p:cNvPr id="125" name="圆角矩形 124"/>
              <p:cNvSpPr/>
              <p:nvPr/>
            </p:nvSpPr>
            <p:spPr>
              <a:xfrm>
                <a:off x="699145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6</a:t>
                </a:r>
                <a:endParaRPr kumimoji="1" lang="zh-CN" altLang="en-US" sz="1800" dirty="0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1123559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7</a:t>
                </a:r>
                <a:endParaRPr kumimoji="1" lang="zh-CN" altLang="en-US" sz="1800" dirty="0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547973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8</a:t>
                </a:r>
                <a:endParaRPr kumimoji="1" lang="zh-CN" altLang="en-US" sz="1800" dirty="0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>
                <a:off x="1972387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9</a:t>
                </a:r>
                <a:endParaRPr kumimoji="1" lang="zh-CN" altLang="en-US" sz="1800" dirty="0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2396800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10</a:t>
                </a:r>
                <a:endParaRPr kumimoji="1" lang="zh-CN" altLang="en-US" sz="1800" dirty="0"/>
              </a:p>
            </p:txBody>
          </p:sp>
        </p:grpSp>
        <p:grpSp>
          <p:nvGrpSpPr>
            <p:cNvPr id="121" name="组 120"/>
            <p:cNvGrpSpPr/>
            <p:nvPr/>
          </p:nvGrpSpPr>
          <p:grpSpPr>
            <a:xfrm>
              <a:off x="1135413" y="3526358"/>
              <a:ext cx="1177335" cy="445767"/>
              <a:chOff x="1135413" y="3526358"/>
              <a:chExt cx="1177335" cy="445767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1135413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J</a:t>
                </a:r>
                <a:endParaRPr kumimoji="1" lang="zh-CN" altLang="en-US" sz="1800" dirty="0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1559827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984241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K</a:t>
                </a:r>
                <a:endParaRPr kumimoji="1" lang="zh-CN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3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1546633"/>
            <a:ext cx="2086551" cy="1783813"/>
            <a:chOff x="1079326" y="1256346"/>
            <a:chExt cx="2263313" cy="1514524"/>
          </a:xfrm>
        </p:grpSpPr>
        <p:sp>
          <p:nvSpPr>
            <p:cNvPr id="24" name="矩形 23"/>
            <p:cNvSpPr/>
            <p:nvPr/>
          </p:nvSpPr>
          <p:spPr>
            <a:xfrm flipV="1">
              <a:off x="1990604" y="2011469"/>
              <a:ext cx="258108" cy="340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1540155" y="1718761"/>
              <a:ext cx="241884" cy="282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43985" y="2001312"/>
              <a:ext cx="241884" cy="5181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13301" y="1475637"/>
              <a:ext cx="256332" cy="53583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6987" y="2351830"/>
              <a:ext cx="4064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-3.5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61583" y="1256346"/>
              <a:ext cx="36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</a:t>
              </a:r>
              <a:r>
                <a:rPr kumimoji="1" lang="en-US" altLang="zh-CN" dirty="0" smtClean="0"/>
                <a:t>.3</a:t>
              </a:r>
              <a:endParaRPr kumimoji="1"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76449" y="1475637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2.4</a:t>
              </a:r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7016" y="2509260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-7.4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J</a:t>
              </a:r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A</a:t>
              </a:r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10</a:t>
                </a:r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1450" y="244251"/>
            <a:ext cx="3086100" cy="302782"/>
          </a:xfrm>
          <a:noFill/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Setting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1450" y="742403"/>
            <a:ext cx="3086100" cy="4552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Deck Number: 8</a:t>
            </a:r>
          </a:p>
          <a:p>
            <a:pPr marL="0" indent="0">
              <a:buNone/>
            </a:pP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The gain</a:t>
            </a:r>
            <a:r>
              <a:rPr kumimoji="1" lang="en-US" altLang="zh-CN" sz="1050" dirty="0"/>
              <a:t> </a:t>
            </a:r>
            <a:r>
              <a:rPr kumimoji="1" lang="en-US" altLang="zh-CN" sz="1050" dirty="0" smtClean="0"/>
              <a:t>by win with every 100$ bet</a:t>
            </a:r>
          </a:p>
          <a:p>
            <a:pPr marL="0" indent="0">
              <a:buNone/>
            </a:pPr>
            <a:r>
              <a:rPr kumimoji="1" lang="en-US" altLang="zh-CN" dirty="0" smtClean="0"/>
              <a:t>Banker:                       100:95</a:t>
            </a:r>
          </a:p>
          <a:p>
            <a:pPr marL="0" indent="0">
              <a:buNone/>
            </a:pPr>
            <a:r>
              <a:rPr kumimoji="1" lang="en-US" altLang="zh-CN" dirty="0" smtClean="0"/>
              <a:t>Player:					  100:100</a:t>
            </a:r>
          </a:p>
          <a:p>
            <a:pPr marL="0" indent="0">
              <a:buNone/>
            </a:pPr>
            <a:r>
              <a:rPr kumimoji="1" lang="en-US" altLang="zh-CN" dirty="0" smtClean="0"/>
              <a:t>Tie:						  100:800</a:t>
            </a:r>
          </a:p>
          <a:p>
            <a:pPr marL="0" indent="0">
              <a:buNone/>
            </a:pPr>
            <a:r>
              <a:rPr kumimoji="1" lang="en-US" altLang="zh-CN" dirty="0" smtClean="0"/>
              <a:t>Pair						  100:1200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every 100$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100:20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$20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80" b="88372" l="37355" r="71736">
                        <a14:foregroundMark x1="47603" y1="50388" x2="47603" y2="50388"/>
                        <a14:foregroundMark x1="62645" y1="46512" x2="62645" y2="46512"/>
                      </a14:backgroundRemoval>
                    </a14:imgEffect>
                  </a14:imgLayer>
                </a14:imgProps>
              </a:ext>
            </a:extLst>
          </a:blip>
          <a:srcRect l="35613" r="26495"/>
          <a:stretch/>
        </p:blipFill>
        <p:spPr>
          <a:xfrm>
            <a:off x="2163395" y="641199"/>
            <a:ext cx="1011604" cy="569246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666" y="618066"/>
            <a:ext cx="3234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Player:34            Banker:13              Tie:3               Pair:6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4191088"/>
              </p:ext>
            </p:extLst>
          </p:nvPr>
        </p:nvGraphicFramePr>
        <p:xfrm>
          <a:off x="104775" y="879675"/>
          <a:ext cx="3219450" cy="1389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</a:tblGrid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endParaRPr lang="zh-CN" altLang="en-US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481331"/>
            <a:ext cx="3219451" cy="722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415427"/>
            <a:ext cx="3219451" cy="722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4349524"/>
            <a:ext cx="3219451" cy="722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775" y="2227809"/>
            <a:ext cx="919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Big Eye Road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4619" y="3178839"/>
            <a:ext cx="819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Small Road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2394" y="4125141"/>
            <a:ext cx="1107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Cockroach Road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586421" y="444498"/>
            <a:ext cx="680588" cy="2616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586421" y="30117"/>
            <a:ext cx="561457" cy="261610"/>
            <a:chOff x="2586421" y="30117"/>
            <a:chExt cx="561457" cy="26161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421" y="46458"/>
              <a:ext cx="228928" cy="22892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748723" y="30117"/>
              <a:ext cx="399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168</a:t>
              </a:r>
              <a:endParaRPr kumimoji="1"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36" y="1113258"/>
            <a:ext cx="1312442" cy="131244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7" y="3259558"/>
            <a:ext cx="1312442" cy="131244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57" y="3259558"/>
            <a:ext cx="1312442" cy="1312442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56767" y="1113258"/>
            <a:ext cx="1312442" cy="1312442"/>
            <a:chOff x="256767" y="1113258"/>
            <a:chExt cx="1312442" cy="131244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7" y="1113258"/>
              <a:ext cx="1312442" cy="1312442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08000" y="1443995"/>
              <a:ext cx="808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rgbClr val="FFC448"/>
                  </a:solidFill>
                </a:rPr>
                <a:t>7777</a:t>
              </a:r>
              <a:endParaRPr kumimoji="1" lang="zh-CN" altLang="en-US" sz="2400" dirty="0">
                <a:solidFill>
                  <a:srgbClr val="FFC448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62706" y="1443995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C448"/>
                </a:solidFill>
              </a:rPr>
              <a:t>777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400" y="360299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C448"/>
                </a:solidFill>
              </a:rPr>
              <a:t>77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52073" y="3602995"/>
            <a:ext cx="49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rgbClr val="FFC448"/>
                </a:solidFill>
              </a:rPr>
              <a:t>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8000" y="25654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$6666.66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044700" y="25654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$699.99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08000" y="47625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$82.88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044700" y="47498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$8.88</a:t>
            </a:r>
            <a:endParaRPr kumimoji="1" lang="zh-CN" alt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2665671" y="444498"/>
            <a:ext cx="601338" cy="261610"/>
            <a:chOff x="2586421" y="30117"/>
            <a:chExt cx="601338" cy="26161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421" y="46458"/>
              <a:ext cx="228928" cy="22892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748723" y="30117"/>
              <a:ext cx="439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4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09600"/>
            <a:ext cx="3429000" cy="233265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9937"/>
              </p:ext>
            </p:extLst>
          </p:nvPr>
        </p:nvGraphicFramePr>
        <p:xfrm>
          <a:off x="171450" y="2952307"/>
          <a:ext cx="3086100" cy="179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150"/>
                <a:gridCol w="596900"/>
                <a:gridCol w="994833"/>
                <a:gridCol w="548217"/>
              </a:tblGrid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 Win</a:t>
                      </a:r>
                      <a:r>
                        <a:rPr lang="en-US" altLang="zh-CN" sz="800" baseline="0" dirty="0" smtClean="0"/>
                        <a:t>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</a:t>
                      </a:r>
                      <a:r>
                        <a:rPr lang="en-US" altLang="zh-CN" sz="800" baseline="0" dirty="0" smtClean="0"/>
                        <a:t>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Total</a:t>
                      </a:r>
                      <a:r>
                        <a:rPr lang="en-US" altLang="zh-CN" sz="800" baseline="0" dirty="0" smtClean="0"/>
                        <a:t> Game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dirty="0" smtClean="0"/>
                        <a:t>Gain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Accuracy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0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267</Words>
  <Application>Microsoft Macintosh PowerPoint</Application>
  <PresentationFormat>自定义</PresentationFormat>
  <Paragraphs>170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Setting</vt:lpstr>
      <vt:lpstr>Statistics</vt:lpstr>
      <vt:lpstr>Store</vt:lpstr>
      <vt:lpstr>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Hongbo Zhang</dc:creator>
  <cp:lastModifiedBy>Hongbo Zhang</cp:lastModifiedBy>
  <cp:revision>23</cp:revision>
  <dcterms:created xsi:type="dcterms:W3CDTF">2015-11-13T07:32:13Z</dcterms:created>
  <dcterms:modified xsi:type="dcterms:W3CDTF">2015-11-13T11:50:28Z</dcterms:modified>
</cp:coreProperties>
</file>