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solidFill>
            <a:schemeClr val="bg1"/>
          </a:solidFill>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latin typeface="Arial"/>
              </a:rPr>
              <a:t>Limitation</a:t>
            </a:r>
            <a:r>
              <a:rPr lang="en-US" sz="4400" b="0" strike="noStrike" spc="-1" dirty="0">
                <a:solidFill>
                  <a:srgbClr val="FFFFFF"/>
                </a:solidFill>
                <a:latin typeface="Arial"/>
              </a:rPr>
              <a:t>	</a:t>
            </a:r>
            <a:endParaRPr lang="en-US" sz="4400" b="0" strike="noStrike" spc="-1" dirty="0">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8" name="CustomShape 3"/>
          <p:cNvSpPr/>
          <p:nvPr/>
        </p:nvSpPr>
        <p:spPr>
          <a:xfrm>
            <a:off x="2284199" y="2043720"/>
            <a:ext cx="5002865" cy="29081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dirty="0">
                <a:latin typeface="Arial"/>
              </a:rPr>
              <a:t>Thank you</a:t>
            </a:r>
            <a:endParaRPr lang="tr-TR" sz="6000" b="0" strike="noStrike" spc="-1" dirty="0">
              <a:latin typeface="Arial"/>
            </a:endParaRPr>
          </a:p>
          <a:p>
            <a:pPr algn="ctr">
              <a:lnSpc>
                <a:spcPct val="90000"/>
              </a:lnSpc>
            </a:pPr>
            <a:r>
              <a:rPr lang="tr-TR" sz="6000" spc="-1" dirty="0">
                <a:latin typeface="Arial"/>
              </a:rPr>
              <a:t>Ertuğrul KÖSEOĞLU</a:t>
            </a:r>
            <a:endParaRPr lang="en-US" sz="6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778</Words>
  <Application>Microsoft Office PowerPoint</Application>
  <PresentationFormat>Ekran Gösterisi (4:3)</PresentationFormat>
  <Paragraphs>64</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2</vt:i4>
      </vt:variant>
      <vt:variant>
        <vt:lpstr>Slayt Başlıkları</vt:lpstr>
      </vt:variant>
      <vt:variant>
        <vt:i4>17</vt:i4>
      </vt:variant>
    </vt:vector>
  </HeadingPairs>
  <TitlesOfParts>
    <vt:vector size="23" baseType="lpstr">
      <vt:lpstr>Arial</vt:lpstr>
      <vt:lpstr>Calibri</vt:lpstr>
      <vt:lpstr>Symbol</vt:lpstr>
      <vt:lpstr>Wingdings</vt:lpstr>
      <vt:lpstr>Office Theme</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Ertugrul Koseoglu</cp:lastModifiedBy>
  <cp:revision>2</cp:revision>
  <dcterms:created xsi:type="dcterms:W3CDTF">2019-10-05T02:54:49Z</dcterms:created>
  <dcterms:modified xsi:type="dcterms:W3CDTF">2020-12-05T20:55:57Z</dcterms:modified>
</cp:coreProperties>
</file>