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220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22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14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83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9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32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4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0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8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88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71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A86D-F3AC-4F84-9C04-72ED21EDF59B}" type="datetimeFigureOut">
              <a:rPr lang="tr-TR" smtClean="0"/>
              <a:t>8.12.2020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9706-3B1E-43D2-9F70-5E964508CD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98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17638" y="2625725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1</a:t>
            </a:r>
            <a:r>
              <a:rPr lang="tr-TR" dirty="0"/>
              <a:t>±</a:t>
            </a:r>
            <a:endParaRPr lang="tr-TR" altLang="tr-TR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094038" y="2625725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2</a:t>
            </a:r>
            <a:endParaRPr lang="tr-TR" altLang="tr-TR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770438" y="2625725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3</a:t>
            </a:r>
            <a:endParaRPr lang="tr-TR" altLang="tr-TR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46838" y="2625725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4+</a:t>
            </a:r>
            <a:endParaRPr lang="tr-TR" altLang="tr-TR" dirty="0"/>
          </a:p>
        </p:txBody>
      </p:sp>
      <p:cxnSp>
        <p:nvCxnSpPr>
          <p:cNvPr id="11" name="Düz Ok Bağlayıcısı 10"/>
          <p:cNvCxnSpPr>
            <a:stCxn id="4" idx="6"/>
            <a:endCxn id="5" idx="2"/>
          </p:cNvCxnSpPr>
          <p:nvPr/>
        </p:nvCxnSpPr>
        <p:spPr>
          <a:xfrm>
            <a:off x="2332038" y="300672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5" idx="6"/>
            <a:endCxn id="6" idx="2"/>
          </p:cNvCxnSpPr>
          <p:nvPr/>
        </p:nvCxnSpPr>
        <p:spPr>
          <a:xfrm>
            <a:off x="4008438" y="300672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>
            <a:stCxn id="6" idx="6"/>
            <a:endCxn id="7" idx="2"/>
          </p:cNvCxnSpPr>
          <p:nvPr/>
        </p:nvCxnSpPr>
        <p:spPr>
          <a:xfrm>
            <a:off x="5684838" y="300672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2565401" y="30067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17" name="Metin kutusu 16"/>
          <p:cNvSpPr txBox="1"/>
          <p:nvPr/>
        </p:nvSpPr>
        <p:spPr>
          <a:xfrm>
            <a:off x="5918201" y="301839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4241801" y="30067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cxnSp>
        <p:nvCxnSpPr>
          <p:cNvPr id="36" name="Eğri Bağlayıcı 35"/>
          <p:cNvCxnSpPr>
            <a:stCxn id="7" idx="0"/>
          </p:cNvCxnSpPr>
          <p:nvPr/>
        </p:nvCxnSpPr>
        <p:spPr>
          <a:xfrm rot="16200000" flipV="1">
            <a:off x="5294674" y="1016360"/>
            <a:ext cx="12700" cy="3218729"/>
          </a:xfrm>
          <a:prstGeom prst="curvedConnector4">
            <a:avLst>
              <a:gd name="adj1" fmla="val 7036331"/>
              <a:gd name="adj2" fmla="val 92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5080001" y="1302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75" name="Yukarı Bükülü Ok 74"/>
          <p:cNvSpPr/>
          <p:nvPr/>
        </p:nvSpPr>
        <p:spPr>
          <a:xfrm>
            <a:off x="1574728" y="3397128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6" name="Yukarı Bükülü Ok 75"/>
          <p:cNvSpPr/>
          <p:nvPr/>
        </p:nvSpPr>
        <p:spPr>
          <a:xfrm>
            <a:off x="3251128" y="3394076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7" name="Yukarı Bükülü Ok 76"/>
          <p:cNvSpPr/>
          <p:nvPr/>
        </p:nvSpPr>
        <p:spPr>
          <a:xfrm>
            <a:off x="4927528" y="3376057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8" name="Yukarı Bükülü Ok 77"/>
          <p:cNvSpPr/>
          <p:nvPr/>
        </p:nvSpPr>
        <p:spPr>
          <a:xfrm>
            <a:off x="6610279" y="3376057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1" name="Metin kutusu 80"/>
          <p:cNvSpPr txBox="1"/>
          <p:nvPr/>
        </p:nvSpPr>
        <p:spPr>
          <a:xfrm>
            <a:off x="1727201" y="36670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82" name="Metin kutusu 81"/>
          <p:cNvSpPr txBox="1"/>
          <p:nvPr/>
        </p:nvSpPr>
        <p:spPr>
          <a:xfrm>
            <a:off x="3403601" y="36670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83" name="Metin kutusu 82"/>
          <p:cNvSpPr txBox="1"/>
          <p:nvPr/>
        </p:nvSpPr>
        <p:spPr>
          <a:xfrm>
            <a:off x="5114889" y="3667003"/>
            <a:ext cx="22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84" name="Metin kutusu 83"/>
          <p:cNvSpPr txBox="1"/>
          <p:nvPr/>
        </p:nvSpPr>
        <p:spPr>
          <a:xfrm>
            <a:off x="6762752" y="36670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88" name="Dikdörtgen 87"/>
          <p:cNvSpPr/>
          <p:nvPr/>
        </p:nvSpPr>
        <p:spPr>
          <a:xfrm>
            <a:off x="-31294" y="0"/>
            <a:ext cx="2064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Soru-1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9" name="Dikdörtgen 88"/>
          <p:cNvSpPr/>
          <p:nvPr/>
        </p:nvSpPr>
        <p:spPr>
          <a:xfrm>
            <a:off x="8124169" y="163555"/>
            <a:ext cx="375750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Ertuğrul KANTAR</a:t>
            </a:r>
          </a:p>
          <a:p>
            <a:pPr algn="ctr"/>
            <a:r>
              <a:rPr lang="tr-TR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05190000086</a:t>
            </a:r>
          </a:p>
          <a:p>
            <a:pPr algn="ctr"/>
            <a:r>
              <a:rPr lang="tr-T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Ödev2</a:t>
            </a:r>
            <a:endParaRPr lang="tr-T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7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-31294" y="0"/>
            <a:ext cx="2064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Soru-2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690794" y="234256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1-</a:t>
            </a:r>
            <a:endParaRPr lang="tr-TR" altLang="tr-TR" dirty="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348394" y="4523799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2+</a:t>
            </a:r>
            <a:endParaRPr lang="tr-TR" altLang="tr-TR" dirty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08066" y="234256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4</a:t>
            </a:r>
            <a:endParaRPr lang="tr-TR" altLang="tr-TR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573572" y="4523799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3+</a:t>
            </a:r>
            <a:endParaRPr lang="tr-TR" altLang="tr-TR" dirty="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553739" y="234256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5</a:t>
            </a:r>
            <a:endParaRPr lang="tr-TR" altLang="tr-TR" dirty="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299412" y="239134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6</a:t>
            </a:r>
            <a:endParaRPr lang="tr-TR" altLang="tr-TR" dirty="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0045085" y="234256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7+</a:t>
            </a:r>
            <a:endParaRPr lang="tr-TR" altLang="tr-TR" dirty="0"/>
          </a:p>
        </p:txBody>
      </p:sp>
      <p:cxnSp>
        <p:nvCxnSpPr>
          <p:cNvPr id="17" name="Düz Ok Bağlayıcısı 16"/>
          <p:cNvCxnSpPr/>
          <p:nvPr/>
        </p:nvCxnSpPr>
        <p:spPr>
          <a:xfrm>
            <a:off x="2605194" y="2729634"/>
            <a:ext cx="2743200" cy="1994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>
            <a:stCxn id="9" idx="2"/>
            <a:endCxn id="11" idx="6"/>
          </p:cNvCxnSpPr>
          <p:nvPr/>
        </p:nvCxnSpPr>
        <p:spPr>
          <a:xfrm flipH="1">
            <a:off x="2487972" y="4904799"/>
            <a:ext cx="2860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 flipV="1">
            <a:off x="2147994" y="3153344"/>
            <a:ext cx="0" cy="137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 flipH="1" flipV="1">
            <a:off x="5161359" y="3153344"/>
            <a:ext cx="436414" cy="14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endCxn id="9" idx="0"/>
          </p:cNvCxnSpPr>
          <p:nvPr/>
        </p:nvCxnSpPr>
        <p:spPr>
          <a:xfrm>
            <a:off x="5447780" y="3073253"/>
            <a:ext cx="357814" cy="145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10" idx="6"/>
            <a:endCxn id="12" idx="2"/>
          </p:cNvCxnSpPr>
          <p:nvPr/>
        </p:nvCxnSpPr>
        <p:spPr>
          <a:xfrm>
            <a:off x="5722466" y="2723564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>
            <a:off x="7468139" y="2772344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/>
          <p:nvPr/>
        </p:nvCxnSpPr>
        <p:spPr>
          <a:xfrm>
            <a:off x="9213812" y="2723564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/>
          <p:cNvCxnSpPr/>
          <p:nvPr/>
        </p:nvCxnSpPr>
        <p:spPr>
          <a:xfrm flipH="1">
            <a:off x="6012873" y="3153344"/>
            <a:ext cx="886691" cy="140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>
            <a:stCxn id="13" idx="3"/>
          </p:cNvCxnSpPr>
          <p:nvPr/>
        </p:nvCxnSpPr>
        <p:spPr>
          <a:xfrm flipH="1">
            <a:off x="6262795" y="3041752"/>
            <a:ext cx="2170528" cy="168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>
            <a:endCxn id="9" idx="6"/>
          </p:cNvCxnSpPr>
          <p:nvPr/>
        </p:nvCxnSpPr>
        <p:spPr>
          <a:xfrm flipH="1">
            <a:off x="6262794" y="3104564"/>
            <a:ext cx="4003424" cy="180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ğri Bağlayıcı 46"/>
          <p:cNvCxnSpPr/>
          <p:nvPr/>
        </p:nvCxnSpPr>
        <p:spPr>
          <a:xfrm rot="16200000" flipH="1" flipV="1">
            <a:off x="6424812" y="-1745750"/>
            <a:ext cx="62813" cy="8188576"/>
          </a:xfrm>
          <a:prstGeom prst="curvedConnector4">
            <a:avLst>
              <a:gd name="adj1" fmla="val -2944583"/>
              <a:gd name="adj2" fmla="val 97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Yukarı Bükülü Ok 86"/>
          <p:cNvSpPr/>
          <p:nvPr/>
        </p:nvSpPr>
        <p:spPr>
          <a:xfrm rot="4877078">
            <a:off x="1245212" y="2609093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8" name="Yukarı Bükülü Ok 87"/>
          <p:cNvSpPr/>
          <p:nvPr/>
        </p:nvSpPr>
        <p:spPr>
          <a:xfrm rot="21302966">
            <a:off x="1746026" y="5314190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9" name="Metin kutusu 88"/>
          <p:cNvSpPr txBox="1"/>
          <p:nvPr/>
        </p:nvSpPr>
        <p:spPr>
          <a:xfrm>
            <a:off x="1119679" y="2569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0" name="Metin kutusu 89"/>
          <p:cNvSpPr txBox="1"/>
          <p:nvPr/>
        </p:nvSpPr>
        <p:spPr>
          <a:xfrm>
            <a:off x="5065088" y="3565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1" name="Metin kutusu 90"/>
          <p:cNvSpPr txBox="1"/>
          <p:nvPr/>
        </p:nvSpPr>
        <p:spPr>
          <a:xfrm>
            <a:off x="6026418" y="2379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2" name="Metin kutusu 91"/>
          <p:cNvSpPr txBox="1"/>
          <p:nvPr/>
        </p:nvSpPr>
        <p:spPr>
          <a:xfrm>
            <a:off x="7772091" y="24138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3" name="Metin kutusu 92"/>
          <p:cNvSpPr txBox="1"/>
          <p:nvPr/>
        </p:nvSpPr>
        <p:spPr>
          <a:xfrm>
            <a:off x="9474778" y="23658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4" name="Metin kutusu 93"/>
          <p:cNvSpPr txBox="1"/>
          <p:nvPr/>
        </p:nvSpPr>
        <p:spPr>
          <a:xfrm>
            <a:off x="5956300" y="448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95" name="Metin kutusu 94"/>
          <p:cNvSpPr txBox="1"/>
          <p:nvPr/>
        </p:nvSpPr>
        <p:spPr>
          <a:xfrm>
            <a:off x="1892889" y="55737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96" name="Metin kutusu 95"/>
          <p:cNvSpPr txBox="1"/>
          <p:nvPr/>
        </p:nvSpPr>
        <p:spPr>
          <a:xfrm>
            <a:off x="3761446" y="48894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97" name="Metin kutusu 96"/>
          <p:cNvSpPr txBox="1"/>
          <p:nvPr/>
        </p:nvSpPr>
        <p:spPr>
          <a:xfrm>
            <a:off x="3730030" y="3357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98" name="Metin kutusu 97"/>
          <p:cNvSpPr txBox="1"/>
          <p:nvPr/>
        </p:nvSpPr>
        <p:spPr>
          <a:xfrm>
            <a:off x="5578861" y="35094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99" name="Metin kutusu 98"/>
          <p:cNvSpPr txBox="1"/>
          <p:nvPr/>
        </p:nvSpPr>
        <p:spPr>
          <a:xfrm>
            <a:off x="6646508" y="33970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100" name="Metin kutusu 99"/>
          <p:cNvSpPr txBox="1"/>
          <p:nvPr/>
        </p:nvSpPr>
        <p:spPr>
          <a:xfrm>
            <a:off x="8078585" y="31964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101" name="Metin kutusu 100"/>
          <p:cNvSpPr txBox="1"/>
          <p:nvPr/>
        </p:nvSpPr>
        <p:spPr>
          <a:xfrm>
            <a:off x="9497347" y="33970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103" name="Metin kutusu 102"/>
          <p:cNvSpPr txBox="1"/>
          <p:nvPr/>
        </p:nvSpPr>
        <p:spPr>
          <a:xfrm>
            <a:off x="1863398" y="35817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672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716031" y="2979873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1-</a:t>
            </a:r>
            <a:endParaRPr lang="tr-TR" altLang="tr-TR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92085" y="2953310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468140" y="2979873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4+</a:t>
            </a:r>
            <a:endParaRPr lang="tr-TR" altLang="tr-TR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50520" y="1178782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3+</a:t>
            </a:r>
            <a:endParaRPr lang="tr-TR" altLang="tr-TR" dirty="0"/>
          </a:p>
        </p:txBody>
      </p:sp>
      <p:cxnSp>
        <p:nvCxnSpPr>
          <p:cNvPr id="8" name="Düz Ok Bağlayıcısı 7"/>
          <p:cNvCxnSpPr>
            <a:endCxn id="5" idx="2"/>
          </p:cNvCxnSpPr>
          <p:nvPr/>
        </p:nvCxnSpPr>
        <p:spPr>
          <a:xfrm flipV="1">
            <a:off x="3630430" y="3334310"/>
            <a:ext cx="1461655" cy="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6006485" y="3329965"/>
            <a:ext cx="1461655" cy="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stCxn id="7" idx="3"/>
          </p:cNvCxnSpPr>
          <p:nvPr/>
        </p:nvCxnSpPr>
        <p:spPr>
          <a:xfrm flipH="1">
            <a:off x="3408219" y="1829190"/>
            <a:ext cx="1776212" cy="115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 flipH="1" flipV="1">
            <a:off x="5964920" y="1717964"/>
            <a:ext cx="1821335" cy="12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V="1">
            <a:off x="5368635" y="1940782"/>
            <a:ext cx="0" cy="10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/>
          <p:nvPr/>
        </p:nvCxnSpPr>
        <p:spPr>
          <a:xfrm>
            <a:off x="5706900" y="1940782"/>
            <a:ext cx="11833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karı Bükülü Ok 23"/>
          <p:cNvSpPr/>
          <p:nvPr/>
        </p:nvSpPr>
        <p:spPr>
          <a:xfrm rot="21307535">
            <a:off x="2873120" y="3740286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6" name="Yukarı Bükülü Ok 25"/>
          <p:cNvSpPr/>
          <p:nvPr/>
        </p:nvSpPr>
        <p:spPr>
          <a:xfrm rot="21307535">
            <a:off x="7625230" y="3766847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3019983" y="4056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28" name="Metin kutusu 27"/>
          <p:cNvSpPr txBox="1"/>
          <p:nvPr/>
        </p:nvSpPr>
        <p:spPr>
          <a:xfrm>
            <a:off x="5065761" y="23113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4028440" y="21069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6863119" y="21069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31" name="Metin kutusu 30"/>
          <p:cNvSpPr txBox="1"/>
          <p:nvPr/>
        </p:nvSpPr>
        <p:spPr>
          <a:xfrm>
            <a:off x="4208011" y="3345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6581988" y="33459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3" name="Metin kutusu 32"/>
          <p:cNvSpPr txBox="1"/>
          <p:nvPr/>
        </p:nvSpPr>
        <p:spPr>
          <a:xfrm>
            <a:off x="5672128" y="231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4" name="Metin kutusu 33"/>
          <p:cNvSpPr txBox="1"/>
          <p:nvPr/>
        </p:nvSpPr>
        <p:spPr>
          <a:xfrm>
            <a:off x="7786255" y="4056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-31294" y="0"/>
            <a:ext cx="2064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Soru-3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395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-31294" y="0"/>
            <a:ext cx="2064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Soru-4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452795" y="2633509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1</a:t>
            </a:r>
            <a:r>
              <a:rPr lang="tr-TR" dirty="0" smtClean="0"/>
              <a:t>±</a:t>
            </a:r>
            <a:endParaRPr lang="tr-TR" altLang="tr-TR" dirty="0" smtClean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41462" y="2633509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2+</a:t>
            </a:r>
            <a:endParaRPr lang="tr-TR" altLang="tr-TR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30129" y="2633509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3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8418796" y="2633509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4</a:t>
            </a:r>
            <a:r>
              <a:rPr lang="tr-TR" altLang="tr-TR" dirty="0"/>
              <a:t>+</a:t>
            </a:r>
          </a:p>
        </p:txBody>
      </p:sp>
      <p:sp>
        <p:nvSpPr>
          <p:cNvPr id="9" name="Yukarı Bükülü Ok 8"/>
          <p:cNvSpPr/>
          <p:nvPr/>
        </p:nvSpPr>
        <p:spPr>
          <a:xfrm rot="21307535">
            <a:off x="4598551" y="3420484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Yukarı Bükülü Ok 9"/>
          <p:cNvSpPr/>
          <p:nvPr/>
        </p:nvSpPr>
        <p:spPr>
          <a:xfrm rot="21307535">
            <a:off x="6587217" y="3420484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1" name="Yukarı Bükülü Ok 10"/>
          <p:cNvSpPr/>
          <p:nvPr/>
        </p:nvSpPr>
        <p:spPr>
          <a:xfrm rot="21307535">
            <a:off x="8575886" y="3420485"/>
            <a:ext cx="600220" cy="290946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12" name="Düz Ok Bağlayıcısı 11"/>
          <p:cNvCxnSpPr>
            <a:endCxn id="6" idx="2"/>
          </p:cNvCxnSpPr>
          <p:nvPr/>
        </p:nvCxnSpPr>
        <p:spPr>
          <a:xfrm>
            <a:off x="3367195" y="3012338"/>
            <a:ext cx="1074267" cy="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5355862" y="3010167"/>
            <a:ext cx="1074267" cy="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>
            <a:stCxn id="8" idx="2"/>
            <a:endCxn id="7" idx="6"/>
          </p:cNvCxnSpPr>
          <p:nvPr/>
        </p:nvCxnSpPr>
        <p:spPr>
          <a:xfrm flipH="1">
            <a:off x="7344529" y="3014509"/>
            <a:ext cx="107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ğri Bağlayıcı 28"/>
          <p:cNvCxnSpPr>
            <a:stCxn id="5" idx="0"/>
            <a:endCxn id="8" idx="0"/>
          </p:cNvCxnSpPr>
          <p:nvPr/>
        </p:nvCxnSpPr>
        <p:spPr>
          <a:xfrm rot="5400000" flipH="1" flipV="1">
            <a:off x="5892995" y="-349491"/>
            <a:ext cx="12700" cy="5966001"/>
          </a:xfrm>
          <a:prstGeom prst="curvedConnector3">
            <a:avLst>
              <a:gd name="adj1" fmla="val 11290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3756691" y="301016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4751024" y="36577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3" name="Metin kutusu 32"/>
          <p:cNvSpPr txBox="1"/>
          <p:nvPr/>
        </p:nvSpPr>
        <p:spPr>
          <a:xfrm>
            <a:off x="6739690" y="365773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a,b</a:t>
            </a:r>
            <a:endParaRPr lang="tr-TR" dirty="0"/>
          </a:p>
        </p:txBody>
      </p:sp>
      <p:sp>
        <p:nvSpPr>
          <p:cNvPr id="34" name="Metin kutusu 33"/>
          <p:cNvSpPr txBox="1"/>
          <p:nvPr/>
        </p:nvSpPr>
        <p:spPr>
          <a:xfrm>
            <a:off x="7813959" y="301016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35" name="Metin kutusu 34"/>
          <p:cNvSpPr txBox="1"/>
          <p:nvPr/>
        </p:nvSpPr>
        <p:spPr>
          <a:xfrm>
            <a:off x="5745358" y="738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36" name="Metin kutusu 35"/>
          <p:cNvSpPr txBox="1"/>
          <p:nvPr/>
        </p:nvSpPr>
        <p:spPr>
          <a:xfrm>
            <a:off x="8738858" y="37364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20" name="Metin kutusu 19"/>
          <p:cNvSpPr txBox="1"/>
          <p:nvPr/>
        </p:nvSpPr>
        <p:spPr>
          <a:xfrm>
            <a:off x="5737939" y="30261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965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-31294" y="0"/>
            <a:ext cx="20649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Soru-5</a:t>
            </a:r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722" y="2231727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1</a:t>
            </a:r>
            <a:r>
              <a:rPr lang="tr-TR" altLang="tr-TR" dirty="0"/>
              <a:t>-</a:t>
            </a:r>
            <a:endParaRPr lang="tr-TR" altLang="tr-TR" dirty="0" smtClean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05739" y="2231727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2+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030230" y="379843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/>
              <a:t>3</a:t>
            </a:r>
            <a:endParaRPr lang="tr-TR" altLang="tr-TR" dirty="0" smtClean="0"/>
          </a:p>
        </p:txBody>
      </p:sp>
      <p:cxnSp>
        <p:nvCxnSpPr>
          <p:cNvPr id="10" name="Düz Ok Bağlayıcısı 9"/>
          <p:cNvCxnSpPr>
            <a:endCxn id="8" idx="2"/>
          </p:cNvCxnSpPr>
          <p:nvPr/>
        </p:nvCxnSpPr>
        <p:spPr>
          <a:xfrm>
            <a:off x="1493096" y="2610556"/>
            <a:ext cx="2012643" cy="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endCxn id="9" idx="1"/>
          </p:cNvCxnSpPr>
          <p:nvPr/>
        </p:nvCxnSpPr>
        <p:spPr>
          <a:xfrm>
            <a:off x="1164322" y="2991556"/>
            <a:ext cx="999819" cy="9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endCxn id="9" idx="7"/>
          </p:cNvCxnSpPr>
          <p:nvPr/>
        </p:nvCxnSpPr>
        <p:spPr>
          <a:xfrm flipH="1">
            <a:off x="2810719" y="2991556"/>
            <a:ext cx="888445" cy="9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etin kutusu 16"/>
          <p:cNvSpPr txBox="1"/>
          <p:nvPr/>
        </p:nvSpPr>
        <p:spPr>
          <a:xfrm>
            <a:off x="2109727" y="223235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(aaba)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3171581" y="34507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(a+b)(a+b)*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574848" y="3299956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[b+ab+ba</a:t>
            </a:r>
          </a:p>
          <a:p>
            <a:r>
              <a:rPr lang="tr-TR" dirty="0" smtClean="0"/>
              <a:t>+aab+aba</a:t>
            </a:r>
          </a:p>
          <a:p>
            <a:r>
              <a:rPr lang="tr-TR" dirty="0" smtClean="0"/>
              <a:t>+baa]*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163340" y="2231727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1</a:t>
            </a:r>
            <a:r>
              <a:rPr lang="tr-TR" altLang="tr-TR" dirty="0"/>
              <a:t>-</a:t>
            </a:r>
            <a:endParaRPr lang="tr-TR" altLang="tr-TR" dirty="0" smtClean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114357" y="2231727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2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8638848" y="3798434"/>
            <a:ext cx="9144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dirty="0" smtClean="0"/>
              <a:t>3+</a:t>
            </a:r>
          </a:p>
        </p:txBody>
      </p:sp>
      <p:cxnSp>
        <p:nvCxnSpPr>
          <p:cNvPr id="24" name="Düz Ok Bağlayıcısı 23"/>
          <p:cNvCxnSpPr>
            <a:endCxn id="22" idx="2"/>
          </p:cNvCxnSpPr>
          <p:nvPr/>
        </p:nvCxnSpPr>
        <p:spPr>
          <a:xfrm>
            <a:off x="8101714" y="2610556"/>
            <a:ext cx="2012643" cy="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>
            <a:endCxn id="23" idx="1"/>
          </p:cNvCxnSpPr>
          <p:nvPr/>
        </p:nvCxnSpPr>
        <p:spPr>
          <a:xfrm>
            <a:off x="7772940" y="2991556"/>
            <a:ext cx="999819" cy="9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>
            <a:endCxn id="23" idx="7"/>
          </p:cNvCxnSpPr>
          <p:nvPr/>
        </p:nvCxnSpPr>
        <p:spPr>
          <a:xfrm flipH="1">
            <a:off x="9419337" y="2991556"/>
            <a:ext cx="888445" cy="91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/>
          <p:cNvSpPr txBox="1"/>
          <p:nvPr/>
        </p:nvSpPr>
        <p:spPr>
          <a:xfrm>
            <a:off x="8718345" y="223235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(aaba)</a:t>
            </a:r>
            <a:endParaRPr lang="tr-TR" dirty="0"/>
          </a:p>
        </p:txBody>
      </p:sp>
      <p:sp>
        <p:nvSpPr>
          <p:cNvPr id="28" name="Metin kutusu 27"/>
          <p:cNvSpPr txBox="1"/>
          <p:nvPr/>
        </p:nvSpPr>
        <p:spPr>
          <a:xfrm>
            <a:off x="9780199" y="345079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(a+b)(a+b)*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7183466" y="3299956"/>
            <a:ext cx="1101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[b+ab+ba</a:t>
            </a:r>
          </a:p>
          <a:p>
            <a:r>
              <a:rPr lang="tr-TR" dirty="0" smtClean="0"/>
              <a:t>+aab+aba</a:t>
            </a:r>
          </a:p>
          <a:p>
            <a:r>
              <a:rPr lang="tr-TR" dirty="0" smtClean="0"/>
              <a:t>+baa]*</a:t>
            </a:r>
          </a:p>
        </p:txBody>
      </p:sp>
      <p:sp>
        <p:nvSpPr>
          <p:cNvPr id="30" name="Dikdörtgen 29"/>
          <p:cNvSpPr/>
          <p:nvPr/>
        </p:nvSpPr>
        <p:spPr>
          <a:xfrm>
            <a:off x="1912557" y="995761"/>
            <a:ext cx="117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Aslı</a:t>
            </a:r>
            <a:endParaRPr lang="tr-TR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6832158" y="886470"/>
            <a:ext cx="4527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Complemented</a:t>
            </a:r>
            <a:endParaRPr lang="tr-TR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07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115</Words>
  <Application>Microsoft Office PowerPoint</Application>
  <PresentationFormat>Geniş ekran</PresentationFormat>
  <Paragraphs>82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7</cp:revision>
  <dcterms:created xsi:type="dcterms:W3CDTF">2020-12-08T17:26:03Z</dcterms:created>
  <dcterms:modified xsi:type="dcterms:W3CDTF">2020-12-08T18:40:14Z</dcterms:modified>
</cp:coreProperties>
</file>