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ABA3-2ED6-45FA-ABD0-46A17B7AB65E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1601-E891-4D01-B1BD-CA72D79B6A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90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ABA3-2ED6-45FA-ABD0-46A17B7AB65E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1601-E891-4D01-B1BD-CA72D79B6A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381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ABA3-2ED6-45FA-ABD0-46A17B7AB65E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1601-E891-4D01-B1BD-CA72D79B6A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955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ABA3-2ED6-45FA-ABD0-46A17B7AB65E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1601-E891-4D01-B1BD-CA72D79B6A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301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ABA3-2ED6-45FA-ABD0-46A17B7AB65E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1601-E891-4D01-B1BD-CA72D79B6A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05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ABA3-2ED6-45FA-ABD0-46A17B7AB65E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1601-E891-4D01-B1BD-CA72D79B6A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626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ABA3-2ED6-45FA-ABD0-46A17B7AB65E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1601-E891-4D01-B1BD-CA72D79B6A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157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ABA3-2ED6-45FA-ABD0-46A17B7AB65E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1601-E891-4D01-B1BD-CA72D79B6A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015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ABA3-2ED6-45FA-ABD0-46A17B7AB65E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1601-E891-4D01-B1BD-CA72D79B6A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068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ABA3-2ED6-45FA-ABD0-46A17B7AB65E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1601-E891-4D01-B1BD-CA72D79B6A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300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ABA3-2ED6-45FA-ABD0-46A17B7AB65E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1601-E891-4D01-B1BD-CA72D79B6A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740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DABA3-2ED6-45FA-ABD0-46A17B7AB65E}" type="datetimeFigureOut">
              <a:rPr lang="tr-TR" smtClean="0"/>
              <a:t>30.01.2021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91601-E891-4D01-B1BD-CA72D79B6A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259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76693" y="1662544"/>
            <a:ext cx="1039091" cy="1039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Q0</a:t>
            </a:r>
          </a:p>
          <a:p>
            <a:pPr algn="ctr"/>
            <a:r>
              <a:rPr lang="tr-TR" dirty="0"/>
              <a:t>-</a:t>
            </a:r>
          </a:p>
        </p:txBody>
      </p:sp>
      <p:sp>
        <p:nvSpPr>
          <p:cNvPr id="3" name="Yukarı Bükülü Ok 2"/>
          <p:cNvSpPr/>
          <p:nvPr/>
        </p:nvSpPr>
        <p:spPr>
          <a:xfrm>
            <a:off x="5403926" y="5114232"/>
            <a:ext cx="600220" cy="290946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cxnSp>
        <p:nvCxnSpPr>
          <p:cNvPr id="5" name="Düz Ok Bağlayıcısı 4"/>
          <p:cNvCxnSpPr>
            <a:stCxn id="2" idx="6"/>
          </p:cNvCxnSpPr>
          <p:nvPr/>
        </p:nvCxnSpPr>
        <p:spPr>
          <a:xfrm flipV="1">
            <a:off x="1615784" y="2182089"/>
            <a:ext cx="126076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92236" y="1662541"/>
            <a:ext cx="1039091" cy="1039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Q1</a:t>
            </a:r>
          </a:p>
          <a:p>
            <a:pPr algn="ctr"/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1821835" y="1574929"/>
            <a:ext cx="8198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 smtClean="0"/>
              <a:t>(0,A,R)</a:t>
            </a:r>
          </a:p>
          <a:p>
            <a:pPr algn="ctr"/>
            <a:r>
              <a:rPr lang="tr-TR" dirty="0" smtClean="0"/>
              <a:t>(1,A,R)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11250695" y="5319937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Δ</a:t>
            </a:r>
            <a:endParaRPr lang="tr-TR" dirty="0"/>
          </a:p>
        </p:txBody>
      </p:sp>
      <p:sp>
        <p:nvSpPr>
          <p:cNvPr id="12" name="Oval 11"/>
          <p:cNvSpPr/>
          <p:nvPr/>
        </p:nvSpPr>
        <p:spPr>
          <a:xfrm>
            <a:off x="5176400" y="1662544"/>
            <a:ext cx="1039091" cy="1039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Q2</a:t>
            </a:r>
          </a:p>
          <a:p>
            <a:pPr algn="ctr"/>
            <a:endParaRPr lang="tr-TR" dirty="0"/>
          </a:p>
        </p:txBody>
      </p:sp>
      <p:cxnSp>
        <p:nvCxnSpPr>
          <p:cNvPr id="13" name="Düz Ok Bağlayıcısı 12"/>
          <p:cNvCxnSpPr/>
          <p:nvPr/>
        </p:nvCxnSpPr>
        <p:spPr>
          <a:xfrm flipV="1">
            <a:off x="3915637" y="2182089"/>
            <a:ext cx="126076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Dikdörtgen 13"/>
          <p:cNvSpPr/>
          <p:nvPr/>
        </p:nvSpPr>
        <p:spPr>
          <a:xfrm>
            <a:off x="4150509" y="1289167"/>
            <a:ext cx="8198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(0,A,R)</a:t>
            </a:r>
          </a:p>
          <a:p>
            <a:r>
              <a:rPr lang="tr-TR" dirty="0" smtClean="0"/>
              <a:t>(1,A,R)</a:t>
            </a:r>
          </a:p>
          <a:p>
            <a:r>
              <a:rPr lang="tr-TR" dirty="0" smtClean="0"/>
              <a:t>(a,a,R)</a:t>
            </a:r>
          </a:p>
        </p:txBody>
      </p:sp>
      <p:sp>
        <p:nvSpPr>
          <p:cNvPr id="17" name="Yukarı Bükülü Ok 16"/>
          <p:cNvSpPr/>
          <p:nvPr/>
        </p:nvSpPr>
        <p:spPr>
          <a:xfrm rot="10596247">
            <a:off x="5395835" y="1401951"/>
            <a:ext cx="600220" cy="290946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5309743" y="516669"/>
            <a:ext cx="8277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(a,a,R)</a:t>
            </a:r>
          </a:p>
          <a:p>
            <a:r>
              <a:rPr lang="tr-TR" dirty="0" smtClean="0"/>
              <a:t>(0,0,R)</a:t>
            </a:r>
          </a:p>
          <a:p>
            <a:r>
              <a:rPr lang="tr-TR" dirty="0" smtClean="0"/>
              <a:t>(1,1,R)</a:t>
            </a:r>
          </a:p>
          <a:p>
            <a:endParaRPr lang="tr-TR" dirty="0"/>
          </a:p>
        </p:txBody>
      </p:sp>
      <p:pic>
        <p:nvPicPr>
          <p:cNvPr id="48" name="Resim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036" y="61307"/>
            <a:ext cx="5479310" cy="3441550"/>
          </a:xfrm>
          <a:prstGeom prst="rect">
            <a:avLst/>
          </a:prstGeom>
        </p:spPr>
      </p:pic>
      <p:cxnSp>
        <p:nvCxnSpPr>
          <p:cNvPr id="52" name="Düz Ok Bağlayıcısı 51"/>
          <p:cNvCxnSpPr>
            <a:endCxn id="53" idx="0"/>
          </p:cNvCxnSpPr>
          <p:nvPr/>
        </p:nvCxnSpPr>
        <p:spPr>
          <a:xfrm flipH="1">
            <a:off x="5695946" y="2701632"/>
            <a:ext cx="27671" cy="1377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176400" y="4079467"/>
            <a:ext cx="1039091" cy="1039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Q3</a:t>
            </a:r>
          </a:p>
          <a:p>
            <a:pPr algn="ctr"/>
            <a:endParaRPr lang="tr-TR" dirty="0"/>
          </a:p>
        </p:txBody>
      </p:sp>
      <p:sp>
        <p:nvSpPr>
          <p:cNvPr id="56" name="Dikdörtgen 55"/>
          <p:cNvSpPr/>
          <p:nvPr/>
        </p:nvSpPr>
        <p:spPr>
          <a:xfrm>
            <a:off x="4997476" y="3049538"/>
            <a:ext cx="78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(</a:t>
            </a:r>
            <a:r>
              <a:rPr lang="el-GR" dirty="0" smtClean="0"/>
              <a:t>Δ</a:t>
            </a:r>
            <a:r>
              <a:rPr lang="tr-TR" dirty="0" smtClean="0"/>
              <a:t>,a,L)</a:t>
            </a:r>
            <a:endParaRPr lang="tr-TR" dirty="0" smtClean="0"/>
          </a:p>
        </p:txBody>
      </p:sp>
      <p:sp>
        <p:nvSpPr>
          <p:cNvPr id="57" name="Yukarı Bükülü Ok 56"/>
          <p:cNvSpPr/>
          <p:nvPr/>
        </p:nvSpPr>
        <p:spPr>
          <a:xfrm rot="21422490">
            <a:off x="3137125" y="5098937"/>
            <a:ext cx="600220" cy="290946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8" name="Dikdörtgen 57"/>
          <p:cNvSpPr/>
          <p:nvPr/>
        </p:nvSpPr>
        <p:spPr>
          <a:xfrm>
            <a:off x="5276834" y="5418336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(</a:t>
            </a:r>
            <a:r>
              <a:rPr lang="tr-TR" dirty="0"/>
              <a:t>a</a:t>
            </a:r>
            <a:r>
              <a:rPr lang="tr-TR" dirty="0" smtClean="0"/>
              <a:t>,a,L)</a:t>
            </a:r>
            <a:endParaRPr lang="tr-TR" dirty="0" smtClean="0"/>
          </a:p>
        </p:txBody>
      </p:sp>
      <p:cxnSp>
        <p:nvCxnSpPr>
          <p:cNvPr id="59" name="Düz Ok Bağlayıcısı 58"/>
          <p:cNvCxnSpPr/>
          <p:nvPr/>
        </p:nvCxnSpPr>
        <p:spPr>
          <a:xfrm flipV="1">
            <a:off x="6245768" y="4579847"/>
            <a:ext cx="126076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516782" y="4060301"/>
            <a:ext cx="1039091" cy="1039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 smtClean="0"/>
          </a:p>
          <a:p>
            <a:pPr algn="ctr"/>
            <a:r>
              <a:rPr lang="tr-TR" dirty="0" smtClean="0"/>
              <a:t>Q5</a:t>
            </a:r>
          </a:p>
          <a:p>
            <a:pPr algn="ctr"/>
            <a:r>
              <a:rPr lang="tr-TR" dirty="0" smtClean="0"/>
              <a:t>HALT</a:t>
            </a:r>
          </a:p>
          <a:p>
            <a:pPr algn="ctr"/>
            <a:endParaRPr lang="tr-TR" dirty="0"/>
          </a:p>
        </p:txBody>
      </p:sp>
      <p:sp>
        <p:nvSpPr>
          <p:cNvPr id="61" name="Dikdörtgen 60"/>
          <p:cNvSpPr/>
          <p:nvPr/>
        </p:nvSpPr>
        <p:spPr>
          <a:xfrm>
            <a:off x="6505935" y="4229680"/>
            <a:ext cx="837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(</a:t>
            </a:r>
            <a:r>
              <a:rPr lang="tr-TR" dirty="0" smtClean="0"/>
              <a:t>A,A,R)</a:t>
            </a:r>
            <a:endParaRPr lang="tr-TR" dirty="0"/>
          </a:p>
        </p:txBody>
      </p:sp>
      <p:cxnSp>
        <p:nvCxnSpPr>
          <p:cNvPr id="62" name="Düz Ok Bağlayıcısı 61"/>
          <p:cNvCxnSpPr/>
          <p:nvPr/>
        </p:nvCxnSpPr>
        <p:spPr>
          <a:xfrm flipH="1" flipV="1">
            <a:off x="3976277" y="4620952"/>
            <a:ext cx="11949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2906909" y="4079467"/>
            <a:ext cx="1039091" cy="1039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Q4</a:t>
            </a:r>
          </a:p>
          <a:p>
            <a:pPr algn="ctr"/>
            <a:endParaRPr lang="tr-TR" dirty="0"/>
          </a:p>
        </p:txBody>
      </p:sp>
      <p:sp>
        <p:nvSpPr>
          <p:cNvPr id="65" name="Dikdörtgen 64"/>
          <p:cNvSpPr/>
          <p:nvPr/>
        </p:nvSpPr>
        <p:spPr>
          <a:xfrm>
            <a:off x="4178383" y="4251620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(</a:t>
            </a:r>
            <a:r>
              <a:rPr lang="tr-TR" dirty="0" smtClean="0"/>
              <a:t>1,1,L)</a:t>
            </a:r>
            <a:endParaRPr lang="tr-TR" dirty="0" smtClean="0"/>
          </a:p>
        </p:txBody>
      </p:sp>
      <p:sp>
        <p:nvSpPr>
          <p:cNvPr id="66" name="Yukarı Bükülü Ok 65"/>
          <p:cNvSpPr/>
          <p:nvPr/>
        </p:nvSpPr>
        <p:spPr>
          <a:xfrm rot="10596247">
            <a:off x="10405059" y="5500935"/>
            <a:ext cx="600220" cy="290946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67" name="Dikdörtgen 66"/>
          <p:cNvSpPr/>
          <p:nvPr/>
        </p:nvSpPr>
        <p:spPr>
          <a:xfrm>
            <a:off x="3025296" y="5390143"/>
            <a:ext cx="7729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(1,1,L)</a:t>
            </a:r>
          </a:p>
          <a:p>
            <a:r>
              <a:rPr lang="tr-TR" dirty="0" smtClean="0"/>
              <a:t>(0,0,L)</a:t>
            </a:r>
            <a:endParaRPr lang="tr-TR" dirty="0" smtClean="0"/>
          </a:p>
        </p:txBody>
      </p:sp>
      <p:cxnSp>
        <p:nvCxnSpPr>
          <p:cNvPr id="68" name="Düz Ok Bağlayıcısı 67"/>
          <p:cNvCxnSpPr>
            <a:endCxn id="2" idx="5"/>
          </p:cNvCxnSpPr>
          <p:nvPr/>
        </p:nvCxnSpPr>
        <p:spPr>
          <a:xfrm flipH="1" flipV="1">
            <a:off x="1463613" y="2549464"/>
            <a:ext cx="1602485" cy="1667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Dikdörtgen 72"/>
          <p:cNvSpPr/>
          <p:nvPr/>
        </p:nvSpPr>
        <p:spPr>
          <a:xfrm>
            <a:off x="1601187" y="3445241"/>
            <a:ext cx="837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(A,A,R)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42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426115" cy="529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55</Words>
  <Application>Microsoft Office PowerPoint</Application>
  <PresentationFormat>Geniş ekran</PresentationFormat>
  <Paragraphs>25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Teması</vt:lpstr>
      <vt:lpstr>PowerPoint Sunusu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ronaldinho424</dc:creator>
  <cp:lastModifiedBy>ronaldinho424</cp:lastModifiedBy>
  <cp:revision>11</cp:revision>
  <dcterms:created xsi:type="dcterms:W3CDTF">2021-01-30T10:44:07Z</dcterms:created>
  <dcterms:modified xsi:type="dcterms:W3CDTF">2021-01-30T12:31:29Z</dcterms:modified>
</cp:coreProperties>
</file>