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29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92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27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172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06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66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07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90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61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60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76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471E-4CA9-427F-BA52-53EA6F1AEA2C}" type="datetimeFigureOut">
              <a:rPr lang="tr-TR" smtClean="0"/>
              <a:t>16.01.2021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36907-CA87-4040-BC38-02EB995041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8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1013460" y="630283"/>
            <a:ext cx="1752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tr-T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tr-TR" altLang="tr-TR"/>
              <a:t>START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1777637" y="2128157"/>
            <a:ext cx="1295400" cy="1295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tr-T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tr-TR" altLang="tr-TR"/>
              <a:t>READ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2429691" y="1175657"/>
            <a:ext cx="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8570" y="2531563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/>
              <a:t>PUSH</a:t>
            </a:r>
          </a:p>
          <a:p>
            <a:pPr algn="ctr" eaLnBrk="1" hangingPunct="1"/>
            <a:r>
              <a:rPr lang="tr-TR" altLang="tr-TR" dirty="0"/>
              <a:t>X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 flipV="1">
            <a:off x="1186770" y="2769326"/>
            <a:ext cx="590867" cy="1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1391559" y="24065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2429691" y="3423557"/>
            <a:ext cx="0" cy="812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2131787" y="36449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  <a:endParaRPr lang="tr-TR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777637" y="4224292"/>
            <a:ext cx="1295400" cy="1295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tr-T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tr-TR" altLang="tr-TR"/>
              <a:t>READ</a:t>
            </a:r>
          </a:p>
        </p:txBody>
      </p:sp>
      <p:cxnSp>
        <p:nvCxnSpPr>
          <p:cNvPr id="21" name="Düz Bağlayıcı 20"/>
          <p:cNvCxnSpPr>
            <a:stCxn id="10" idx="1"/>
          </p:cNvCxnSpPr>
          <p:nvPr/>
        </p:nvCxnSpPr>
        <p:spPr>
          <a:xfrm flipH="1">
            <a:off x="1013460" y="4871992"/>
            <a:ext cx="7641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V="1">
            <a:off x="1013460" y="4235631"/>
            <a:ext cx="0" cy="636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1013460" y="4235631"/>
            <a:ext cx="1309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etin kutusu 27"/>
          <p:cNvSpPr txBox="1"/>
          <p:nvPr/>
        </p:nvSpPr>
        <p:spPr>
          <a:xfrm>
            <a:off x="706966" y="4432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  <a:endParaRPr lang="tr-TR" dirty="0"/>
          </a:p>
        </p:txBody>
      </p:sp>
      <p:cxnSp>
        <p:nvCxnSpPr>
          <p:cNvPr id="29" name="Düz Bağlayıcı 28"/>
          <p:cNvCxnSpPr/>
          <p:nvPr/>
        </p:nvCxnSpPr>
        <p:spPr>
          <a:xfrm flipV="1">
            <a:off x="767670" y="2128157"/>
            <a:ext cx="0" cy="40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>
            <a:off x="767670" y="2128157"/>
            <a:ext cx="155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AutoShape 12"/>
          <p:cNvSpPr>
            <a:spLocks noChangeArrowheads="1"/>
          </p:cNvSpPr>
          <p:nvPr/>
        </p:nvSpPr>
        <p:spPr bwMode="auto">
          <a:xfrm>
            <a:off x="5013449" y="4338592"/>
            <a:ext cx="1295400" cy="1066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/>
              <a:t>POP</a:t>
            </a:r>
          </a:p>
        </p:txBody>
      </p:sp>
      <p:cxnSp>
        <p:nvCxnSpPr>
          <p:cNvPr id="66" name="Düz Bağlayıcı 65"/>
          <p:cNvCxnSpPr/>
          <p:nvPr/>
        </p:nvCxnSpPr>
        <p:spPr>
          <a:xfrm flipV="1">
            <a:off x="8186233" y="5531031"/>
            <a:ext cx="0" cy="40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Düz Bağlayıcı 66"/>
          <p:cNvCxnSpPr/>
          <p:nvPr/>
        </p:nvCxnSpPr>
        <p:spPr>
          <a:xfrm flipH="1">
            <a:off x="5661149" y="5930945"/>
            <a:ext cx="2525085" cy="7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Düz Ok Bağlayıcısı 70"/>
          <p:cNvCxnSpPr/>
          <p:nvPr/>
        </p:nvCxnSpPr>
        <p:spPr>
          <a:xfrm flipV="1">
            <a:off x="5661149" y="5405392"/>
            <a:ext cx="0" cy="52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Metin kutusu 71"/>
          <p:cNvSpPr txBox="1"/>
          <p:nvPr/>
        </p:nvSpPr>
        <p:spPr>
          <a:xfrm>
            <a:off x="3862660" y="45538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73" name="Metin kutusu 72"/>
          <p:cNvSpPr txBox="1"/>
          <p:nvPr/>
        </p:nvSpPr>
        <p:spPr>
          <a:xfrm>
            <a:off x="6804103" y="45538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</a:t>
            </a:r>
            <a:endParaRPr lang="tr-TR" dirty="0"/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 flipV="1">
            <a:off x="3073037" y="4871992"/>
            <a:ext cx="1916974" cy="17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75" name="Dikdörtgen 74"/>
          <p:cNvSpPr/>
          <p:nvPr/>
        </p:nvSpPr>
        <p:spPr>
          <a:xfrm>
            <a:off x="7845256" y="312320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tr-TR" dirty="0" smtClean="0">
                <a:sym typeface="Symbol" panose="05050102010706020507" pitchFamily="18" charset="2"/>
              </a:rPr>
              <a:t></a:t>
            </a:r>
            <a:endParaRPr lang="tr-TR" altLang="tr-TR" dirty="0">
              <a:sym typeface="Symbol" panose="05050102010706020507" pitchFamily="18" charset="2"/>
            </a:endParaRPr>
          </a:p>
        </p:txBody>
      </p:sp>
      <p:sp>
        <p:nvSpPr>
          <p:cNvPr id="76" name="AutoShape 12"/>
          <p:cNvSpPr>
            <a:spLocks noChangeArrowheads="1"/>
          </p:cNvSpPr>
          <p:nvPr/>
        </p:nvSpPr>
        <p:spPr bwMode="auto">
          <a:xfrm>
            <a:off x="7523286" y="1329448"/>
            <a:ext cx="1295400" cy="1066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/>
              <a:t>POP</a:t>
            </a:r>
          </a:p>
        </p:txBody>
      </p:sp>
      <p:sp>
        <p:nvSpPr>
          <p:cNvPr id="77" name="Line 36"/>
          <p:cNvSpPr>
            <a:spLocks noChangeShapeType="1"/>
          </p:cNvSpPr>
          <p:nvPr/>
        </p:nvSpPr>
        <p:spPr bwMode="auto">
          <a:xfrm flipV="1">
            <a:off x="8170986" y="82661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78" name="Dikdörtgen 77"/>
          <p:cNvSpPr/>
          <p:nvPr/>
        </p:nvSpPr>
        <p:spPr>
          <a:xfrm>
            <a:off x="8170986" y="97260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tr-TR" dirty="0" smtClean="0">
                <a:sym typeface="Symbol" panose="05050102010706020507" pitchFamily="18" charset="2"/>
              </a:rPr>
              <a:t></a:t>
            </a:r>
            <a:endParaRPr lang="tr-TR" altLang="tr-TR" dirty="0">
              <a:sym typeface="Symbol" panose="05050102010706020507" pitchFamily="18" charset="2"/>
            </a:endParaRPr>
          </a:p>
        </p:txBody>
      </p:sp>
      <p:sp>
        <p:nvSpPr>
          <p:cNvPr id="79" name="Oval 37"/>
          <p:cNvSpPr>
            <a:spLocks noChangeArrowheads="1"/>
          </p:cNvSpPr>
          <p:nvPr/>
        </p:nvSpPr>
        <p:spPr bwMode="auto">
          <a:xfrm>
            <a:off x="7104186" y="445617"/>
            <a:ext cx="2133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/>
              <a:t>ACCEPT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7538533" y="4235631"/>
            <a:ext cx="1295400" cy="1295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tr-T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tr-TR" altLang="tr-TR"/>
              <a:t>READ</a:t>
            </a:r>
          </a:p>
        </p:txBody>
      </p:sp>
      <p:sp>
        <p:nvSpPr>
          <p:cNvPr id="81" name="Line 11"/>
          <p:cNvSpPr>
            <a:spLocks noChangeShapeType="1"/>
          </p:cNvSpPr>
          <p:nvPr/>
        </p:nvSpPr>
        <p:spPr bwMode="auto">
          <a:xfrm>
            <a:off x="6332287" y="4869888"/>
            <a:ext cx="1206246" cy="2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85" name="Metin kutusu 84"/>
          <p:cNvSpPr txBox="1"/>
          <p:nvPr/>
        </p:nvSpPr>
        <p:spPr>
          <a:xfrm>
            <a:off x="6808912" y="556945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 flipV="1">
            <a:off x="8186233" y="2455120"/>
            <a:ext cx="0" cy="17691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27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</Words>
  <Application>Microsoft Office PowerPoint</Application>
  <PresentationFormat>Geniş ekran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 Teması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6</cp:revision>
  <dcterms:created xsi:type="dcterms:W3CDTF">2021-01-16T11:56:32Z</dcterms:created>
  <dcterms:modified xsi:type="dcterms:W3CDTF">2021-01-16T13:10:14Z</dcterms:modified>
</cp:coreProperties>
</file>