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Roboto Black"/>
      <p:bold r:id="rId44"/>
      <p:boldItalic r:id="rId45"/>
    </p:embeddedFont>
    <p:embeddedFont>
      <p:font typeface="Roboto Thin"/>
      <p:regular r:id="rId46"/>
      <p:bold r:id="rId47"/>
      <p:italic r:id="rId48"/>
      <p:boldItalic r:id="rId49"/>
    </p:embeddedFont>
    <p:embeddedFont>
      <p:font typeface="Roboto"/>
      <p:regular r:id="rId50"/>
      <p:bold r:id="rId51"/>
      <p:italic r:id="rId52"/>
      <p:boldItalic r:id="rId53"/>
    </p:embeddedFont>
    <p:embeddedFont>
      <p:font typeface="Didact Gothic"/>
      <p:regular r:id="rId54"/>
    </p:embeddedFont>
    <p:embeddedFont>
      <p:font typeface="Roboto Light"/>
      <p:regular r:id="rId55"/>
      <p:bold r:id="rId56"/>
      <p:italic r:id="rId57"/>
      <p:boldItalic r:id="rId58"/>
    </p:embeddedFont>
    <p:embeddedFont>
      <p:font typeface="Bree Serif"/>
      <p:regular r:id="rId59"/>
    </p:embeddedFont>
    <p:embeddedFont>
      <p:font typeface="Roboto Mono Regular"/>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7836AD0-A916-42B5-BBE7-D4F8855C58F8}">
  <a:tblStyle styleId="{E7836AD0-A916-42B5-BBE7-D4F8855C58F8}"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obotoBlack-bold.fntdata"/><Relationship Id="rId43" Type="http://schemas.openxmlformats.org/officeDocument/2006/relationships/slide" Target="slides/slide38.xml"/><Relationship Id="rId46" Type="http://schemas.openxmlformats.org/officeDocument/2006/relationships/font" Target="fonts/RobotoThin-regular.fntdata"/><Relationship Id="rId45" Type="http://schemas.openxmlformats.org/officeDocument/2006/relationships/font" Target="fonts/RobotoBlack-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Thin-italic.fntdata"/><Relationship Id="rId47" Type="http://schemas.openxmlformats.org/officeDocument/2006/relationships/font" Target="fonts/RobotoThin-bold.fntdata"/><Relationship Id="rId49" Type="http://schemas.openxmlformats.org/officeDocument/2006/relationships/font" Target="fonts/RobotoThin-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MonoRegular-italic.fntdata"/><Relationship Id="rId61" Type="http://schemas.openxmlformats.org/officeDocument/2006/relationships/font" Target="fonts/RobotoMonoRegular-bold.fntdata"/><Relationship Id="rId20" Type="http://schemas.openxmlformats.org/officeDocument/2006/relationships/slide" Target="slides/slide15.xml"/><Relationship Id="rId63" Type="http://schemas.openxmlformats.org/officeDocument/2006/relationships/font" Target="fonts/RobotoMonoRegular-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RobotoMonoRegular-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bold.fntdata"/><Relationship Id="rId50" Type="http://schemas.openxmlformats.org/officeDocument/2006/relationships/font" Target="fonts/Roboto-regular.fntdata"/><Relationship Id="rId53" Type="http://schemas.openxmlformats.org/officeDocument/2006/relationships/font" Target="fonts/Roboto-boldItalic.fntdata"/><Relationship Id="rId52" Type="http://schemas.openxmlformats.org/officeDocument/2006/relationships/font" Target="fonts/Roboto-italic.fntdata"/><Relationship Id="rId11" Type="http://schemas.openxmlformats.org/officeDocument/2006/relationships/slide" Target="slides/slide6.xml"/><Relationship Id="rId55" Type="http://schemas.openxmlformats.org/officeDocument/2006/relationships/font" Target="fonts/RobotoLight-regular.fntdata"/><Relationship Id="rId10" Type="http://schemas.openxmlformats.org/officeDocument/2006/relationships/slide" Target="slides/slide5.xml"/><Relationship Id="rId54" Type="http://schemas.openxmlformats.org/officeDocument/2006/relationships/font" Target="fonts/DidactGothic-regular.fntdata"/><Relationship Id="rId13" Type="http://schemas.openxmlformats.org/officeDocument/2006/relationships/slide" Target="slides/slide8.xml"/><Relationship Id="rId57" Type="http://schemas.openxmlformats.org/officeDocument/2006/relationships/font" Target="fonts/RobotoLight-italic.fntdata"/><Relationship Id="rId12" Type="http://schemas.openxmlformats.org/officeDocument/2006/relationships/slide" Target="slides/slide7.xml"/><Relationship Id="rId56" Type="http://schemas.openxmlformats.org/officeDocument/2006/relationships/font" Target="fonts/RobotoLight-bold.fntdata"/><Relationship Id="rId15" Type="http://schemas.openxmlformats.org/officeDocument/2006/relationships/slide" Target="slides/slide10.xml"/><Relationship Id="rId59" Type="http://schemas.openxmlformats.org/officeDocument/2006/relationships/font" Target="fonts/BreeSerif-regular.fntdata"/><Relationship Id="rId14" Type="http://schemas.openxmlformats.org/officeDocument/2006/relationships/slide" Target="slides/slide9.xml"/><Relationship Id="rId58" Type="http://schemas.openxmlformats.org/officeDocument/2006/relationships/font" Target="fonts/RobotoLight-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5dc4e38d7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dc4e38d7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5c99e1ede3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5c99e1ede3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5d564c3ce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5d564c3ce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d098a771bb_1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d098a771bb_1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d098a771bb_1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d098a771bb_1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d098a771bb_1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d098a771bb_1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d098a771bb_1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d098a771bb_1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d098a771bb_1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d098a771bb_1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5dc4e38d7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5dc4e38d7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5bb3dc62f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5bb3dc62f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d098a771bb_1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d098a771bb_1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098a771bb_1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d098a771bb_1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d098a771bb_1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d098a771bb_1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d098a771bb_1_1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d098a771bb_1_1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gd098a771bb_1_1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6" name="Google Shape;1046;gd098a771bb_1_1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gd098a771bb_1_1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2" name="Google Shape;1062;gd098a771bb_1_1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1" name="Shape 1071"/>
        <p:cNvGrpSpPr/>
        <p:nvPr/>
      </p:nvGrpSpPr>
      <p:grpSpPr>
        <a:xfrm>
          <a:off x="0" y="0"/>
          <a:ext cx="0" cy="0"/>
          <a:chOff x="0" y="0"/>
          <a:chExt cx="0" cy="0"/>
        </a:xfrm>
      </p:grpSpPr>
      <p:sp>
        <p:nvSpPr>
          <p:cNvPr id="1072" name="Google Shape;1072;gd098a771bb_1_1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3" name="Google Shape;1073;gd098a771bb_1_1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8" name="Shape 1088"/>
        <p:cNvGrpSpPr/>
        <p:nvPr/>
      </p:nvGrpSpPr>
      <p:grpSpPr>
        <a:xfrm>
          <a:off x="0" y="0"/>
          <a:ext cx="0" cy="0"/>
          <a:chOff x="0" y="0"/>
          <a:chExt cx="0" cy="0"/>
        </a:xfrm>
      </p:grpSpPr>
      <p:sp>
        <p:nvSpPr>
          <p:cNvPr id="1089" name="Google Shape;1089;g5bb3dc62fd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0" name="Google Shape;1090;g5bb3dc62fd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gd0fa9e10aa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9" name="Google Shape;1099;gd0fa9e10aa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6" name="Shape 1106"/>
        <p:cNvGrpSpPr/>
        <p:nvPr/>
      </p:nvGrpSpPr>
      <p:grpSpPr>
        <a:xfrm>
          <a:off x="0" y="0"/>
          <a:ext cx="0" cy="0"/>
          <a:chOff x="0" y="0"/>
          <a:chExt cx="0" cy="0"/>
        </a:xfrm>
      </p:grpSpPr>
      <p:sp>
        <p:nvSpPr>
          <p:cNvPr id="1107" name="Google Shape;1107;gd0fa9e10aa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8" name="Google Shape;1108;gd0fa9e10aa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3" name="Shape 1113"/>
        <p:cNvGrpSpPr/>
        <p:nvPr/>
      </p:nvGrpSpPr>
      <p:grpSpPr>
        <a:xfrm>
          <a:off x="0" y="0"/>
          <a:ext cx="0" cy="0"/>
          <a:chOff x="0" y="0"/>
          <a:chExt cx="0" cy="0"/>
        </a:xfrm>
      </p:grpSpPr>
      <p:sp>
        <p:nvSpPr>
          <p:cNvPr id="1114" name="Google Shape;1114;gd098a771bb_1_1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5" name="Google Shape;1115;gd098a771bb_1_1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gd098a771bb_1_1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8" name="Google Shape;1128;gd098a771bb_1_1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5c99e1ede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5c99e1ede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9" name="Shape 1139"/>
        <p:cNvGrpSpPr/>
        <p:nvPr/>
      </p:nvGrpSpPr>
      <p:grpSpPr>
        <a:xfrm>
          <a:off x="0" y="0"/>
          <a:ext cx="0" cy="0"/>
          <a:chOff x="0" y="0"/>
          <a:chExt cx="0" cy="0"/>
        </a:xfrm>
      </p:grpSpPr>
      <p:sp>
        <p:nvSpPr>
          <p:cNvPr id="1140" name="Google Shape;1140;gd098a771bb_1_1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1" name="Google Shape;1141;gd098a771bb_1_1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2" name="Shape 1152"/>
        <p:cNvGrpSpPr/>
        <p:nvPr/>
      </p:nvGrpSpPr>
      <p:grpSpPr>
        <a:xfrm>
          <a:off x="0" y="0"/>
          <a:ext cx="0" cy="0"/>
          <a:chOff x="0" y="0"/>
          <a:chExt cx="0" cy="0"/>
        </a:xfrm>
      </p:grpSpPr>
      <p:sp>
        <p:nvSpPr>
          <p:cNvPr id="1153" name="Google Shape;1153;gd0fa9e10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4" name="Google Shape;1154;gd0fa9e10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0" name="Shape 1190"/>
        <p:cNvGrpSpPr/>
        <p:nvPr/>
      </p:nvGrpSpPr>
      <p:grpSpPr>
        <a:xfrm>
          <a:off x="0" y="0"/>
          <a:ext cx="0" cy="0"/>
          <a:chOff x="0" y="0"/>
          <a:chExt cx="0" cy="0"/>
        </a:xfrm>
      </p:grpSpPr>
      <p:sp>
        <p:nvSpPr>
          <p:cNvPr id="1191" name="Google Shape;1191;gd0fa9e10a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2" name="Google Shape;1192;gd0fa9e10a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8" name="Shape 1228"/>
        <p:cNvGrpSpPr/>
        <p:nvPr/>
      </p:nvGrpSpPr>
      <p:grpSpPr>
        <a:xfrm>
          <a:off x="0" y="0"/>
          <a:ext cx="0" cy="0"/>
          <a:chOff x="0" y="0"/>
          <a:chExt cx="0" cy="0"/>
        </a:xfrm>
      </p:grpSpPr>
      <p:sp>
        <p:nvSpPr>
          <p:cNvPr id="1229" name="Google Shape;1229;gd098a771bb_1_1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0" name="Google Shape;1230;gd098a771bb_1_1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7" name="Shape 1237"/>
        <p:cNvGrpSpPr/>
        <p:nvPr/>
      </p:nvGrpSpPr>
      <p:grpSpPr>
        <a:xfrm>
          <a:off x="0" y="0"/>
          <a:ext cx="0" cy="0"/>
          <a:chOff x="0" y="0"/>
          <a:chExt cx="0" cy="0"/>
        </a:xfrm>
      </p:grpSpPr>
      <p:sp>
        <p:nvSpPr>
          <p:cNvPr id="1238" name="Google Shape;1238;gd0fa9e10aa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9" name="Google Shape;1239;gd0fa9e10a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6" name="Shape 1246"/>
        <p:cNvGrpSpPr/>
        <p:nvPr/>
      </p:nvGrpSpPr>
      <p:grpSpPr>
        <a:xfrm>
          <a:off x="0" y="0"/>
          <a:ext cx="0" cy="0"/>
          <a:chOff x="0" y="0"/>
          <a:chExt cx="0" cy="0"/>
        </a:xfrm>
      </p:grpSpPr>
      <p:sp>
        <p:nvSpPr>
          <p:cNvPr id="1247" name="Google Shape;1247;gd0fa9e10aa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8" name="Google Shape;1248;gd0fa9e10aa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5" name="Shape 1255"/>
        <p:cNvGrpSpPr/>
        <p:nvPr/>
      </p:nvGrpSpPr>
      <p:grpSpPr>
        <a:xfrm>
          <a:off x="0" y="0"/>
          <a:ext cx="0" cy="0"/>
          <a:chOff x="0" y="0"/>
          <a:chExt cx="0" cy="0"/>
        </a:xfrm>
      </p:grpSpPr>
      <p:sp>
        <p:nvSpPr>
          <p:cNvPr id="1256" name="Google Shape;1256;gd0fa9e10aa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7" name="Google Shape;1257;gd0fa9e10a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8" name="Shape 1268"/>
        <p:cNvGrpSpPr/>
        <p:nvPr/>
      </p:nvGrpSpPr>
      <p:grpSpPr>
        <a:xfrm>
          <a:off x="0" y="0"/>
          <a:ext cx="0" cy="0"/>
          <a:chOff x="0" y="0"/>
          <a:chExt cx="0" cy="0"/>
        </a:xfrm>
      </p:grpSpPr>
      <p:sp>
        <p:nvSpPr>
          <p:cNvPr id="1269" name="Google Shape;1269;gd0fa9e10aa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0" name="Google Shape;1270;gd0fa9e10aa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6" name="Shape 1276"/>
        <p:cNvGrpSpPr/>
        <p:nvPr/>
      </p:nvGrpSpPr>
      <p:grpSpPr>
        <a:xfrm>
          <a:off x="0" y="0"/>
          <a:ext cx="0" cy="0"/>
          <a:chOff x="0" y="0"/>
          <a:chExt cx="0" cy="0"/>
        </a:xfrm>
      </p:grpSpPr>
      <p:sp>
        <p:nvSpPr>
          <p:cNvPr id="1277" name="Google Shape;1277;g5d5c1b5eee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8" name="Google Shape;1278;g5d5c1b5eee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5c99e1ede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5c99e1ede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5ba3f769e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5ba3f769e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d098a771bb_1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d098a771bb_1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5dc4e38d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5dc4e38d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d098a771bb_1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d098a771bb_1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d098a771bb_1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d098a771bb_1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5237375" y="3670025"/>
            <a:ext cx="3129600" cy="606600"/>
          </a:xfrm>
          <a:prstGeom prst="rect">
            <a:avLst/>
          </a:prstGeom>
        </p:spPr>
        <p:txBody>
          <a:bodyPr anchorCtr="0" anchor="b" bIns="91425" lIns="91425" spcFirstLastPara="1" rIns="91425" wrap="square" tIns="91425">
            <a:noAutofit/>
          </a:bodyPr>
          <a:lstStyle>
            <a:lvl1pPr lvl="0" algn="r">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algn="r">
              <a:spcBef>
                <a:spcPts val="0"/>
              </a:spcBef>
              <a:spcAft>
                <a:spcPts val="0"/>
              </a:spcAft>
              <a:buClr>
                <a:schemeClr val="accent1"/>
              </a:buClr>
              <a:buSzPts val="3600"/>
              <a:buNone/>
              <a:defRPr sz="3600">
                <a:solidFill>
                  <a:schemeClr val="accent1"/>
                </a:solidFill>
              </a:defRPr>
            </a:lvl2pPr>
            <a:lvl3pPr lvl="2" algn="r">
              <a:spcBef>
                <a:spcPts val="0"/>
              </a:spcBef>
              <a:spcAft>
                <a:spcPts val="0"/>
              </a:spcAft>
              <a:buClr>
                <a:schemeClr val="accent1"/>
              </a:buClr>
              <a:buSzPts val="3600"/>
              <a:buNone/>
              <a:defRPr sz="3600">
                <a:solidFill>
                  <a:schemeClr val="accent1"/>
                </a:solidFill>
              </a:defRPr>
            </a:lvl3pPr>
            <a:lvl4pPr lvl="3" algn="r">
              <a:spcBef>
                <a:spcPts val="0"/>
              </a:spcBef>
              <a:spcAft>
                <a:spcPts val="0"/>
              </a:spcAft>
              <a:buClr>
                <a:schemeClr val="accent1"/>
              </a:buClr>
              <a:buSzPts val="3600"/>
              <a:buNone/>
              <a:defRPr sz="3600">
                <a:solidFill>
                  <a:schemeClr val="accent1"/>
                </a:solidFill>
              </a:defRPr>
            </a:lvl4pPr>
            <a:lvl5pPr lvl="4" algn="r">
              <a:spcBef>
                <a:spcPts val="0"/>
              </a:spcBef>
              <a:spcAft>
                <a:spcPts val="0"/>
              </a:spcAft>
              <a:buClr>
                <a:schemeClr val="accent1"/>
              </a:buClr>
              <a:buSzPts val="3600"/>
              <a:buNone/>
              <a:defRPr sz="3600">
                <a:solidFill>
                  <a:schemeClr val="accent1"/>
                </a:solidFill>
              </a:defRPr>
            </a:lvl5pPr>
            <a:lvl6pPr lvl="5" algn="r">
              <a:spcBef>
                <a:spcPts val="0"/>
              </a:spcBef>
              <a:spcAft>
                <a:spcPts val="0"/>
              </a:spcAft>
              <a:buClr>
                <a:schemeClr val="accent1"/>
              </a:buClr>
              <a:buSzPts val="3600"/>
              <a:buNone/>
              <a:defRPr sz="3600">
                <a:solidFill>
                  <a:schemeClr val="accent1"/>
                </a:solidFill>
              </a:defRPr>
            </a:lvl6pPr>
            <a:lvl7pPr lvl="6" algn="r">
              <a:spcBef>
                <a:spcPts val="0"/>
              </a:spcBef>
              <a:spcAft>
                <a:spcPts val="0"/>
              </a:spcAft>
              <a:buClr>
                <a:schemeClr val="accent1"/>
              </a:buClr>
              <a:buSzPts val="3600"/>
              <a:buNone/>
              <a:defRPr sz="3600">
                <a:solidFill>
                  <a:schemeClr val="accent1"/>
                </a:solidFill>
              </a:defRPr>
            </a:lvl7pPr>
            <a:lvl8pPr lvl="7" algn="r">
              <a:spcBef>
                <a:spcPts val="0"/>
              </a:spcBef>
              <a:spcAft>
                <a:spcPts val="0"/>
              </a:spcAft>
              <a:buClr>
                <a:schemeClr val="accent1"/>
              </a:buClr>
              <a:buSzPts val="3600"/>
              <a:buNone/>
              <a:defRPr sz="3600">
                <a:solidFill>
                  <a:schemeClr val="accent1"/>
                </a:solidFill>
              </a:defRPr>
            </a:lvl8pPr>
            <a:lvl9pPr lvl="8" algn="r">
              <a:spcBef>
                <a:spcPts val="0"/>
              </a:spcBef>
              <a:spcAft>
                <a:spcPts val="0"/>
              </a:spcAft>
              <a:buClr>
                <a:schemeClr val="accent1"/>
              </a:buClr>
              <a:buSzPts val="3600"/>
              <a:buNone/>
              <a:defRPr sz="3600">
                <a:solidFill>
                  <a:schemeClr val="accent1"/>
                </a:solidFill>
              </a:defRPr>
            </a:lvl9pPr>
          </a:lstStyle>
          <a:p/>
        </p:txBody>
      </p:sp>
      <p:sp>
        <p:nvSpPr>
          <p:cNvPr id="11" name="Google Shape;11;p2"/>
          <p:cNvSpPr txBox="1"/>
          <p:nvPr>
            <p:ph idx="1" type="subTitle"/>
          </p:nvPr>
        </p:nvSpPr>
        <p:spPr>
          <a:xfrm>
            <a:off x="5237375" y="4181150"/>
            <a:ext cx="3129600" cy="6066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
        <p:nvSpPr>
          <p:cNvPr id="12" name="Google Shape;12;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76" name="Shape 76"/>
        <p:cNvGrpSpPr/>
        <p:nvPr/>
      </p:nvGrpSpPr>
      <p:grpSpPr>
        <a:xfrm>
          <a:off x="0" y="0"/>
          <a:ext cx="0" cy="0"/>
          <a:chOff x="0" y="0"/>
          <a:chExt cx="0" cy="0"/>
        </a:xfrm>
      </p:grpSpPr>
      <p:sp>
        <p:nvSpPr>
          <p:cNvPr id="77" name="Google Shape;77;p11"/>
          <p:cNvSpPr txBox="1"/>
          <p:nvPr>
            <p:ph idx="1" type="subTitle"/>
          </p:nvPr>
        </p:nvSpPr>
        <p:spPr>
          <a:xfrm>
            <a:off x="3874944" y="352342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900"/>
              <a:buNone/>
              <a:defRPr sz="900">
                <a:solidFill>
                  <a:schemeClr val="lt2"/>
                </a:solidFill>
              </a:defRPr>
            </a:lvl1pPr>
            <a:lvl2pPr lvl="1" rtl="0" algn="ctr">
              <a:lnSpc>
                <a:spcPct val="100000"/>
              </a:lnSpc>
              <a:spcBef>
                <a:spcPts val="0"/>
              </a:spcBef>
              <a:spcAft>
                <a:spcPts val="0"/>
              </a:spcAft>
              <a:buClr>
                <a:schemeClr val="lt2"/>
              </a:buClr>
              <a:buSzPts val="900"/>
              <a:buNone/>
              <a:defRPr sz="900">
                <a:solidFill>
                  <a:schemeClr val="lt2"/>
                </a:solidFill>
              </a:defRPr>
            </a:lvl2pPr>
            <a:lvl3pPr lvl="2" rtl="0" algn="ctr">
              <a:lnSpc>
                <a:spcPct val="100000"/>
              </a:lnSpc>
              <a:spcBef>
                <a:spcPts val="0"/>
              </a:spcBef>
              <a:spcAft>
                <a:spcPts val="0"/>
              </a:spcAft>
              <a:buClr>
                <a:schemeClr val="lt2"/>
              </a:buClr>
              <a:buSzPts val="900"/>
              <a:buNone/>
              <a:defRPr sz="900">
                <a:solidFill>
                  <a:schemeClr val="lt2"/>
                </a:solidFill>
              </a:defRPr>
            </a:lvl3pPr>
            <a:lvl4pPr lvl="3" rtl="0" algn="ctr">
              <a:lnSpc>
                <a:spcPct val="100000"/>
              </a:lnSpc>
              <a:spcBef>
                <a:spcPts val="0"/>
              </a:spcBef>
              <a:spcAft>
                <a:spcPts val="0"/>
              </a:spcAft>
              <a:buClr>
                <a:schemeClr val="lt2"/>
              </a:buClr>
              <a:buSzPts val="900"/>
              <a:buNone/>
              <a:defRPr sz="900">
                <a:solidFill>
                  <a:schemeClr val="lt2"/>
                </a:solidFill>
              </a:defRPr>
            </a:lvl4pPr>
            <a:lvl5pPr lvl="4" rtl="0" algn="ctr">
              <a:lnSpc>
                <a:spcPct val="100000"/>
              </a:lnSpc>
              <a:spcBef>
                <a:spcPts val="0"/>
              </a:spcBef>
              <a:spcAft>
                <a:spcPts val="0"/>
              </a:spcAft>
              <a:buClr>
                <a:schemeClr val="lt2"/>
              </a:buClr>
              <a:buSzPts val="900"/>
              <a:buNone/>
              <a:defRPr sz="900">
                <a:solidFill>
                  <a:schemeClr val="lt2"/>
                </a:solidFill>
              </a:defRPr>
            </a:lvl5pPr>
            <a:lvl6pPr lvl="5" rtl="0" algn="ctr">
              <a:lnSpc>
                <a:spcPct val="100000"/>
              </a:lnSpc>
              <a:spcBef>
                <a:spcPts val="0"/>
              </a:spcBef>
              <a:spcAft>
                <a:spcPts val="0"/>
              </a:spcAft>
              <a:buClr>
                <a:schemeClr val="lt2"/>
              </a:buClr>
              <a:buSzPts val="900"/>
              <a:buNone/>
              <a:defRPr sz="900">
                <a:solidFill>
                  <a:schemeClr val="lt2"/>
                </a:solidFill>
              </a:defRPr>
            </a:lvl6pPr>
            <a:lvl7pPr lvl="6" rtl="0" algn="ctr">
              <a:lnSpc>
                <a:spcPct val="100000"/>
              </a:lnSpc>
              <a:spcBef>
                <a:spcPts val="0"/>
              </a:spcBef>
              <a:spcAft>
                <a:spcPts val="0"/>
              </a:spcAft>
              <a:buClr>
                <a:schemeClr val="lt2"/>
              </a:buClr>
              <a:buSzPts val="900"/>
              <a:buNone/>
              <a:defRPr sz="900">
                <a:solidFill>
                  <a:schemeClr val="lt2"/>
                </a:solidFill>
              </a:defRPr>
            </a:lvl7pPr>
            <a:lvl8pPr lvl="7" rtl="0" algn="ctr">
              <a:lnSpc>
                <a:spcPct val="100000"/>
              </a:lnSpc>
              <a:spcBef>
                <a:spcPts val="0"/>
              </a:spcBef>
              <a:spcAft>
                <a:spcPts val="0"/>
              </a:spcAft>
              <a:buClr>
                <a:schemeClr val="lt2"/>
              </a:buClr>
              <a:buSzPts val="900"/>
              <a:buNone/>
              <a:defRPr sz="900">
                <a:solidFill>
                  <a:schemeClr val="lt2"/>
                </a:solidFill>
              </a:defRPr>
            </a:lvl8pPr>
            <a:lvl9pPr lvl="8" rtl="0" algn="ctr">
              <a:lnSpc>
                <a:spcPct val="100000"/>
              </a:lnSpc>
              <a:spcBef>
                <a:spcPts val="0"/>
              </a:spcBef>
              <a:spcAft>
                <a:spcPts val="0"/>
              </a:spcAft>
              <a:buClr>
                <a:schemeClr val="lt2"/>
              </a:buClr>
              <a:buSzPts val="900"/>
              <a:buNone/>
              <a:defRPr sz="900">
                <a:solidFill>
                  <a:schemeClr val="lt2"/>
                </a:solidFill>
              </a:defRPr>
            </a:lvl9pPr>
          </a:lstStyle>
          <a:p/>
        </p:txBody>
      </p:sp>
      <p:sp>
        <p:nvSpPr>
          <p:cNvPr id="78" name="Google Shape;78;p11"/>
          <p:cNvSpPr txBox="1"/>
          <p:nvPr>
            <p:ph idx="2" type="subTitle"/>
          </p:nvPr>
        </p:nvSpPr>
        <p:spPr>
          <a:xfrm>
            <a:off x="6042106" y="319212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900"/>
              <a:buNone/>
              <a:defRPr sz="900">
                <a:solidFill>
                  <a:schemeClr val="lt2"/>
                </a:solidFill>
              </a:defRPr>
            </a:lvl1pPr>
            <a:lvl2pPr lvl="1" rtl="0" algn="ctr">
              <a:lnSpc>
                <a:spcPct val="100000"/>
              </a:lnSpc>
              <a:spcBef>
                <a:spcPts val="0"/>
              </a:spcBef>
              <a:spcAft>
                <a:spcPts val="0"/>
              </a:spcAft>
              <a:buClr>
                <a:schemeClr val="lt2"/>
              </a:buClr>
              <a:buSzPts val="900"/>
              <a:buNone/>
              <a:defRPr sz="900">
                <a:solidFill>
                  <a:schemeClr val="lt2"/>
                </a:solidFill>
              </a:defRPr>
            </a:lvl2pPr>
            <a:lvl3pPr lvl="2" rtl="0" algn="ctr">
              <a:lnSpc>
                <a:spcPct val="100000"/>
              </a:lnSpc>
              <a:spcBef>
                <a:spcPts val="0"/>
              </a:spcBef>
              <a:spcAft>
                <a:spcPts val="0"/>
              </a:spcAft>
              <a:buClr>
                <a:schemeClr val="lt2"/>
              </a:buClr>
              <a:buSzPts val="900"/>
              <a:buNone/>
              <a:defRPr sz="900">
                <a:solidFill>
                  <a:schemeClr val="lt2"/>
                </a:solidFill>
              </a:defRPr>
            </a:lvl3pPr>
            <a:lvl4pPr lvl="3" rtl="0" algn="ctr">
              <a:lnSpc>
                <a:spcPct val="100000"/>
              </a:lnSpc>
              <a:spcBef>
                <a:spcPts val="0"/>
              </a:spcBef>
              <a:spcAft>
                <a:spcPts val="0"/>
              </a:spcAft>
              <a:buClr>
                <a:schemeClr val="lt2"/>
              </a:buClr>
              <a:buSzPts val="900"/>
              <a:buNone/>
              <a:defRPr sz="900">
                <a:solidFill>
                  <a:schemeClr val="lt2"/>
                </a:solidFill>
              </a:defRPr>
            </a:lvl4pPr>
            <a:lvl5pPr lvl="4" rtl="0" algn="ctr">
              <a:lnSpc>
                <a:spcPct val="100000"/>
              </a:lnSpc>
              <a:spcBef>
                <a:spcPts val="0"/>
              </a:spcBef>
              <a:spcAft>
                <a:spcPts val="0"/>
              </a:spcAft>
              <a:buClr>
                <a:schemeClr val="lt2"/>
              </a:buClr>
              <a:buSzPts val="900"/>
              <a:buNone/>
              <a:defRPr sz="900">
                <a:solidFill>
                  <a:schemeClr val="lt2"/>
                </a:solidFill>
              </a:defRPr>
            </a:lvl5pPr>
            <a:lvl6pPr lvl="5" rtl="0" algn="ctr">
              <a:lnSpc>
                <a:spcPct val="100000"/>
              </a:lnSpc>
              <a:spcBef>
                <a:spcPts val="0"/>
              </a:spcBef>
              <a:spcAft>
                <a:spcPts val="0"/>
              </a:spcAft>
              <a:buClr>
                <a:schemeClr val="lt2"/>
              </a:buClr>
              <a:buSzPts val="900"/>
              <a:buNone/>
              <a:defRPr sz="900">
                <a:solidFill>
                  <a:schemeClr val="lt2"/>
                </a:solidFill>
              </a:defRPr>
            </a:lvl6pPr>
            <a:lvl7pPr lvl="6" rtl="0" algn="ctr">
              <a:lnSpc>
                <a:spcPct val="100000"/>
              </a:lnSpc>
              <a:spcBef>
                <a:spcPts val="0"/>
              </a:spcBef>
              <a:spcAft>
                <a:spcPts val="0"/>
              </a:spcAft>
              <a:buClr>
                <a:schemeClr val="lt2"/>
              </a:buClr>
              <a:buSzPts val="900"/>
              <a:buNone/>
              <a:defRPr sz="900">
                <a:solidFill>
                  <a:schemeClr val="lt2"/>
                </a:solidFill>
              </a:defRPr>
            </a:lvl7pPr>
            <a:lvl8pPr lvl="7" rtl="0" algn="ctr">
              <a:lnSpc>
                <a:spcPct val="100000"/>
              </a:lnSpc>
              <a:spcBef>
                <a:spcPts val="0"/>
              </a:spcBef>
              <a:spcAft>
                <a:spcPts val="0"/>
              </a:spcAft>
              <a:buClr>
                <a:schemeClr val="lt2"/>
              </a:buClr>
              <a:buSzPts val="900"/>
              <a:buNone/>
              <a:defRPr sz="900">
                <a:solidFill>
                  <a:schemeClr val="lt2"/>
                </a:solidFill>
              </a:defRPr>
            </a:lvl8pPr>
            <a:lvl9pPr lvl="8" rtl="0" algn="ctr">
              <a:lnSpc>
                <a:spcPct val="100000"/>
              </a:lnSpc>
              <a:spcBef>
                <a:spcPts val="0"/>
              </a:spcBef>
              <a:spcAft>
                <a:spcPts val="0"/>
              </a:spcAft>
              <a:buClr>
                <a:schemeClr val="lt2"/>
              </a:buClr>
              <a:buSzPts val="900"/>
              <a:buNone/>
              <a:defRPr sz="900">
                <a:solidFill>
                  <a:schemeClr val="lt2"/>
                </a:solidFill>
              </a:defRPr>
            </a:lvl9pPr>
          </a:lstStyle>
          <a:p/>
        </p:txBody>
      </p:sp>
      <p:sp>
        <p:nvSpPr>
          <p:cNvPr id="79" name="Google Shape;79;p11"/>
          <p:cNvSpPr txBox="1"/>
          <p:nvPr>
            <p:ph idx="3" type="subTitle"/>
          </p:nvPr>
        </p:nvSpPr>
        <p:spPr>
          <a:xfrm>
            <a:off x="1707794" y="3891050"/>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900"/>
              <a:buNone/>
              <a:defRPr sz="900">
                <a:solidFill>
                  <a:schemeClr val="lt2"/>
                </a:solidFill>
              </a:defRPr>
            </a:lvl1pPr>
            <a:lvl2pPr lvl="1" rtl="0" algn="ctr">
              <a:lnSpc>
                <a:spcPct val="100000"/>
              </a:lnSpc>
              <a:spcBef>
                <a:spcPts val="0"/>
              </a:spcBef>
              <a:spcAft>
                <a:spcPts val="0"/>
              </a:spcAft>
              <a:buClr>
                <a:schemeClr val="lt2"/>
              </a:buClr>
              <a:buSzPts val="900"/>
              <a:buNone/>
              <a:defRPr sz="900">
                <a:solidFill>
                  <a:schemeClr val="lt2"/>
                </a:solidFill>
              </a:defRPr>
            </a:lvl2pPr>
            <a:lvl3pPr lvl="2" rtl="0" algn="ctr">
              <a:lnSpc>
                <a:spcPct val="100000"/>
              </a:lnSpc>
              <a:spcBef>
                <a:spcPts val="0"/>
              </a:spcBef>
              <a:spcAft>
                <a:spcPts val="0"/>
              </a:spcAft>
              <a:buClr>
                <a:schemeClr val="lt2"/>
              </a:buClr>
              <a:buSzPts val="900"/>
              <a:buNone/>
              <a:defRPr sz="900">
                <a:solidFill>
                  <a:schemeClr val="lt2"/>
                </a:solidFill>
              </a:defRPr>
            </a:lvl3pPr>
            <a:lvl4pPr lvl="3" rtl="0" algn="ctr">
              <a:lnSpc>
                <a:spcPct val="100000"/>
              </a:lnSpc>
              <a:spcBef>
                <a:spcPts val="0"/>
              </a:spcBef>
              <a:spcAft>
                <a:spcPts val="0"/>
              </a:spcAft>
              <a:buClr>
                <a:schemeClr val="lt2"/>
              </a:buClr>
              <a:buSzPts val="900"/>
              <a:buNone/>
              <a:defRPr sz="900">
                <a:solidFill>
                  <a:schemeClr val="lt2"/>
                </a:solidFill>
              </a:defRPr>
            </a:lvl4pPr>
            <a:lvl5pPr lvl="4" rtl="0" algn="ctr">
              <a:lnSpc>
                <a:spcPct val="100000"/>
              </a:lnSpc>
              <a:spcBef>
                <a:spcPts val="0"/>
              </a:spcBef>
              <a:spcAft>
                <a:spcPts val="0"/>
              </a:spcAft>
              <a:buClr>
                <a:schemeClr val="lt2"/>
              </a:buClr>
              <a:buSzPts val="900"/>
              <a:buNone/>
              <a:defRPr sz="900">
                <a:solidFill>
                  <a:schemeClr val="lt2"/>
                </a:solidFill>
              </a:defRPr>
            </a:lvl5pPr>
            <a:lvl6pPr lvl="5" rtl="0" algn="ctr">
              <a:lnSpc>
                <a:spcPct val="100000"/>
              </a:lnSpc>
              <a:spcBef>
                <a:spcPts val="0"/>
              </a:spcBef>
              <a:spcAft>
                <a:spcPts val="0"/>
              </a:spcAft>
              <a:buClr>
                <a:schemeClr val="lt2"/>
              </a:buClr>
              <a:buSzPts val="900"/>
              <a:buNone/>
              <a:defRPr sz="900">
                <a:solidFill>
                  <a:schemeClr val="lt2"/>
                </a:solidFill>
              </a:defRPr>
            </a:lvl6pPr>
            <a:lvl7pPr lvl="6" rtl="0" algn="ctr">
              <a:lnSpc>
                <a:spcPct val="100000"/>
              </a:lnSpc>
              <a:spcBef>
                <a:spcPts val="0"/>
              </a:spcBef>
              <a:spcAft>
                <a:spcPts val="0"/>
              </a:spcAft>
              <a:buClr>
                <a:schemeClr val="lt2"/>
              </a:buClr>
              <a:buSzPts val="900"/>
              <a:buNone/>
              <a:defRPr sz="900">
                <a:solidFill>
                  <a:schemeClr val="lt2"/>
                </a:solidFill>
              </a:defRPr>
            </a:lvl7pPr>
            <a:lvl8pPr lvl="7" rtl="0" algn="ctr">
              <a:lnSpc>
                <a:spcPct val="100000"/>
              </a:lnSpc>
              <a:spcBef>
                <a:spcPts val="0"/>
              </a:spcBef>
              <a:spcAft>
                <a:spcPts val="0"/>
              </a:spcAft>
              <a:buClr>
                <a:schemeClr val="lt2"/>
              </a:buClr>
              <a:buSzPts val="900"/>
              <a:buNone/>
              <a:defRPr sz="900">
                <a:solidFill>
                  <a:schemeClr val="lt2"/>
                </a:solidFill>
              </a:defRPr>
            </a:lvl8pPr>
            <a:lvl9pPr lvl="8" rtl="0" algn="ctr">
              <a:lnSpc>
                <a:spcPct val="100000"/>
              </a:lnSpc>
              <a:spcBef>
                <a:spcPts val="0"/>
              </a:spcBef>
              <a:spcAft>
                <a:spcPts val="0"/>
              </a:spcAft>
              <a:buClr>
                <a:schemeClr val="lt2"/>
              </a:buClr>
              <a:buSzPts val="900"/>
              <a:buNone/>
              <a:defRPr sz="900">
                <a:solidFill>
                  <a:schemeClr val="lt2"/>
                </a:solidFill>
              </a:defRPr>
            </a:lvl9pPr>
          </a:lstStyle>
          <a:p/>
        </p:txBody>
      </p:sp>
      <p:sp>
        <p:nvSpPr>
          <p:cNvPr id="80" name="Google Shape;80;p11"/>
          <p:cNvSpPr txBox="1"/>
          <p:nvPr>
            <p:ph type="ctrTitle"/>
          </p:nvPr>
        </p:nvSpPr>
        <p:spPr>
          <a:xfrm>
            <a:off x="3533994" y="342222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81" name="Google Shape;81;p11"/>
          <p:cNvSpPr txBox="1"/>
          <p:nvPr>
            <p:ph idx="4" type="ctrTitle"/>
          </p:nvPr>
        </p:nvSpPr>
        <p:spPr>
          <a:xfrm>
            <a:off x="5701156" y="309647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82" name="Google Shape;82;p11"/>
          <p:cNvSpPr txBox="1"/>
          <p:nvPr>
            <p:ph idx="5" type="ctrTitle"/>
          </p:nvPr>
        </p:nvSpPr>
        <p:spPr>
          <a:xfrm>
            <a:off x="1366844" y="37896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83" name="Google Shape;83;p11"/>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Roboto Black"/>
              <a:buNone/>
              <a:defRPr b="0" sz="3000">
                <a:latin typeface="Roboto Black"/>
                <a:ea typeface="Roboto Black"/>
                <a:cs typeface="Roboto Black"/>
                <a:sym typeface="Roboto Black"/>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4" name="Google Shape;84;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12"/>
          <p:cNvSpPr txBox="1"/>
          <p:nvPr>
            <p:ph type="ctrTitle"/>
          </p:nvPr>
        </p:nvSpPr>
        <p:spPr>
          <a:xfrm>
            <a:off x="5822506" y="251956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SzPts val="1100"/>
              <a:buFont typeface="Roboto Black"/>
              <a:buNone/>
              <a:defRPr b="0" sz="1100">
                <a:latin typeface="Roboto Black"/>
                <a:ea typeface="Roboto Black"/>
                <a:cs typeface="Roboto Black"/>
                <a:sym typeface="Roboto Black"/>
              </a:defRPr>
            </a:lvl1pPr>
            <a:lvl2pPr lvl="1" rtl="0">
              <a:spcBef>
                <a:spcPts val="0"/>
              </a:spcBef>
              <a:spcAft>
                <a:spcPts val="0"/>
              </a:spcAft>
              <a:buSzPts val="1100"/>
              <a:buFont typeface="Roboto Black"/>
              <a:buNone/>
              <a:defRPr b="0" sz="1100">
                <a:latin typeface="Roboto Black"/>
                <a:ea typeface="Roboto Black"/>
                <a:cs typeface="Roboto Black"/>
                <a:sym typeface="Roboto Black"/>
              </a:defRPr>
            </a:lvl2pPr>
            <a:lvl3pPr lvl="2" rtl="0">
              <a:spcBef>
                <a:spcPts val="0"/>
              </a:spcBef>
              <a:spcAft>
                <a:spcPts val="0"/>
              </a:spcAft>
              <a:buSzPts val="1100"/>
              <a:buFont typeface="Roboto Black"/>
              <a:buNone/>
              <a:defRPr b="0" sz="1100">
                <a:latin typeface="Roboto Black"/>
                <a:ea typeface="Roboto Black"/>
                <a:cs typeface="Roboto Black"/>
                <a:sym typeface="Roboto Black"/>
              </a:defRPr>
            </a:lvl3pPr>
            <a:lvl4pPr lvl="3" rtl="0">
              <a:spcBef>
                <a:spcPts val="0"/>
              </a:spcBef>
              <a:spcAft>
                <a:spcPts val="0"/>
              </a:spcAft>
              <a:buSzPts val="1100"/>
              <a:buFont typeface="Roboto Black"/>
              <a:buNone/>
              <a:defRPr b="0" sz="1100">
                <a:latin typeface="Roboto Black"/>
                <a:ea typeface="Roboto Black"/>
                <a:cs typeface="Roboto Black"/>
                <a:sym typeface="Roboto Black"/>
              </a:defRPr>
            </a:lvl4pPr>
            <a:lvl5pPr lvl="4" rtl="0">
              <a:spcBef>
                <a:spcPts val="0"/>
              </a:spcBef>
              <a:spcAft>
                <a:spcPts val="0"/>
              </a:spcAft>
              <a:buSzPts val="1100"/>
              <a:buFont typeface="Roboto Black"/>
              <a:buNone/>
              <a:defRPr b="0" sz="1100">
                <a:latin typeface="Roboto Black"/>
                <a:ea typeface="Roboto Black"/>
                <a:cs typeface="Roboto Black"/>
                <a:sym typeface="Roboto Black"/>
              </a:defRPr>
            </a:lvl5pPr>
            <a:lvl6pPr lvl="5" rtl="0">
              <a:spcBef>
                <a:spcPts val="0"/>
              </a:spcBef>
              <a:spcAft>
                <a:spcPts val="0"/>
              </a:spcAft>
              <a:buSzPts val="1100"/>
              <a:buFont typeface="Roboto Black"/>
              <a:buNone/>
              <a:defRPr b="0" sz="1100">
                <a:latin typeface="Roboto Black"/>
                <a:ea typeface="Roboto Black"/>
                <a:cs typeface="Roboto Black"/>
                <a:sym typeface="Roboto Black"/>
              </a:defRPr>
            </a:lvl6pPr>
            <a:lvl7pPr lvl="6" rtl="0">
              <a:spcBef>
                <a:spcPts val="0"/>
              </a:spcBef>
              <a:spcAft>
                <a:spcPts val="0"/>
              </a:spcAft>
              <a:buSzPts val="1100"/>
              <a:buFont typeface="Roboto Black"/>
              <a:buNone/>
              <a:defRPr b="0" sz="1100">
                <a:latin typeface="Roboto Black"/>
                <a:ea typeface="Roboto Black"/>
                <a:cs typeface="Roboto Black"/>
                <a:sym typeface="Roboto Black"/>
              </a:defRPr>
            </a:lvl7pPr>
            <a:lvl8pPr lvl="7" rtl="0">
              <a:spcBef>
                <a:spcPts val="0"/>
              </a:spcBef>
              <a:spcAft>
                <a:spcPts val="0"/>
              </a:spcAft>
              <a:buSzPts val="1100"/>
              <a:buFont typeface="Roboto Black"/>
              <a:buNone/>
              <a:defRPr b="0" sz="1100">
                <a:latin typeface="Roboto Black"/>
                <a:ea typeface="Roboto Black"/>
                <a:cs typeface="Roboto Black"/>
                <a:sym typeface="Roboto Black"/>
              </a:defRPr>
            </a:lvl8pPr>
            <a:lvl9pPr lvl="8" rtl="0">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87" name="Google Shape;87;p12"/>
          <p:cNvSpPr txBox="1"/>
          <p:nvPr>
            <p:ph idx="2" type="ctrTitle"/>
          </p:nvPr>
        </p:nvSpPr>
        <p:spPr>
          <a:xfrm>
            <a:off x="5822506" y="394341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SzPts val="1100"/>
              <a:buFont typeface="Roboto Black"/>
              <a:buNone/>
              <a:defRPr b="0" sz="1100">
                <a:latin typeface="Roboto Black"/>
                <a:ea typeface="Roboto Black"/>
                <a:cs typeface="Roboto Black"/>
                <a:sym typeface="Roboto Black"/>
              </a:defRPr>
            </a:lvl1pPr>
            <a:lvl2pPr lvl="1" rtl="0">
              <a:spcBef>
                <a:spcPts val="0"/>
              </a:spcBef>
              <a:spcAft>
                <a:spcPts val="0"/>
              </a:spcAft>
              <a:buSzPts val="1100"/>
              <a:buFont typeface="Roboto Black"/>
              <a:buNone/>
              <a:defRPr b="0" sz="1100">
                <a:latin typeface="Roboto Black"/>
                <a:ea typeface="Roboto Black"/>
                <a:cs typeface="Roboto Black"/>
                <a:sym typeface="Roboto Black"/>
              </a:defRPr>
            </a:lvl2pPr>
            <a:lvl3pPr lvl="2" rtl="0">
              <a:spcBef>
                <a:spcPts val="0"/>
              </a:spcBef>
              <a:spcAft>
                <a:spcPts val="0"/>
              </a:spcAft>
              <a:buSzPts val="1100"/>
              <a:buFont typeface="Roboto Black"/>
              <a:buNone/>
              <a:defRPr b="0" sz="1100">
                <a:latin typeface="Roboto Black"/>
                <a:ea typeface="Roboto Black"/>
                <a:cs typeface="Roboto Black"/>
                <a:sym typeface="Roboto Black"/>
              </a:defRPr>
            </a:lvl3pPr>
            <a:lvl4pPr lvl="3" rtl="0">
              <a:spcBef>
                <a:spcPts val="0"/>
              </a:spcBef>
              <a:spcAft>
                <a:spcPts val="0"/>
              </a:spcAft>
              <a:buSzPts val="1100"/>
              <a:buFont typeface="Roboto Black"/>
              <a:buNone/>
              <a:defRPr b="0" sz="1100">
                <a:latin typeface="Roboto Black"/>
                <a:ea typeface="Roboto Black"/>
                <a:cs typeface="Roboto Black"/>
                <a:sym typeface="Roboto Black"/>
              </a:defRPr>
            </a:lvl4pPr>
            <a:lvl5pPr lvl="4" rtl="0">
              <a:spcBef>
                <a:spcPts val="0"/>
              </a:spcBef>
              <a:spcAft>
                <a:spcPts val="0"/>
              </a:spcAft>
              <a:buSzPts val="1100"/>
              <a:buFont typeface="Roboto Black"/>
              <a:buNone/>
              <a:defRPr b="0" sz="1100">
                <a:latin typeface="Roboto Black"/>
                <a:ea typeface="Roboto Black"/>
                <a:cs typeface="Roboto Black"/>
                <a:sym typeface="Roboto Black"/>
              </a:defRPr>
            </a:lvl5pPr>
            <a:lvl6pPr lvl="5" rtl="0">
              <a:spcBef>
                <a:spcPts val="0"/>
              </a:spcBef>
              <a:spcAft>
                <a:spcPts val="0"/>
              </a:spcAft>
              <a:buSzPts val="1100"/>
              <a:buFont typeface="Roboto Black"/>
              <a:buNone/>
              <a:defRPr b="0" sz="1100">
                <a:latin typeface="Roboto Black"/>
                <a:ea typeface="Roboto Black"/>
                <a:cs typeface="Roboto Black"/>
                <a:sym typeface="Roboto Black"/>
              </a:defRPr>
            </a:lvl6pPr>
            <a:lvl7pPr lvl="6" rtl="0">
              <a:spcBef>
                <a:spcPts val="0"/>
              </a:spcBef>
              <a:spcAft>
                <a:spcPts val="0"/>
              </a:spcAft>
              <a:buSzPts val="1100"/>
              <a:buFont typeface="Roboto Black"/>
              <a:buNone/>
              <a:defRPr b="0" sz="1100">
                <a:latin typeface="Roboto Black"/>
                <a:ea typeface="Roboto Black"/>
                <a:cs typeface="Roboto Black"/>
                <a:sym typeface="Roboto Black"/>
              </a:defRPr>
            </a:lvl7pPr>
            <a:lvl8pPr lvl="7" rtl="0">
              <a:spcBef>
                <a:spcPts val="0"/>
              </a:spcBef>
              <a:spcAft>
                <a:spcPts val="0"/>
              </a:spcAft>
              <a:buSzPts val="1100"/>
              <a:buFont typeface="Roboto Black"/>
              <a:buNone/>
              <a:defRPr b="0" sz="1100">
                <a:latin typeface="Roboto Black"/>
                <a:ea typeface="Roboto Black"/>
                <a:cs typeface="Roboto Black"/>
                <a:sym typeface="Roboto Black"/>
              </a:defRPr>
            </a:lvl8pPr>
            <a:lvl9pPr lvl="8" rtl="0">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88" name="Google Shape;88;p12"/>
          <p:cNvSpPr txBox="1"/>
          <p:nvPr>
            <p:ph idx="3" type="ctrTitle"/>
          </p:nvPr>
        </p:nvSpPr>
        <p:spPr>
          <a:xfrm>
            <a:off x="5822506" y="3231488"/>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SzPts val="1100"/>
              <a:buFont typeface="Roboto Black"/>
              <a:buNone/>
              <a:defRPr b="0" sz="1100">
                <a:latin typeface="Roboto Black"/>
                <a:ea typeface="Roboto Black"/>
                <a:cs typeface="Roboto Black"/>
                <a:sym typeface="Roboto Black"/>
              </a:defRPr>
            </a:lvl1pPr>
            <a:lvl2pPr lvl="1" rtl="0">
              <a:spcBef>
                <a:spcPts val="0"/>
              </a:spcBef>
              <a:spcAft>
                <a:spcPts val="0"/>
              </a:spcAft>
              <a:buSzPts val="1100"/>
              <a:buFont typeface="Roboto Black"/>
              <a:buNone/>
              <a:defRPr b="0" sz="1100">
                <a:latin typeface="Roboto Black"/>
                <a:ea typeface="Roboto Black"/>
                <a:cs typeface="Roboto Black"/>
                <a:sym typeface="Roboto Black"/>
              </a:defRPr>
            </a:lvl2pPr>
            <a:lvl3pPr lvl="2" rtl="0">
              <a:spcBef>
                <a:spcPts val="0"/>
              </a:spcBef>
              <a:spcAft>
                <a:spcPts val="0"/>
              </a:spcAft>
              <a:buSzPts val="1100"/>
              <a:buFont typeface="Roboto Black"/>
              <a:buNone/>
              <a:defRPr b="0" sz="1100">
                <a:latin typeface="Roboto Black"/>
                <a:ea typeface="Roboto Black"/>
                <a:cs typeface="Roboto Black"/>
                <a:sym typeface="Roboto Black"/>
              </a:defRPr>
            </a:lvl3pPr>
            <a:lvl4pPr lvl="3" rtl="0">
              <a:spcBef>
                <a:spcPts val="0"/>
              </a:spcBef>
              <a:spcAft>
                <a:spcPts val="0"/>
              </a:spcAft>
              <a:buSzPts val="1100"/>
              <a:buFont typeface="Roboto Black"/>
              <a:buNone/>
              <a:defRPr b="0" sz="1100">
                <a:latin typeface="Roboto Black"/>
                <a:ea typeface="Roboto Black"/>
                <a:cs typeface="Roboto Black"/>
                <a:sym typeface="Roboto Black"/>
              </a:defRPr>
            </a:lvl4pPr>
            <a:lvl5pPr lvl="4" rtl="0">
              <a:spcBef>
                <a:spcPts val="0"/>
              </a:spcBef>
              <a:spcAft>
                <a:spcPts val="0"/>
              </a:spcAft>
              <a:buSzPts val="1100"/>
              <a:buFont typeface="Roboto Black"/>
              <a:buNone/>
              <a:defRPr b="0" sz="1100">
                <a:latin typeface="Roboto Black"/>
                <a:ea typeface="Roboto Black"/>
                <a:cs typeface="Roboto Black"/>
                <a:sym typeface="Roboto Black"/>
              </a:defRPr>
            </a:lvl5pPr>
            <a:lvl6pPr lvl="5" rtl="0">
              <a:spcBef>
                <a:spcPts val="0"/>
              </a:spcBef>
              <a:spcAft>
                <a:spcPts val="0"/>
              </a:spcAft>
              <a:buSzPts val="1100"/>
              <a:buFont typeface="Roboto Black"/>
              <a:buNone/>
              <a:defRPr b="0" sz="1100">
                <a:latin typeface="Roboto Black"/>
                <a:ea typeface="Roboto Black"/>
                <a:cs typeface="Roboto Black"/>
                <a:sym typeface="Roboto Black"/>
              </a:defRPr>
            </a:lvl6pPr>
            <a:lvl7pPr lvl="6" rtl="0">
              <a:spcBef>
                <a:spcPts val="0"/>
              </a:spcBef>
              <a:spcAft>
                <a:spcPts val="0"/>
              </a:spcAft>
              <a:buSzPts val="1100"/>
              <a:buFont typeface="Roboto Black"/>
              <a:buNone/>
              <a:defRPr b="0" sz="1100">
                <a:latin typeface="Roboto Black"/>
                <a:ea typeface="Roboto Black"/>
                <a:cs typeface="Roboto Black"/>
                <a:sym typeface="Roboto Black"/>
              </a:defRPr>
            </a:lvl7pPr>
            <a:lvl8pPr lvl="7" rtl="0">
              <a:spcBef>
                <a:spcPts val="0"/>
              </a:spcBef>
              <a:spcAft>
                <a:spcPts val="0"/>
              </a:spcAft>
              <a:buSzPts val="1100"/>
              <a:buFont typeface="Roboto Black"/>
              <a:buNone/>
              <a:defRPr b="0" sz="1100">
                <a:latin typeface="Roboto Black"/>
                <a:ea typeface="Roboto Black"/>
                <a:cs typeface="Roboto Black"/>
                <a:sym typeface="Roboto Black"/>
              </a:defRPr>
            </a:lvl8pPr>
            <a:lvl9pPr lvl="8" rtl="0">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89" name="Google Shape;89;p12"/>
          <p:cNvSpPr txBox="1"/>
          <p:nvPr>
            <p:ph hasCustomPrompt="1" idx="4" type="title"/>
          </p:nvPr>
        </p:nvSpPr>
        <p:spPr>
          <a:xfrm>
            <a:off x="5822506" y="1971825"/>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a:r>
              <a:t>xx%</a:t>
            </a:r>
          </a:p>
        </p:txBody>
      </p:sp>
      <p:sp>
        <p:nvSpPr>
          <p:cNvPr id="90" name="Google Shape;90;p12"/>
          <p:cNvSpPr txBox="1"/>
          <p:nvPr>
            <p:ph hasCustomPrompt="1" idx="5" type="title"/>
          </p:nvPr>
        </p:nvSpPr>
        <p:spPr>
          <a:xfrm>
            <a:off x="5822506" y="2712375"/>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a:r>
              <a:t>xx%</a:t>
            </a:r>
          </a:p>
        </p:txBody>
      </p:sp>
      <p:sp>
        <p:nvSpPr>
          <p:cNvPr id="91" name="Google Shape;91;p12"/>
          <p:cNvSpPr txBox="1"/>
          <p:nvPr>
            <p:ph hasCustomPrompt="1" idx="6" type="title"/>
          </p:nvPr>
        </p:nvSpPr>
        <p:spPr>
          <a:xfrm>
            <a:off x="5822506" y="3442200"/>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a:r>
              <a:t>xx%</a:t>
            </a:r>
          </a:p>
        </p:txBody>
      </p:sp>
      <p:sp>
        <p:nvSpPr>
          <p:cNvPr id="92" name="Google Shape;92;p12"/>
          <p:cNvSpPr txBox="1"/>
          <p:nvPr>
            <p:ph idx="7"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Roboto Black"/>
              <a:buNone/>
              <a:defRPr b="0" sz="3000">
                <a:latin typeface="Roboto Black"/>
                <a:ea typeface="Roboto Black"/>
                <a:cs typeface="Roboto Black"/>
                <a:sym typeface="Roboto Black"/>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3" name="Google Shape;93;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94" name="Shape 94"/>
        <p:cNvGrpSpPr/>
        <p:nvPr/>
      </p:nvGrpSpPr>
      <p:grpSpPr>
        <a:xfrm>
          <a:off x="0" y="0"/>
          <a:ext cx="0" cy="0"/>
          <a:chOff x="0" y="0"/>
          <a:chExt cx="0" cy="0"/>
        </a:xfrm>
      </p:grpSpPr>
      <p:sp>
        <p:nvSpPr>
          <p:cNvPr id="95" name="Google Shape;95;p13"/>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Roboto Black"/>
              <a:buNone/>
              <a:defRPr b="0" sz="3000">
                <a:latin typeface="Roboto Black"/>
                <a:ea typeface="Roboto Black"/>
                <a:cs typeface="Roboto Black"/>
                <a:sym typeface="Roboto Black"/>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6" name="Google Shape;96;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97" name="Shape 97"/>
        <p:cNvGrpSpPr/>
        <p:nvPr/>
      </p:nvGrpSpPr>
      <p:grpSpPr>
        <a:xfrm>
          <a:off x="0" y="0"/>
          <a:ext cx="0" cy="0"/>
          <a:chOff x="0" y="0"/>
          <a:chExt cx="0" cy="0"/>
        </a:xfrm>
      </p:grpSpPr>
      <p:sp>
        <p:nvSpPr>
          <p:cNvPr id="98" name="Google Shape;98;p14"/>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EFFC1"/>
              </a:solidFill>
            </a:endParaRPr>
          </a:p>
        </p:txBody>
      </p:sp>
      <p:sp>
        <p:nvSpPr>
          <p:cNvPr id="99" name="Google Shape;99;p14"/>
          <p:cNvSpPr txBox="1"/>
          <p:nvPr>
            <p:ph type="ctrTitle"/>
          </p:nvPr>
        </p:nvSpPr>
        <p:spPr>
          <a:xfrm>
            <a:off x="3986575" y="1429225"/>
            <a:ext cx="35781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rtl="0" algn="ctr">
              <a:spcBef>
                <a:spcPts val="0"/>
              </a:spcBef>
              <a:spcAft>
                <a:spcPts val="0"/>
              </a:spcAft>
              <a:buClr>
                <a:srgbClr val="0E2A47"/>
              </a:buClr>
              <a:buSzPts val="5200"/>
              <a:buNone/>
              <a:defRPr sz="5200">
                <a:solidFill>
                  <a:srgbClr val="0E2A47"/>
                </a:solidFill>
              </a:defRPr>
            </a:lvl2pPr>
            <a:lvl3pPr lvl="2" rtl="0" algn="ctr">
              <a:spcBef>
                <a:spcPts val="0"/>
              </a:spcBef>
              <a:spcAft>
                <a:spcPts val="0"/>
              </a:spcAft>
              <a:buClr>
                <a:srgbClr val="0E2A47"/>
              </a:buClr>
              <a:buSzPts val="5200"/>
              <a:buNone/>
              <a:defRPr sz="5200">
                <a:solidFill>
                  <a:srgbClr val="0E2A47"/>
                </a:solidFill>
              </a:defRPr>
            </a:lvl3pPr>
            <a:lvl4pPr lvl="3" rtl="0" algn="ctr">
              <a:spcBef>
                <a:spcPts val="0"/>
              </a:spcBef>
              <a:spcAft>
                <a:spcPts val="0"/>
              </a:spcAft>
              <a:buClr>
                <a:srgbClr val="0E2A47"/>
              </a:buClr>
              <a:buSzPts val="5200"/>
              <a:buNone/>
              <a:defRPr sz="5200">
                <a:solidFill>
                  <a:srgbClr val="0E2A47"/>
                </a:solidFill>
              </a:defRPr>
            </a:lvl4pPr>
            <a:lvl5pPr lvl="4" rtl="0" algn="ctr">
              <a:spcBef>
                <a:spcPts val="0"/>
              </a:spcBef>
              <a:spcAft>
                <a:spcPts val="0"/>
              </a:spcAft>
              <a:buClr>
                <a:srgbClr val="0E2A47"/>
              </a:buClr>
              <a:buSzPts val="5200"/>
              <a:buNone/>
              <a:defRPr sz="5200">
                <a:solidFill>
                  <a:srgbClr val="0E2A47"/>
                </a:solidFill>
              </a:defRPr>
            </a:lvl5pPr>
            <a:lvl6pPr lvl="5" rtl="0" algn="ctr">
              <a:spcBef>
                <a:spcPts val="0"/>
              </a:spcBef>
              <a:spcAft>
                <a:spcPts val="0"/>
              </a:spcAft>
              <a:buClr>
                <a:srgbClr val="0E2A47"/>
              </a:buClr>
              <a:buSzPts val="5200"/>
              <a:buNone/>
              <a:defRPr sz="5200">
                <a:solidFill>
                  <a:srgbClr val="0E2A47"/>
                </a:solidFill>
              </a:defRPr>
            </a:lvl6pPr>
            <a:lvl7pPr lvl="6" rtl="0" algn="ctr">
              <a:spcBef>
                <a:spcPts val="0"/>
              </a:spcBef>
              <a:spcAft>
                <a:spcPts val="0"/>
              </a:spcAft>
              <a:buClr>
                <a:srgbClr val="0E2A47"/>
              </a:buClr>
              <a:buSzPts val="5200"/>
              <a:buNone/>
              <a:defRPr sz="5200">
                <a:solidFill>
                  <a:srgbClr val="0E2A47"/>
                </a:solidFill>
              </a:defRPr>
            </a:lvl7pPr>
            <a:lvl8pPr lvl="7" rtl="0" algn="ctr">
              <a:spcBef>
                <a:spcPts val="0"/>
              </a:spcBef>
              <a:spcAft>
                <a:spcPts val="0"/>
              </a:spcAft>
              <a:buClr>
                <a:srgbClr val="0E2A47"/>
              </a:buClr>
              <a:buSzPts val="5200"/>
              <a:buNone/>
              <a:defRPr sz="5200">
                <a:solidFill>
                  <a:srgbClr val="0E2A47"/>
                </a:solidFill>
              </a:defRPr>
            </a:lvl8pPr>
            <a:lvl9pPr lvl="8" rtl="0" algn="ctr">
              <a:spcBef>
                <a:spcPts val="0"/>
              </a:spcBef>
              <a:spcAft>
                <a:spcPts val="0"/>
              </a:spcAft>
              <a:buClr>
                <a:srgbClr val="0E2A47"/>
              </a:buClr>
              <a:buSzPts val="5200"/>
              <a:buNone/>
              <a:defRPr sz="5200">
                <a:solidFill>
                  <a:srgbClr val="0E2A47"/>
                </a:solidFill>
              </a:defRPr>
            </a:lvl9pPr>
          </a:lstStyle>
          <a:p/>
        </p:txBody>
      </p:sp>
      <p:sp>
        <p:nvSpPr>
          <p:cNvPr id="100" name="Google Shape;100;p14"/>
          <p:cNvSpPr txBox="1"/>
          <p:nvPr>
            <p:ph idx="1" type="subTitle"/>
          </p:nvPr>
        </p:nvSpPr>
        <p:spPr>
          <a:xfrm>
            <a:off x="3986575" y="2421700"/>
            <a:ext cx="4470900" cy="187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
        <p:nvSpPr>
          <p:cNvPr id="101" name="Google Shape;101;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102" name="Shape 102"/>
        <p:cNvGrpSpPr/>
        <p:nvPr/>
      </p:nvGrpSpPr>
      <p:grpSpPr>
        <a:xfrm>
          <a:off x="0" y="0"/>
          <a:ext cx="0" cy="0"/>
          <a:chOff x="0" y="0"/>
          <a:chExt cx="0" cy="0"/>
        </a:xfrm>
      </p:grpSpPr>
      <p:sp>
        <p:nvSpPr>
          <p:cNvPr id="103" name="Google Shape;103;p15"/>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txBox="1"/>
          <p:nvPr>
            <p:ph idx="1" type="body"/>
          </p:nvPr>
        </p:nvSpPr>
        <p:spPr>
          <a:xfrm>
            <a:off x="810000" y="2169000"/>
            <a:ext cx="8520600" cy="3416400"/>
          </a:xfrm>
          <a:prstGeom prst="rect">
            <a:avLst/>
          </a:prstGeom>
        </p:spPr>
        <p:txBody>
          <a:bodyPr anchorCtr="0" anchor="t" bIns="91425" lIns="91425" spcFirstLastPara="1" rIns="91425" wrap="square" tIns="91425">
            <a:noAutofit/>
          </a:bodyPr>
          <a:lstStyle>
            <a:lvl1pPr indent="-292100" lvl="0" marL="457200" rtl="0">
              <a:lnSpc>
                <a:spcPct val="115000"/>
              </a:lnSpc>
              <a:spcBef>
                <a:spcPts val="0"/>
              </a:spcBef>
              <a:spcAft>
                <a:spcPts val="0"/>
              </a:spcAft>
              <a:buClr>
                <a:srgbClr val="161234"/>
              </a:buClr>
              <a:buSzPts val="1000"/>
              <a:buChar char="●"/>
              <a:defRPr sz="1000">
                <a:solidFill>
                  <a:srgbClr val="161234"/>
                </a:solidFill>
              </a:defRPr>
            </a:lvl1pPr>
            <a:lvl2pPr indent="-292100" lvl="1" marL="914400" rtl="0">
              <a:lnSpc>
                <a:spcPct val="115000"/>
              </a:lnSpc>
              <a:spcBef>
                <a:spcPts val="1600"/>
              </a:spcBef>
              <a:spcAft>
                <a:spcPts val="0"/>
              </a:spcAft>
              <a:buClr>
                <a:srgbClr val="161234"/>
              </a:buClr>
              <a:buSzPts val="1000"/>
              <a:buChar char="○"/>
              <a:defRPr sz="1000">
                <a:solidFill>
                  <a:srgbClr val="161234"/>
                </a:solidFill>
              </a:defRPr>
            </a:lvl2pPr>
            <a:lvl3pPr indent="-292100" lvl="2" marL="1371600" rtl="0">
              <a:lnSpc>
                <a:spcPct val="115000"/>
              </a:lnSpc>
              <a:spcBef>
                <a:spcPts val="1600"/>
              </a:spcBef>
              <a:spcAft>
                <a:spcPts val="0"/>
              </a:spcAft>
              <a:buClr>
                <a:srgbClr val="161234"/>
              </a:buClr>
              <a:buSzPts val="1000"/>
              <a:buChar char="■"/>
              <a:defRPr sz="1000">
                <a:solidFill>
                  <a:srgbClr val="161234"/>
                </a:solidFill>
              </a:defRPr>
            </a:lvl3pPr>
            <a:lvl4pPr indent="-292100" lvl="3" marL="1828800" rtl="0">
              <a:lnSpc>
                <a:spcPct val="115000"/>
              </a:lnSpc>
              <a:spcBef>
                <a:spcPts val="1600"/>
              </a:spcBef>
              <a:spcAft>
                <a:spcPts val="0"/>
              </a:spcAft>
              <a:buClr>
                <a:srgbClr val="161234"/>
              </a:buClr>
              <a:buSzPts val="1000"/>
              <a:buChar char="●"/>
              <a:defRPr sz="1000">
                <a:solidFill>
                  <a:srgbClr val="161234"/>
                </a:solidFill>
              </a:defRPr>
            </a:lvl4pPr>
            <a:lvl5pPr indent="-292100" lvl="4" marL="2286000" rtl="0">
              <a:lnSpc>
                <a:spcPct val="115000"/>
              </a:lnSpc>
              <a:spcBef>
                <a:spcPts val="1600"/>
              </a:spcBef>
              <a:spcAft>
                <a:spcPts val="0"/>
              </a:spcAft>
              <a:buClr>
                <a:srgbClr val="161234"/>
              </a:buClr>
              <a:buSzPts val="1000"/>
              <a:buChar char="○"/>
              <a:defRPr sz="1000">
                <a:solidFill>
                  <a:srgbClr val="161234"/>
                </a:solidFill>
              </a:defRPr>
            </a:lvl5pPr>
            <a:lvl6pPr indent="-292100" lvl="5" marL="2743200" rtl="0">
              <a:lnSpc>
                <a:spcPct val="115000"/>
              </a:lnSpc>
              <a:spcBef>
                <a:spcPts val="1600"/>
              </a:spcBef>
              <a:spcAft>
                <a:spcPts val="0"/>
              </a:spcAft>
              <a:buClr>
                <a:srgbClr val="161234"/>
              </a:buClr>
              <a:buSzPts val="1000"/>
              <a:buChar char="■"/>
              <a:defRPr sz="1000">
                <a:solidFill>
                  <a:srgbClr val="161234"/>
                </a:solidFill>
              </a:defRPr>
            </a:lvl6pPr>
            <a:lvl7pPr indent="-292100" lvl="6" marL="3200400" rtl="0">
              <a:lnSpc>
                <a:spcPct val="115000"/>
              </a:lnSpc>
              <a:spcBef>
                <a:spcPts val="1600"/>
              </a:spcBef>
              <a:spcAft>
                <a:spcPts val="0"/>
              </a:spcAft>
              <a:buClr>
                <a:srgbClr val="161234"/>
              </a:buClr>
              <a:buSzPts val="1000"/>
              <a:buChar char="●"/>
              <a:defRPr sz="1000">
                <a:solidFill>
                  <a:srgbClr val="161234"/>
                </a:solidFill>
              </a:defRPr>
            </a:lvl7pPr>
            <a:lvl8pPr indent="-292100" lvl="7" marL="3657600" rtl="0">
              <a:lnSpc>
                <a:spcPct val="115000"/>
              </a:lnSpc>
              <a:spcBef>
                <a:spcPts val="1600"/>
              </a:spcBef>
              <a:spcAft>
                <a:spcPts val="0"/>
              </a:spcAft>
              <a:buClr>
                <a:srgbClr val="161234"/>
              </a:buClr>
              <a:buSzPts val="1000"/>
              <a:buChar char="○"/>
              <a:defRPr sz="1000">
                <a:solidFill>
                  <a:srgbClr val="161234"/>
                </a:solidFill>
              </a:defRPr>
            </a:lvl8pPr>
            <a:lvl9pPr indent="-292100" lvl="8" marL="4114800" rtl="0">
              <a:lnSpc>
                <a:spcPct val="115000"/>
              </a:lnSpc>
              <a:spcBef>
                <a:spcPts val="1600"/>
              </a:spcBef>
              <a:spcAft>
                <a:spcPts val="1600"/>
              </a:spcAft>
              <a:buClr>
                <a:srgbClr val="161234"/>
              </a:buClr>
              <a:buSzPts val="1000"/>
              <a:buChar char="■"/>
              <a:defRPr sz="1000">
                <a:solidFill>
                  <a:srgbClr val="161234"/>
                </a:solidFill>
              </a:defRPr>
            </a:lvl9pPr>
          </a:lstStyle>
          <a:p/>
        </p:txBody>
      </p:sp>
      <p:sp>
        <p:nvSpPr>
          <p:cNvPr id="105" name="Google Shape;105;p15"/>
          <p:cNvSpPr txBox="1"/>
          <p:nvPr>
            <p:ph type="ctrTitle"/>
          </p:nvPr>
        </p:nvSpPr>
        <p:spPr>
          <a:xfrm>
            <a:off x="892325" y="644550"/>
            <a:ext cx="7940100" cy="606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Font typeface="Roboto Black"/>
              <a:buNone/>
              <a:defRPr b="0" sz="3000">
                <a:latin typeface="Roboto Black"/>
                <a:ea typeface="Roboto Black"/>
                <a:cs typeface="Roboto Black"/>
                <a:sym typeface="Roboto Black"/>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106" name="Google Shape;106;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161234"/>
                </a:solidFill>
              </a:defRPr>
            </a:lvl1pPr>
            <a:lvl2pPr lvl="1">
              <a:buNone/>
              <a:defRPr>
                <a:solidFill>
                  <a:srgbClr val="161234"/>
                </a:solidFill>
              </a:defRPr>
            </a:lvl2pPr>
            <a:lvl3pPr lvl="2">
              <a:buNone/>
              <a:defRPr>
                <a:solidFill>
                  <a:srgbClr val="161234"/>
                </a:solidFill>
              </a:defRPr>
            </a:lvl3pPr>
            <a:lvl4pPr lvl="3">
              <a:buNone/>
              <a:defRPr>
                <a:solidFill>
                  <a:srgbClr val="161234"/>
                </a:solidFill>
              </a:defRPr>
            </a:lvl4pPr>
            <a:lvl5pPr lvl="4">
              <a:buNone/>
              <a:defRPr>
                <a:solidFill>
                  <a:srgbClr val="161234"/>
                </a:solidFill>
              </a:defRPr>
            </a:lvl5pPr>
            <a:lvl6pPr lvl="5">
              <a:buNone/>
              <a:defRPr>
                <a:solidFill>
                  <a:srgbClr val="161234"/>
                </a:solidFill>
              </a:defRPr>
            </a:lvl6pPr>
            <a:lvl7pPr lvl="6">
              <a:buNone/>
              <a:defRPr>
                <a:solidFill>
                  <a:srgbClr val="161234"/>
                </a:solidFill>
              </a:defRPr>
            </a:lvl7pPr>
            <a:lvl8pPr lvl="7">
              <a:buNone/>
              <a:defRPr>
                <a:solidFill>
                  <a:srgbClr val="161234"/>
                </a:solidFill>
              </a:defRPr>
            </a:lvl8pPr>
            <a:lvl9pPr lvl="8">
              <a:buNone/>
              <a:defRPr>
                <a:solidFill>
                  <a:srgbClr val="161234"/>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TITLE_1_1_2_1_1_1">
    <p:bg>
      <p:bgPr>
        <a:solidFill>
          <a:schemeClr val="accent1"/>
        </a:solidFill>
      </p:bgPr>
    </p:bg>
    <p:spTree>
      <p:nvGrpSpPr>
        <p:cNvPr id="107" name="Shape 107"/>
        <p:cNvGrpSpPr/>
        <p:nvPr/>
      </p:nvGrpSpPr>
      <p:grpSpPr>
        <a:xfrm>
          <a:off x="0" y="0"/>
          <a:ext cx="0" cy="0"/>
          <a:chOff x="0" y="0"/>
          <a:chExt cx="0" cy="0"/>
        </a:xfrm>
      </p:grpSpPr>
      <p:sp>
        <p:nvSpPr>
          <p:cNvPr id="108" name="Google Shape;108;p16"/>
          <p:cNvSpPr/>
          <p:nvPr/>
        </p:nvSpPr>
        <p:spPr>
          <a:xfrm>
            <a:off x="-349375" y="1287500"/>
            <a:ext cx="6832200" cy="3607200"/>
          </a:xfrm>
          <a:prstGeom prst="rect">
            <a:avLst/>
          </a:prstGeom>
          <a:gradFill>
            <a:gsLst>
              <a:gs pos="0">
                <a:srgbClr val="052643"/>
              </a:gs>
              <a:gs pos="100000">
                <a:srgbClr val="04152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txBox="1"/>
          <p:nvPr>
            <p:ph idx="1" type="body"/>
          </p:nvPr>
        </p:nvSpPr>
        <p:spPr>
          <a:xfrm>
            <a:off x="810000" y="1478150"/>
            <a:ext cx="8520600" cy="3416400"/>
          </a:xfrm>
          <a:prstGeom prst="rect">
            <a:avLst/>
          </a:prstGeom>
        </p:spPr>
        <p:txBody>
          <a:bodyPr anchorCtr="0" anchor="t" bIns="91425" lIns="91425" spcFirstLastPara="1" rIns="91425" wrap="square" tIns="91425">
            <a:noAutofit/>
          </a:bodyPr>
          <a:lstStyle>
            <a:lvl1pPr indent="-279400" lvl="0" marL="457200" rtl="0">
              <a:lnSpc>
                <a:spcPct val="115000"/>
              </a:lnSpc>
              <a:spcBef>
                <a:spcPts val="0"/>
              </a:spcBef>
              <a:spcAft>
                <a:spcPts val="0"/>
              </a:spcAft>
              <a:buClr>
                <a:srgbClr val="1EFFC1"/>
              </a:buClr>
              <a:buSzPts val="800"/>
              <a:buChar char="●"/>
              <a:defRPr sz="800">
                <a:solidFill>
                  <a:srgbClr val="1EFFC1"/>
                </a:solidFill>
              </a:defRPr>
            </a:lvl1pPr>
            <a:lvl2pPr indent="-279400" lvl="1" marL="914400" rtl="0">
              <a:lnSpc>
                <a:spcPct val="115000"/>
              </a:lnSpc>
              <a:spcBef>
                <a:spcPts val="1600"/>
              </a:spcBef>
              <a:spcAft>
                <a:spcPts val="0"/>
              </a:spcAft>
              <a:buClr>
                <a:srgbClr val="1EFFC1"/>
              </a:buClr>
              <a:buSzPts val="800"/>
              <a:buChar char="○"/>
              <a:defRPr sz="800">
                <a:solidFill>
                  <a:srgbClr val="1EFFC1"/>
                </a:solidFill>
              </a:defRPr>
            </a:lvl2pPr>
            <a:lvl3pPr indent="-279400" lvl="2" marL="1371600" rtl="0">
              <a:lnSpc>
                <a:spcPct val="115000"/>
              </a:lnSpc>
              <a:spcBef>
                <a:spcPts val="1600"/>
              </a:spcBef>
              <a:spcAft>
                <a:spcPts val="0"/>
              </a:spcAft>
              <a:buClr>
                <a:srgbClr val="1EFFC1"/>
              </a:buClr>
              <a:buSzPts val="800"/>
              <a:buChar char="■"/>
              <a:defRPr sz="800">
                <a:solidFill>
                  <a:srgbClr val="1EFFC1"/>
                </a:solidFill>
              </a:defRPr>
            </a:lvl3pPr>
            <a:lvl4pPr indent="-279400" lvl="3" marL="1828800" rtl="0">
              <a:lnSpc>
                <a:spcPct val="115000"/>
              </a:lnSpc>
              <a:spcBef>
                <a:spcPts val="1600"/>
              </a:spcBef>
              <a:spcAft>
                <a:spcPts val="0"/>
              </a:spcAft>
              <a:buClr>
                <a:srgbClr val="1EFFC1"/>
              </a:buClr>
              <a:buSzPts val="800"/>
              <a:buChar char="●"/>
              <a:defRPr sz="800">
                <a:solidFill>
                  <a:srgbClr val="1EFFC1"/>
                </a:solidFill>
              </a:defRPr>
            </a:lvl4pPr>
            <a:lvl5pPr indent="-279400" lvl="4" marL="2286000" rtl="0">
              <a:lnSpc>
                <a:spcPct val="115000"/>
              </a:lnSpc>
              <a:spcBef>
                <a:spcPts val="1600"/>
              </a:spcBef>
              <a:spcAft>
                <a:spcPts val="0"/>
              </a:spcAft>
              <a:buClr>
                <a:srgbClr val="1EFFC1"/>
              </a:buClr>
              <a:buSzPts val="800"/>
              <a:buChar char="○"/>
              <a:defRPr sz="800">
                <a:solidFill>
                  <a:srgbClr val="1EFFC1"/>
                </a:solidFill>
              </a:defRPr>
            </a:lvl5pPr>
            <a:lvl6pPr indent="-279400" lvl="5" marL="2743200" rtl="0">
              <a:lnSpc>
                <a:spcPct val="115000"/>
              </a:lnSpc>
              <a:spcBef>
                <a:spcPts val="1600"/>
              </a:spcBef>
              <a:spcAft>
                <a:spcPts val="0"/>
              </a:spcAft>
              <a:buClr>
                <a:srgbClr val="1EFFC1"/>
              </a:buClr>
              <a:buSzPts val="800"/>
              <a:buChar char="■"/>
              <a:defRPr sz="800">
                <a:solidFill>
                  <a:srgbClr val="1EFFC1"/>
                </a:solidFill>
              </a:defRPr>
            </a:lvl6pPr>
            <a:lvl7pPr indent="-279400" lvl="6" marL="3200400" rtl="0">
              <a:lnSpc>
                <a:spcPct val="115000"/>
              </a:lnSpc>
              <a:spcBef>
                <a:spcPts val="1600"/>
              </a:spcBef>
              <a:spcAft>
                <a:spcPts val="0"/>
              </a:spcAft>
              <a:buClr>
                <a:srgbClr val="1EFFC1"/>
              </a:buClr>
              <a:buSzPts val="800"/>
              <a:buChar char="●"/>
              <a:defRPr sz="800">
                <a:solidFill>
                  <a:srgbClr val="1EFFC1"/>
                </a:solidFill>
              </a:defRPr>
            </a:lvl7pPr>
            <a:lvl8pPr indent="-279400" lvl="7" marL="3657600" rtl="0">
              <a:lnSpc>
                <a:spcPct val="115000"/>
              </a:lnSpc>
              <a:spcBef>
                <a:spcPts val="1600"/>
              </a:spcBef>
              <a:spcAft>
                <a:spcPts val="0"/>
              </a:spcAft>
              <a:buClr>
                <a:srgbClr val="1EFFC1"/>
              </a:buClr>
              <a:buSzPts val="800"/>
              <a:buChar char="○"/>
              <a:defRPr sz="800">
                <a:solidFill>
                  <a:srgbClr val="1EFFC1"/>
                </a:solidFill>
              </a:defRPr>
            </a:lvl8pPr>
            <a:lvl9pPr indent="-279400" lvl="8" marL="4114800" rtl="0">
              <a:lnSpc>
                <a:spcPct val="115000"/>
              </a:lnSpc>
              <a:spcBef>
                <a:spcPts val="1600"/>
              </a:spcBef>
              <a:spcAft>
                <a:spcPts val="1600"/>
              </a:spcAft>
              <a:buClr>
                <a:srgbClr val="1EFFC1"/>
              </a:buClr>
              <a:buSzPts val="800"/>
              <a:buChar char="■"/>
              <a:defRPr sz="800">
                <a:solidFill>
                  <a:srgbClr val="1EFFC1"/>
                </a:solidFill>
              </a:defRPr>
            </a:lvl9pPr>
          </a:lstStyle>
          <a:p/>
        </p:txBody>
      </p:sp>
      <p:sp>
        <p:nvSpPr>
          <p:cNvPr id="110" name="Google Shape;110;p16"/>
          <p:cNvSpPr txBox="1"/>
          <p:nvPr>
            <p:ph type="ctrTitle"/>
          </p:nvPr>
        </p:nvSpPr>
        <p:spPr>
          <a:xfrm>
            <a:off x="892325" y="644550"/>
            <a:ext cx="79401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61234"/>
              </a:buClr>
              <a:buSzPts val="3000"/>
              <a:buFont typeface="Roboto Black"/>
              <a:buNone/>
              <a:defRPr b="0" sz="300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p:txBody>
      </p:sp>
      <p:sp>
        <p:nvSpPr>
          <p:cNvPr id="111" name="Google Shape;111;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1EFFC1"/>
                </a:solidFill>
              </a:defRPr>
            </a:lvl1pPr>
            <a:lvl2pPr lvl="1">
              <a:buNone/>
              <a:defRPr>
                <a:solidFill>
                  <a:srgbClr val="1EFFC1"/>
                </a:solidFill>
              </a:defRPr>
            </a:lvl2pPr>
            <a:lvl3pPr lvl="2">
              <a:buNone/>
              <a:defRPr>
                <a:solidFill>
                  <a:srgbClr val="1EFFC1"/>
                </a:solidFill>
              </a:defRPr>
            </a:lvl3pPr>
            <a:lvl4pPr lvl="3">
              <a:buNone/>
              <a:defRPr>
                <a:solidFill>
                  <a:srgbClr val="1EFFC1"/>
                </a:solidFill>
              </a:defRPr>
            </a:lvl4pPr>
            <a:lvl5pPr lvl="4">
              <a:buNone/>
              <a:defRPr>
                <a:solidFill>
                  <a:srgbClr val="1EFFC1"/>
                </a:solidFill>
              </a:defRPr>
            </a:lvl5pPr>
            <a:lvl6pPr lvl="5">
              <a:buNone/>
              <a:defRPr>
                <a:solidFill>
                  <a:srgbClr val="1EFFC1"/>
                </a:solidFill>
              </a:defRPr>
            </a:lvl6pPr>
            <a:lvl7pPr lvl="6">
              <a:buNone/>
              <a:defRPr>
                <a:solidFill>
                  <a:srgbClr val="1EFFC1"/>
                </a:solidFill>
              </a:defRPr>
            </a:lvl7pPr>
            <a:lvl8pPr lvl="7">
              <a:buNone/>
              <a:defRPr>
                <a:solidFill>
                  <a:srgbClr val="1EFFC1"/>
                </a:solidFill>
              </a:defRPr>
            </a:lvl8pPr>
            <a:lvl9pPr lvl="8">
              <a:buNone/>
              <a:defRPr>
                <a:solidFill>
                  <a:srgbClr val="1EFFC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112" name="Shape 112"/>
        <p:cNvGrpSpPr/>
        <p:nvPr/>
      </p:nvGrpSpPr>
      <p:grpSpPr>
        <a:xfrm>
          <a:off x="0" y="0"/>
          <a:ext cx="0" cy="0"/>
          <a:chOff x="0" y="0"/>
          <a:chExt cx="0" cy="0"/>
        </a:xfrm>
      </p:grpSpPr>
      <p:sp>
        <p:nvSpPr>
          <p:cNvPr id="113" name="Google Shape;113;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13" name="Shape 13"/>
        <p:cNvGrpSpPr/>
        <p:nvPr/>
      </p:nvGrpSpPr>
      <p:grpSpPr>
        <a:xfrm>
          <a:off x="0" y="0"/>
          <a:ext cx="0" cy="0"/>
          <a:chOff x="0" y="0"/>
          <a:chExt cx="0" cy="0"/>
        </a:xfrm>
      </p:grpSpPr>
      <p:sp>
        <p:nvSpPr>
          <p:cNvPr id="14" name="Google Shape;14;p3"/>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Roboto Black"/>
              <a:buNone/>
              <a:defRPr b="0" sz="3000">
                <a:latin typeface="Roboto Black"/>
                <a:ea typeface="Roboto Black"/>
                <a:cs typeface="Roboto Black"/>
                <a:sym typeface="Roboto Black"/>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5" name="Google Shape;15;p3"/>
          <p:cNvSpPr txBox="1"/>
          <p:nvPr>
            <p:ph idx="1" type="subTitle"/>
          </p:nvPr>
        </p:nvSpPr>
        <p:spPr>
          <a:xfrm>
            <a:off x="6411225" y="2121900"/>
            <a:ext cx="1889400" cy="50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900"/>
              <a:buNone/>
              <a:defRPr sz="900">
                <a:solidFill>
                  <a:schemeClr val="accent1"/>
                </a:solidFill>
              </a:defRPr>
            </a:lvl1pPr>
            <a:lvl2pPr lvl="1" rtl="0" algn="ctr">
              <a:lnSpc>
                <a:spcPct val="100000"/>
              </a:lnSpc>
              <a:spcBef>
                <a:spcPts val="0"/>
              </a:spcBef>
              <a:spcAft>
                <a:spcPts val="0"/>
              </a:spcAft>
              <a:buClr>
                <a:schemeClr val="accent1"/>
              </a:buClr>
              <a:buSzPts val="900"/>
              <a:buNone/>
              <a:defRPr sz="900">
                <a:solidFill>
                  <a:schemeClr val="accent1"/>
                </a:solidFill>
              </a:defRPr>
            </a:lvl2pPr>
            <a:lvl3pPr lvl="2" rtl="0" algn="ctr">
              <a:lnSpc>
                <a:spcPct val="100000"/>
              </a:lnSpc>
              <a:spcBef>
                <a:spcPts val="0"/>
              </a:spcBef>
              <a:spcAft>
                <a:spcPts val="0"/>
              </a:spcAft>
              <a:buClr>
                <a:schemeClr val="accent1"/>
              </a:buClr>
              <a:buSzPts val="900"/>
              <a:buNone/>
              <a:defRPr sz="900">
                <a:solidFill>
                  <a:schemeClr val="accent1"/>
                </a:solidFill>
              </a:defRPr>
            </a:lvl3pPr>
            <a:lvl4pPr lvl="3" rtl="0" algn="ctr">
              <a:lnSpc>
                <a:spcPct val="100000"/>
              </a:lnSpc>
              <a:spcBef>
                <a:spcPts val="0"/>
              </a:spcBef>
              <a:spcAft>
                <a:spcPts val="0"/>
              </a:spcAft>
              <a:buClr>
                <a:schemeClr val="accent1"/>
              </a:buClr>
              <a:buSzPts val="900"/>
              <a:buNone/>
              <a:defRPr sz="900">
                <a:solidFill>
                  <a:schemeClr val="accent1"/>
                </a:solidFill>
              </a:defRPr>
            </a:lvl4pPr>
            <a:lvl5pPr lvl="4" rtl="0" algn="ctr">
              <a:lnSpc>
                <a:spcPct val="100000"/>
              </a:lnSpc>
              <a:spcBef>
                <a:spcPts val="0"/>
              </a:spcBef>
              <a:spcAft>
                <a:spcPts val="0"/>
              </a:spcAft>
              <a:buClr>
                <a:schemeClr val="accent1"/>
              </a:buClr>
              <a:buSzPts val="900"/>
              <a:buNone/>
              <a:defRPr sz="900">
                <a:solidFill>
                  <a:schemeClr val="accent1"/>
                </a:solidFill>
              </a:defRPr>
            </a:lvl5pPr>
            <a:lvl6pPr lvl="5" rtl="0" algn="ctr">
              <a:lnSpc>
                <a:spcPct val="100000"/>
              </a:lnSpc>
              <a:spcBef>
                <a:spcPts val="0"/>
              </a:spcBef>
              <a:spcAft>
                <a:spcPts val="0"/>
              </a:spcAft>
              <a:buClr>
                <a:schemeClr val="accent1"/>
              </a:buClr>
              <a:buSzPts val="900"/>
              <a:buNone/>
              <a:defRPr sz="900">
                <a:solidFill>
                  <a:schemeClr val="accent1"/>
                </a:solidFill>
              </a:defRPr>
            </a:lvl6pPr>
            <a:lvl7pPr lvl="6" rtl="0" algn="ctr">
              <a:lnSpc>
                <a:spcPct val="100000"/>
              </a:lnSpc>
              <a:spcBef>
                <a:spcPts val="0"/>
              </a:spcBef>
              <a:spcAft>
                <a:spcPts val="0"/>
              </a:spcAft>
              <a:buClr>
                <a:schemeClr val="accent1"/>
              </a:buClr>
              <a:buSzPts val="900"/>
              <a:buNone/>
              <a:defRPr sz="900">
                <a:solidFill>
                  <a:schemeClr val="accent1"/>
                </a:solidFill>
              </a:defRPr>
            </a:lvl7pPr>
            <a:lvl8pPr lvl="7" rtl="0" algn="ctr">
              <a:lnSpc>
                <a:spcPct val="100000"/>
              </a:lnSpc>
              <a:spcBef>
                <a:spcPts val="0"/>
              </a:spcBef>
              <a:spcAft>
                <a:spcPts val="0"/>
              </a:spcAft>
              <a:buClr>
                <a:schemeClr val="accent1"/>
              </a:buClr>
              <a:buSzPts val="900"/>
              <a:buNone/>
              <a:defRPr sz="900">
                <a:solidFill>
                  <a:schemeClr val="accent1"/>
                </a:solidFill>
              </a:defRPr>
            </a:lvl8pPr>
            <a:lvl9pPr lvl="8" rtl="0"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16" name="Google Shape;16;p3"/>
          <p:cNvSpPr txBox="1"/>
          <p:nvPr>
            <p:ph hasCustomPrompt="1" idx="2" type="title"/>
          </p:nvPr>
        </p:nvSpPr>
        <p:spPr>
          <a:xfrm>
            <a:off x="5167125" y="1901250"/>
            <a:ext cx="1176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a:r>
              <a:t>xx%</a:t>
            </a:r>
          </a:p>
        </p:txBody>
      </p:sp>
      <p:sp>
        <p:nvSpPr>
          <p:cNvPr id="17" name="Google Shape;17;p3"/>
          <p:cNvSpPr txBox="1"/>
          <p:nvPr>
            <p:ph idx="3" type="subTitle"/>
          </p:nvPr>
        </p:nvSpPr>
        <p:spPr>
          <a:xfrm>
            <a:off x="6411225" y="3046600"/>
            <a:ext cx="1889400" cy="50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900"/>
              <a:buNone/>
              <a:defRPr sz="900">
                <a:solidFill>
                  <a:schemeClr val="accent1"/>
                </a:solidFill>
              </a:defRPr>
            </a:lvl1pPr>
            <a:lvl2pPr lvl="1" rtl="0" algn="ctr">
              <a:lnSpc>
                <a:spcPct val="100000"/>
              </a:lnSpc>
              <a:spcBef>
                <a:spcPts val="0"/>
              </a:spcBef>
              <a:spcAft>
                <a:spcPts val="0"/>
              </a:spcAft>
              <a:buClr>
                <a:schemeClr val="accent1"/>
              </a:buClr>
              <a:buSzPts val="900"/>
              <a:buNone/>
              <a:defRPr sz="900">
                <a:solidFill>
                  <a:schemeClr val="accent1"/>
                </a:solidFill>
              </a:defRPr>
            </a:lvl2pPr>
            <a:lvl3pPr lvl="2" rtl="0" algn="ctr">
              <a:lnSpc>
                <a:spcPct val="100000"/>
              </a:lnSpc>
              <a:spcBef>
                <a:spcPts val="0"/>
              </a:spcBef>
              <a:spcAft>
                <a:spcPts val="0"/>
              </a:spcAft>
              <a:buClr>
                <a:schemeClr val="accent1"/>
              </a:buClr>
              <a:buSzPts val="900"/>
              <a:buNone/>
              <a:defRPr sz="900">
                <a:solidFill>
                  <a:schemeClr val="accent1"/>
                </a:solidFill>
              </a:defRPr>
            </a:lvl3pPr>
            <a:lvl4pPr lvl="3" rtl="0" algn="ctr">
              <a:lnSpc>
                <a:spcPct val="100000"/>
              </a:lnSpc>
              <a:spcBef>
                <a:spcPts val="0"/>
              </a:spcBef>
              <a:spcAft>
                <a:spcPts val="0"/>
              </a:spcAft>
              <a:buClr>
                <a:schemeClr val="accent1"/>
              </a:buClr>
              <a:buSzPts val="900"/>
              <a:buNone/>
              <a:defRPr sz="900">
                <a:solidFill>
                  <a:schemeClr val="accent1"/>
                </a:solidFill>
              </a:defRPr>
            </a:lvl4pPr>
            <a:lvl5pPr lvl="4" rtl="0" algn="ctr">
              <a:lnSpc>
                <a:spcPct val="100000"/>
              </a:lnSpc>
              <a:spcBef>
                <a:spcPts val="0"/>
              </a:spcBef>
              <a:spcAft>
                <a:spcPts val="0"/>
              </a:spcAft>
              <a:buClr>
                <a:schemeClr val="accent1"/>
              </a:buClr>
              <a:buSzPts val="900"/>
              <a:buNone/>
              <a:defRPr sz="900">
                <a:solidFill>
                  <a:schemeClr val="accent1"/>
                </a:solidFill>
              </a:defRPr>
            </a:lvl5pPr>
            <a:lvl6pPr lvl="5" rtl="0" algn="ctr">
              <a:lnSpc>
                <a:spcPct val="100000"/>
              </a:lnSpc>
              <a:spcBef>
                <a:spcPts val="0"/>
              </a:spcBef>
              <a:spcAft>
                <a:spcPts val="0"/>
              </a:spcAft>
              <a:buClr>
                <a:schemeClr val="accent1"/>
              </a:buClr>
              <a:buSzPts val="900"/>
              <a:buNone/>
              <a:defRPr sz="900">
                <a:solidFill>
                  <a:schemeClr val="accent1"/>
                </a:solidFill>
              </a:defRPr>
            </a:lvl6pPr>
            <a:lvl7pPr lvl="6" rtl="0" algn="ctr">
              <a:lnSpc>
                <a:spcPct val="100000"/>
              </a:lnSpc>
              <a:spcBef>
                <a:spcPts val="0"/>
              </a:spcBef>
              <a:spcAft>
                <a:spcPts val="0"/>
              </a:spcAft>
              <a:buClr>
                <a:schemeClr val="accent1"/>
              </a:buClr>
              <a:buSzPts val="900"/>
              <a:buNone/>
              <a:defRPr sz="900">
                <a:solidFill>
                  <a:schemeClr val="accent1"/>
                </a:solidFill>
              </a:defRPr>
            </a:lvl7pPr>
            <a:lvl8pPr lvl="7" rtl="0" algn="ctr">
              <a:lnSpc>
                <a:spcPct val="100000"/>
              </a:lnSpc>
              <a:spcBef>
                <a:spcPts val="0"/>
              </a:spcBef>
              <a:spcAft>
                <a:spcPts val="0"/>
              </a:spcAft>
              <a:buClr>
                <a:schemeClr val="accent1"/>
              </a:buClr>
              <a:buSzPts val="900"/>
              <a:buNone/>
              <a:defRPr sz="900">
                <a:solidFill>
                  <a:schemeClr val="accent1"/>
                </a:solidFill>
              </a:defRPr>
            </a:lvl8pPr>
            <a:lvl9pPr lvl="8" rtl="0"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18" name="Google Shape;18;p3"/>
          <p:cNvSpPr txBox="1"/>
          <p:nvPr>
            <p:ph hasCustomPrompt="1" idx="4" type="title"/>
          </p:nvPr>
        </p:nvSpPr>
        <p:spPr>
          <a:xfrm>
            <a:off x="5167125" y="2797975"/>
            <a:ext cx="1176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a:r>
              <a:t>xx%</a:t>
            </a:r>
          </a:p>
        </p:txBody>
      </p:sp>
      <p:sp>
        <p:nvSpPr>
          <p:cNvPr id="19" name="Google Shape;19;p3"/>
          <p:cNvSpPr txBox="1"/>
          <p:nvPr>
            <p:ph idx="5" type="subTitle"/>
          </p:nvPr>
        </p:nvSpPr>
        <p:spPr>
          <a:xfrm>
            <a:off x="6411225" y="3935450"/>
            <a:ext cx="1889400" cy="50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900"/>
              <a:buNone/>
              <a:defRPr sz="900">
                <a:solidFill>
                  <a:schemeClr val="accent1"/>
                </a:solidFill>
              </a:defRPr>
            </a:lvl1pPr>
            <a:lvl2pPr lvl="1" rtl="0" algn="ctr">
              <a:lnSpc>
                <a:spcPct val="100000"/>
              </a:lnSpc>
              <a:spcBef>
                <a:spcPts val="0"/>
              </a:spcBef>
              <a:spcAft>
                <a:spcPts val="0"/>
              </a:spcAft>
              <a:buClr>
                <a:schemeClr val="accent1"/>
              </a:buClr>
              <a:buSzPts val="900"/>
              <a:buNone/>
              <a:defRPr sz="900">
                <a:solidFill>
                  <a:schemeClr val="accent1"/>
                </a:solidFill>
              </a:defRPr>
            </a:lvl2pPr>
            <a:lvl3pPr lvl="2" rtl="0" algn="ctr">
              <a:lnSpc>
                <a:spcPct val="100000"/>
              </a:lnSpc>
              <a:spcBef>
                <a:spcPts val="0"/>
              </a:spcBef>
              <a:spcAft>
                <a:spcPts val="0"/>
              </a:spcAft>
              <a:buClr>
                <a:schemeClr val="accent1"/>
              </a:buClr>
              <a:buSzPts val="900"/>
              <a:buNone/>
              <a:defRPr sz="900">
                <a:solidFill>
                  <a:schemeClr val="accent1"/>
                </a:solidFill>
              </a:defRPr>
            </a:lvl3pPr>
            <a:lvl4pPr lvl="3" rtl="0" algn="ctr">
              <a:lnSpc>
                <a:spcPct val="100000"/>
              </a:lnSpc>
              <a:spcBef>
                <a:spcPts val="0"/>
              </a:spcBef>
              <a:spcAft>
                <a:spcPts val="0"/>
              </a:spcAft>
              <a:buClr>
                <a:schemeClr val="accent1"/>
              </a:buClr>
              <a:buSzPts val="900"/>
              <a:buNone/>
              <a:defRPr sz="900">
                <a:solidFill>
                  <a:schemeClr val="accent1"/>
                </a:solidFill>
              </a:defRPr>
            </a:lvl4pPr>
            <a:lvl5pPr lvl="4" rtl="0" algn="ctr">
              <a:lnSpc>
                <a:spcPct val="100000"/>
              </a:lnSpc>
              <a:spcBef>
                <a:spcPts val="0"/>
              </a:spcBef>
              <a:spcAft>
                <a:spcPts val="0"/>
              </a:spcAft>
              <a:buClr>
                <a:schemeClr val="accent1"/>
              </a:buClr>
              <a:buSzPts val="900"/>
              <a:buNone/>
              <a:defRPr sz="900">
                <a:solidFill>
                  <a:schemeClr val="accent1"/>
                </a:solidFill>
              </a:defRPr>
            </a:lvl5pPr>
            <a:lvl6pPr lvl="5" rtl="0" algn="ctr">
              <a:lnSpc>
                <a:spcPct val="100000"/>
              </a:lnSpc>
              <a:spcBef>
                <a:spcPts val="0"/>
              </a:spcBef>
              <a:spcAft>
                <a:spcPts val="0"/>
              </a:spcAft>
              <a:buClr>
                <a:schemeClr val="accent1"/>
              </a:buClr>
              <a:buSzPts val="900"/>
              <a:buNone/>
              <a:defRPr sz="900">
                <a:solidFill>
                  <a:schemeClr val="accent1"/>
                </a:solidFill>
              </a:defRPr>
            </a:lvl6pPr>
            <a:lvl7pPr lvl="6" rtl="0" algn="ctr">
              <a:lnSpc>
                <a:spcPct val="100000"/>
              </a:lnSpc>
              <a:spcBef>
                <a:spcPts val="0"/>
              </a:spcBef>
              <a:spcAft>
                <a:spcPts val="0"/>
              </a:spcAft>
              <a:buClr>
                <a:schemeClr val="accent1"/>
              </a:buClr>
              <a:buSzPts val="900"/>
              <a:buNone/>
              <a:defRPr sz="900">
                <a:solidFill>
                  <a:schemeClr val="accent1"/>
                </a:solidFill>
              </a:defRPr>
            </a:lvl7pPr>
            <a:lvl8pPr lvl="7" rtl="0" algn="ctr">
              <a:lnSpc>
                <a:spcPct val="100000"/>
              </a:lnSpc>
              <a:spcBef>
                <a:spcPts val="0"/>
              </a:spcBef>
              <a:spcAft>
                <a:spcPts val="0"/>
              </a:spcAft>
              <a:buClr>
                <a:schemeClr val="accent1"/>
              </a:buClr>
              <a:buSzPts val="900"/>
              <a:buNone/>
              <a:defRPr sz="900">
                <a:solidFill>
                  <a:schemeClr val="accent1"/>
                </a:solidFill>
              </a:defRPr>
            </a:lvl8pPr>
            <a:lvl9pPr lvl="8" rtl="0"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0" name="Google Shape;20;p3"/>
          <p:cNvSpPr txBox="1"/>
          <p:nvPr>
            <p:ph hasCustomPrompt="1" idx="6" type="title"/>
          </p:nvPr>
        </p:nvSpPr>
        <p:spPr>
          <a:xfrm>
            <a:off x="5167125" y="3694700"/>
            <a:ext cx="1176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a:r>
              <a:t>xx%</a:t>
            </a:r>
          </a:p>
        </p:txBody>
      </p:sp>
      <p:sp>
        <p:nvSpPr>
          <p:cNvPr id="21" name="Google Shape;21;p3"/>
          <p:cNvSpPr txBox="1"/>
          <p:nvPr>
            <p:ph idx="7" type="subTitle"/>
          </p:nvPr>
        </p:nvSpPr>
        <p:spPr>
          <a:xfrm>
            <a:off x="725750" y="2121900"/>
            <a:ext cx="2010000" cy="502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900"/>
              <a:buNone/>
              <a:defRPr sz="900">
                <a:solidFill>
                  <a:schemeClr val="accent1"/>
                </a:solidFill>
              </a:defRPr>
            </a:lvl1pPr>
            <a:lvl2pPr lvl="1" rtl="0" algn="r">
              <a:lnSpc>
                <a:spcPct val="100000"/>
              </a:lnSpc>
              <a:spcBef>
                <a:spcPts val="0"/>
              </a:spcBef>
              <a:spcAft>
                <a:spcPts val="0"/>
              </a:spcAft>
              <a:buClr>
                <a:schemeClr val="accent1"/>
              </a:buClr>
              <a:buSzPts val="900"/>
              <a:buNone/>
              <a:defRPr sz="900">
                <a:solidFill>
                  <a:schemeClr val="accent1"/>
                </a:solidFill>
              </a:defRPr>
            </a:lvl2pPr>
            <a:lvl3pPr lvl="2" rtl="0" algn="r">
              <a:lnSpc>
                <a:spcPct val="100000"/>
              </a:lnSpc>
              <a:spcBef>
                <a:spcPts val="0"/>
              </a:spcBef>
              <a:spcAft>
                <a:spcPts val="0"/>
              </a:spcAft>
              <a:buClr>
                <a:schemeClr val="accent1"/>
              </a:buClr>
              <a:buSzPts val="900"/>
              <a:buNone/>
              <a:defRPr sz="900">
                <a:solidFill>
                  <a:schemeClr val="accent1"/>
                </a:solidFill>
              </a:defRPr>
            </a:lvl3pPr>
            <a:lvl4pPr lvl="3" rtl="0" algn="r">
              <a:lnSpc>
                <a:spcPct val="100000"/>
              </a:lnSpc>
              <a:spcBef>
                <a:spcPts val="0"/>
              </a:spcBef>
              <a:spcAft>
                <a:spcPts val="0"/>
              </a:spcAft>
              <a:buClr>
                <a:schemeClr val="accent1"/>
              </a:buClr>
              <a:buSzPts val="900"/>
              <a:buNone/>
              <a:defRPr sz="900">
                <a:solidFill>
                  <a:schemeClr val="accent1"/>
                </a:solidFill>
              </a:defRPr>
            </a:lvl4pPr>
            <a:lvl5pPr lvl="4" rtl="0" algn="r">
              <a:lnSpc>
                <a:spcPct val="100000"/>
              </a:lnSpc>
              <a:spcBef>
                <a:spcPts val="0"/>
              </a:spcBef>
              <a:spcAft>
                <a:spcPts val="0"/>
              </a:spcAft>
              <a:buClr>
                <a:schemeClr val="accent1"/>
              </a:buClr>
              <a:buSzPts val="900"/>
              <a:buNone/>
              <a:defRPr sz="900">
                <a:solidFill>
                  <a:schemeClr val="accent1"/>
                </a:solidFill>
              </a:defRPr>
            </a:lvl5pPr>
            <a:lvl6pPr lvl="5" rtl="0" algn="r">
              <a:lnSpc>
                <a:spcPct val="100000"/>
              </a:lnSpc>
              <a:spcBef>
                <a:spcPts val="0"/>
              </a:spcBef>
              <a:spcAft>
                <a:spcPts val="0"/>
              </a:spcAft>
              <a:buClr>
                <a:schemeClr val="accent1"/>
              </a:buClr>
              <a:buSzPts val="900"/>
              <a:buNone/>
              <a:defRPr sz="900">
                <a:solidFill>
                  <a:schemeClr val="accent1"/>
                </a:solidFill>
              </a:defRPr>
            </a:lvl6pPr>
            <a:lvl7pPr lvl="6" rtl="0" algn="r">
              <a:lnSpc>
                <a:spcPct val="100000"/>
              </a:lnSpc>
              <a:spcBef>
                <a:spcPts val="0"/>
              </a:spcBef>
              <a:spcAft>
                <a:spcPts val="0"/>
              </a:spcAft>
              <a:buClr>
                <a:schemeClr val="accent1"/>
              </a:buClr>
              <a:buSzPts val="900"/>
              <a:buNone/>
              <a:defRPr sz="900">
                <a:solidFill>
                  <a:schemeClr val="accent1"/>
                </a:solidFill>
              </a:defRPr>
            </a:lvl7pPr>
            <a:lvl8pPr lvl="7" rtl="0" algn="r">
              <a:lnSpc>
                <a:spcPct val="100000"/>
              </a:lnSpc>
              <a:spcBef>
                <a:spcPts val="0"/>
              </a:spcBef>
              <a:spcAft>
                <a:spcPts val="0"/>
              </a:spcAft>
              <a:buClr>
                <a:schemeClr val="accent1"/>
              </a:buClr>
              <a:buSzPts val="900"/>
              <a:buNone/>
              <a:defRPr sz="900">
                <a:solidFill>
                  <a:schemeClr val="accent1"/>
                </a:solidFill>
              </a:defRPr>
            </a:lvl8pPr>
            <a:lvl9pPr lvl="8" rtl="0" algn="r">
              <a:lnSpc>
                <a:spcPct val="100000"/>
              </a:lnSpc>
              <a:spcBef>
                <a:spcPts val="0"/>
              </a:spcBef>
              <a:spcAft>
                <a:spcPts val="0"/>
              </a:spcAft>
              <a:buClr>
                <a:schemeClr val="accent1"/>
              </a:buClr>
              <a:buSzPts val="900"/>
              <a:buNone/>
              <a:defRPr sz="900">
                <a:solidFill>
                  <a:schemeClr val="accent1"/>
                </a:solidFill>
              </a:defRPr>
            </a:lvl9pPr>
          </a:lstStyle>
          <a:p/>
        </p:txBody>
      </p:sp>
      <p:sp>
        <p:nvSpPr>
          <p:cNvPr id="22" name="Google Shape;22;p3"/>
          <p:cNvSpPr txBox="1"/>
          <p:nvPr>
            <p:ph hasCustomPrompt="1" idx="8" type="title"/>
          </p:nvPr>
        </p:nvSpPr>
        <p:spPr>
          <a:xfrm>
            <a:off x="2827575" y="1901250"/>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a:r>
              <a:t>xx%</a:t>
            </a:r>
          </a:p>
        </p:txBody>
      </p:sp>
      <p:sp>
        <p:nvSpPr>
          <p:cNvPr id="23" name="Google Shape;23;p3"/>
          <p:cNvSpPr txBox="1"/>
          <p:nvPr>
            <p:ph idx="9" type="subTitle"/>
          </p:nvPr>
        </p:nvSpPr>
        <p:spPr>
          <a:xfrm>
            <a:off x="725750" y="3046600"/>
            <a:ext cx="2010000" cy="502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900"/>
              <a:buNone/>
              <a:defRPr sz="900">
                <a:solidFill>
                  <a:schemeClr val="accent1"/>
                </a:solidFill>
              </a:defRPr>
            </a:lvl1pPr>
            <a:lvl2pPr lvl="1" rtl="0" algn="r">
              <a:lnSpc>
                <a:spcPct val="100000"/>
              </a:lnSpc>
              <a:spcBef>
                <a:spcPts val="0"/>
              </a:spcBef>
              <a:spcAft>
                <a:spcPts val="0"/>
              </a:spcAft>
              <a:buClr>
                <a:schemeClr val="accent1"/>
              </a:buClr>
              <a:buSzPts val="900"/>
              <a:buNone/>
              <a:defRPr sz="900">
                <a:solidFill>
                  <a:schemeClr val="accent1"/>
                </a:solidFill>
              </a:defRPr>
            </a:lvl2pPr>
            <a:lvl3pPr lvl="2" rtl="0" algn="r">
              <a:lnSpc>
                <a:spcPct val="100000"/>
              </a:lnSpc>
              <a:spcBef>
                <a:spcPts val="0"/>
              </a:spcBef>
              <a:spcAft>
                <a:spcPts val="0"/>
              </a:spcAft>
              <a:buClr>
                <a:schemeClr val="accent1"/>
              </a:buClr>
              <a:buSzPts val="900"/>
              <a:buNone/>
              <a:defRPr sz="900">
                <a:solidFill>
                  <a:schemeClr val="accent1"/>
                </a:solidFill>
              </a:defRPr>
            </a:lvl3pPr>
            <a:lvl4pPr lvl="3" rtl="0" algn="r">
              <a:lnSpc>
                <a:spcPct val="100000"/>
              </a:lnSpc>
              <a:spcBef>
                <a:spcPts val="0"/>
              </a:spcBef>
              <a:spcAft>
                <a:spcPts val="0"/>
              </a:spcAft>
              <a:buClr>
                <a:schemeClr val="accent1"/>
              </a:buClr>
              <a:buSzPts val="900"/>
              <a:buNone/>
              <a:defRPr sz="900">
                <a:solidFill>
                  <a:schemeClr val="accent1"/>
                </a:solidFill>
              </a:defRPr>
            </a:lvl4pPr>
            <a:lvl5pPr lvl="4" rtl="0" algn="r">
              <a:lnSpc>
                <a:spcPct val="100000"/>
              </a:lnSpc>
              <a:spcBef>
                <a:spcPts val="0"/>
              </a:spcBef>
              <a:spcAft>
                <a:spcPts val="0"/>
              </a:spcAft>
              <a:buClr>
                <a:schemeClr val="accent1"/>
              </a:buClr>
              <a:buSzPts val="900"/>
              <a:buNone/>
              <a:defRPr sz="900">
                <a:solidFill>
                  <a:schemeClr val="accent1"/>
                </a:solidFill>
              </a:defRPr>
            </a:lvl5pPr>
            <a:lvl6pPr lvl="5" rtl="0" algn="r">
              <a:lnSpc>
                <a:spcPct val="100000"/>
              </a:lnSpc>
              <a:spcBef>
                <a:spcPts val="0"/>
              </a:spcBef>
              <a:spcAft>
                <a:spcPts val="0"/>
              </a:spcAft>
              <a:buClr>
                <a:schemeClr val="accent1"/>
              </a:buClr>
              <a:buSzPts val="900"/>
              <a:buNone/>
              <a:defRPr sz="900">
                <a:solidFill>
                  <a:schemeClr val="accent1"/>
                </a:solidFill>
              </a:defRPr>
            </a:lvl6pPr>
            <a:lvl7pPr lvl="6" rtl="0" algn="r">
              <a:lnSpc>
                <a:spcPct val="100000"/>
              </a:lnSpc>
              <a:spcBef>
                <a:spcPts val="0"/>
              </a:spcBef>
              <a:spcAft>
                <a:spcPts val="0"/>
              </a:spcAft>
              <a:buClr>
                <a:schemeClr val="accent1"/>
              </a:buClr>
              <a:buSzPts val="900"/>
              <a:buNone/>
              <a:defRPr sz="900">
                <a:solidFill>
                  <a:schemeClr val="accent1"/>
                </a:solidFill>
              </a:defRPr>
            </a:lvl7pPr>
            <a:lvl8pPr lvl="7" rtl="0" algn="r">
              <a:lnSpc>
                <a:spcPct val="100000"/>
              </a:lnSpc>
              <a:spcBef>
                <a:spcPts val="0"/>
              </a:spcBef>
              <a:spcAft>
                <a:spcPts val="0"/>
              </a:spcAft>
              <a:buClr>
                <a:schemeClr val="accent1"/>
              </a:buClr>
              <a:buSzPts val="900"/>
              <a:buNone/>
              <a:defRPr sz="900">
                <a:solidFill>
                  <a:schemeClr val="accent1"/>
                </a:solidFill>
              </a:defRPr>
            </a:lvl8pPr>
            <a:lvl9pPr lvl="8" rtl="0" algn="r">
              <a:lnSpc>
                <a:spcPct val="100000"/>
              </a:lnSpc>
              <a:spcBef>
                <a:spcPts val="0"/>
              </a:spcBef>
              <a:spcAft>
                <a:spcPts val="0"/>
              </a:spcAft>
              <a:buClr>
                <a:schemeClr val="accent1"/>
              </a:buClr>
              <a:buSzPts val="900"/>
              <a:buNone/>
              <a:defRPr sz="900">
                <a:solidFill>
                  <a:schemeClr val="accent1"/>
                </a:solidFill>
              </a:defRPr>
            </a:lvl9pPr>
          </a:lstStyle>
          <a:p/>
        </p:txBody>
      </p:sp>
      <p:sp>
        <p:nvSpPr>
          <p:cNvPr id="24" name="Google Shape;24;p3"/>
          <p:cNvSpPr txBox="1"/>
          <p:nvPr>
            <p:ph hasCustomPrompt="1" idx="13" type="title"/>
          </p:nvPr>
        </p:nvSpPr>
        <p:spPr>
          <a:xfrm>
            <a:off x="2827575" y="2797975"/>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a:r>
              <a:t>xx%</a:t>
            </a:r>
          </a:p>
        </p:txBody>
      </p:sp>
      <p:sp>
        <p:nvSpPr>
          <p:cNvPr id="25" name="Google Shape;25;p3"/>
          <p:cNvSpPr txBox="1"/>
          <p:nvPr>
            <p:ph idx="14" type="subTitle"/>
          </p:nvPr>
        </p:nvSpPr>
        <p:spPr>
          <a:xfrm>
            <a:off x="725750" y="3935450"/>
            <a:ext cx="2010000" cy="502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900"/>
              <a:buNone/>
              <a:defRPr sz="900">
                <a:solidFill>
                  <a:schemeClr val="accent1"/>
                </a:solidFill>
              </a:defRPr>
            </a:lvl1pPr>
            <a:lvl2pPr lvl="1" rtl="0" algn="r">
              <a:lnSpc>
                <a:spcPct val="100000"/>
              </a:lnSpc>
              <a:spcBef>
                <a:spcPts val="0"/>
              </a:spcBef>
              <a:spcAft>
                <a:spcPts val="0"/>
              </a:spcAft>
              <a:buClr>
                <a:schemeClr val="accent1"/>
              </a:buClr>
              <a:buSzPts val="900"/>
              <a:buNone/>
              <a:defRPr sz="900">
                <a:solidFill>
                  <a:schemeClr val="accent1"/>
                </a:solidFill>
              </a:defRPr>
            </a:lvl2pPr>
            <a:lvl3pPr lvl="2" rtl="0" algn="r">
              <a:lnSpc>
                <a:spcPct val="100000"/>
              </a:lnSpc>
              <a:spcBef>
                <a:spcPts val="0"/>
              </a:spcBef>
              <a:spcAft>
                <a:spcPts val="0"/>
              </a:spcAft>
              <a:buClr>
                <a:schemeClr val="accent1"/>
              </a:buClr>
              <a:buSzPts val="900"/>
              <a:buNone/>
              <a:defRPr sz="900">
                <a:solidFill>
                  <a:schemeClr val="accent1"/>
                </a:solidFill>
              </a:defRPr>
            </a:lvl3pPr>
            <a:lvl4pPr lvl="3" rtl="0" algn="r">
              <a:lnSpc>
                <a:spcPct val="100000"/>
              </a:lnSpc>
              <a:spcBef>
                <a:spcPts val="0"/>
              </a:spcBef>
              <a:spcAft>
                <a:spcPts val="0"/>
              </a:spcAft>
              <a:buClr>
                <a:schemeClr val="accent1"/>
              </a:buClr>
              <a:buSzPts val="900"/>
              <a:buNone/>
              <a:defRPr sz="900">
                <a:solidFill>
                  <a:schemeClr val="accent1"/>
                </a:solidFill>
              </a:defRPr>
            </a:lvl4pPr>
            <a:lvl5pPr lvl="4" rtl="0" algn="r">
              <a:lnSpc>
                <a:spcPct val="100000"/>
              </a:lnSpc>
              <a:spcBef>
                <a:spcPts val="0"/>
              </a:spcBef>
              <a:spcAft>
                <a:spcPts val="0"/>
              </a:spcAft>
              <a:buClr>
                <a:schemeClr val="accent1"/>
              </a:buClr>
              <a:buSzPts val="900"/>
              <a:buNone/>
              <a:defRPr sz="900">
                <a:solidFill>
                  <a:schemeClr val="accent1"/>
                </a:solidFill>
              </a:defRPr>
            </a:lvl5pPr>
            <a:lvl6pPr lvl="5" rtl="0" algn="r">
              <a:lnSpc>
                <a:spcPct val="100000"/>
              </a:lnSpc>
              <a:spcBef>
                <a:spcPts val="0"/>
              </a:spcBef>
              <a:spcAft>
                <a:spcPts val="0"/>
              </a:spcAft>
              <a:buClr>
                <a:schemeClr val="accent1"/>
              </a:buClr>
              <a:buSzPts val="900"/>
              <a:buNone/>
              <a:defRPr sz="900">
                <a:solidFill>
                  <a:schemeClr val="accent1"/>
                </a:solidFill>
              </a:defRPr>
            </a:lvl6pPr>
            <a:lvl7pPr lvl="6" rtl="0" algn="r">
              <a:lnSpc>
                <a:spcPct val="100000"/>
              </a:lnSpc>
              <a:spcBef>
                <a:spcPts val="0"/>
              </a:spcBef>
              <a:spcAft>
                <a:spcPts val="0"/>
              </a:spcAft>
              <a:buClr>
                <a:schemeClr val="accent1"/>
              </a:buClr>
              <a:buSzPts val="900"/>
              <a:buNone/>
              <a:defRPr sz="900">
                <a:solidFill>
                  <a:schemeClr val="accent1"/>
                </a:solidFill>
              </a:defRPr>
            </a:lvl7pPr>
            <a:lvl8pPr lvl="7" rtl="0" algn="r">
              <a:lnSpc>
                <a:spcPct val="100000"/>
              </a:lnSpc>
              <a:spcBef>
                <a:spcPts val="0"/>
              </a:spcBef>
              <a:spcAft>
                <a:spcPts val="0"/>
              </a:spcAft>
              <a:buClr>
                <a:schemeClr val="accent1"/>
              </a:buClr>
              <a:buSzPts val="900"/>
              <a:buNone/>
              <a:defRPr sz="900">
                <a:solidFill>
                  <a:schemeClr val="accent1"/>
                </a:solidFill>
              </a:defRPr>
            </a:lvl8pPr>
            <a:lvl9pPr lvl="8" rtl="0" algn="r">
              <a:lnSpc>
                <a:spcPct val="100000"/>
              </a:lnSpc>
              <a:spcBef>
                <a:spcPts val="0"/>
              </a:spcBef>
              <a:spcAft>
                <a:spcPts val="0"/>
              </a:spcAft>
              <a:buClr>
                <a:schemeClr val="accent1"/>
              </a:buClr>
              <a:buSzPts val="900"/>
              <a:buNone/>
              <a:defRPr sz="900">
                <a:solidFill>
                  <a:schemeClr val="accent1"/>
                </a:solidFill>
              </a:defRPr>
            </a:lvl9pPr>
          </a:lstStyle>
          <a:p/>
        </p:txBody>
      </p:sp>
      <p:sp>
        <p:nvSpPr>
          <p:cNvPr id="26" name="Google Shape;26;p3"/>
          <p:cNvSpPr txBox="1"/>
          <p:nvPr>
            <p:ph hasCustomPrompt="1" idx="15" type="title"/>
          </p:nvPr>
        </p:nvSpPr>
        <p:spPr>
          <a:xfrm>
            <a:off x="2827575" y="3694700"/>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a:r>
              <a:t>xx%</a:t>
            </a:r>
          </a:p>
        </p:txBody>
      </p:sp>
      <p:sp>
        <p:nvSpPr>
          <p:cNvPr id="27" name="Google Shape;27;p3"/>
          <p:cNvSpPr txBox="1"/>
          <p:nvPr>
            <p:ph idx="16" type="ctrTitle"/>
          </p:nvPr>
        </p:nvSpPr>
        <p:spPr>
          <a:xfrm>
            <a:off x="643488" y="2050763"/>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
              <a:buFont typeface="Roboto Black"/>
              <a:buNone/>
              <a:defRPr b="0" sz="1200">
                <a:latin typeface="Roboto Black"/>
                <a:ea typeface="Roboto Black"/>
                <a:cs typeface="Roboto Black"/>
                <a:sym typeface="Roboto Black"/>
              </a:defRPr>
            </a:lvl1pPr>
            <a:lvl2pPr lvl="1" rtl="0" algn="r">
              <a:spcBef>
                <a:spcPts val="0"/>
              </a:spcBef>
              <a:spcAft>
                <a:spcPts val="0"/>
              </a:spcAft>
              <a:buSzPts val="1200"/>
              <a:buFont typeface="Roboto Black"/>
              <a:buNone/>
              <a:defRPr b="0" sz="1200">
                <a:latin typeface="Roboto Black"/>
                <a:ea typeface="Roboto Black"/>
                <a:cs typeface="Roboto Black"/>
                <a:sym typeface="Roboto Black"/>
              </a:defRPr>
            </a:lvl2pPr>
            <a:lvl3pPr lvl="2" rtl="0" algn="r">
              <a:spcBef>
                <a:spcPts val="0"/>
              </a:spcBef>
              <a:spcAft>
                <a:spcPts val="0"/>
              </a:spcAft>
              <a:buSzPts val="1200"/>
              <a:buFont typeface="Roboto Black"/>
              <a:buNone/>
              <a:defRPr b="0" sz="1200">
                <a:latin typeface="Roboto Black"/>
                <a:ea typeface="Roboto Black"/>
                <a:cs typeface="Roboto Black"/>
                <a:sym typeface="Roboto Black"/>
              </a:defRPr>
            </a:lvl3pPr>
            <a:lvl4pPr lvl="3" rtl="0" algn="r">
              <a:spcBef>
                <a:spcPts val="0"/>
              </a:spcBef>
              <a:spcAft>
                <a:spcPts val="0"/>
              </a:spcAft>
              <a:buSzPts val="1200"/>
              <a:buFont typeface="Roboto Black"/>
              <a:buNone/>
              <a:defRPr b="0" sz="1200">
                <a:latin typeface="Roboto Black"/>
                <a:ea typeface="Roboto Black"/>
                <a:cs typeface="Roboto Black"/>
                <a:sym typeface="Roboto Black"/>
              </a:defRPr>
            </a:lvl4pPr>
            <a:lvl5pPr lvl="4" rtl="0" algn="r">
              <a:spcBef>
                <a:spcPts val="0"/>
              </a:spcBef>
              <a:spcAft>
                <a:spcPts val="0"/>
              </a:spcAft>
              <a:buSzPts val="1200"/>
              <a:buFont typeface="Roboto Black"/>
              <a:buNone/>
              <a:defRPr b="0" sz="1200">
                <a:latin typeface="Roboto Black"/>
                <a:ea typeface="Roboto Black"/>
                <a:cs typeface="Roboto Black"/>
                <a:sym typeface="Roboto Black"/>
              </a:defRPr>
            </a:lvl5pPr>
            <a:lvl6pPr lvl="5" rtl="0" algn="r">
              <a:spcBef>
                <a:spcPts val="0"/>
              </a:spcBef>
              <a:spcAft>
                <a:spcPts val="0"/>
              </a:spcAft>
              <a:buSzPts val="1200"/>
              <a:buFont typeface="Roboto Black"/>
              <a:buNone/>
              <a:defRPr b="0" sz="1200">
                <a:latin typeface="Roboto Black"/>
                <a:ea typeface="Roboto Black"/>
                <a:cs typeface="Roboto Black"/>
                <a:sym typeface="Roboto Black"/>
              </a:defRPr>
            </a:lvl6pPr>
            <a:lvl7pPr lvl="6" rtl="0" algn="r">
              <a:spcBef>
                <a:spcPts val="0"/>
              </a:spcBef>
              <a:spcAft>
                <a:spcPts val="0"/>
              </a:spcAft>
              <a:buSzPts val="1200"/>
              <a:buFont typeface="Roboto Black"/>
              <a:buNone/>
              <a:defRPr b="0" sz="1200">
                <a:latin typeface="Roboto Black"/>
                <a:ea typeface="Roboto Black"/>
                <a:cs typeface="Roboto Black"/>
                <a:sym typeface="Roboto Black"/>
              </a:defRPr>
            </a:lvl7pPr>
            <a:lvl8pPr lvl="7" rtl="0" algn="r">
              <a:spcBef>
                <a:spcPts val="0"/>
              </a:spcBef>
              <a:spcAft>
                <a:spcPts val="0"/>
              </a:spcAft>
              <a:buSzPts val="1200"/>
              <a:buFont typeface="Roboto Black"/>
              <a:buNone/>
              <a:defRPr b="0" sz="1200">
                <a:latin typeface="Roboto Black"/>
                <a:ea typeface="Roboto Black"/>
                <a:cs typeface="Roboto Black"/>
                <a:sym typeface="Roboto Black"/>
              </a:defRPr>
            </a:lvl8pPr>
            <a:lvl9pPr lvl="8" rtl="0" algn="r">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28" name="Google Shape;28;p3"/>
          <p:cNvSpPr txBox="1"/>
          <p:nvPr>
            <p:ph idx="17" type="ctrTitle"/>
          </p:nvPr>
        </p:nvSpPr>
        <p:spPr>
          <a:xfrm>
            <a:off x="643488" y="2974963"/>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
              <a:buFont typeface="Roboto Black"/>
              <a:buNone/>
              <a:defRPr b="0" sz="1200">
                <a:latin typeface="Roboto Black"/>
                <a:ea typeface="Roboto Black"/>
                <a:cs typeface="Roboto Black"/>
                <a:sym typeface="Roboto Black"/>
              </a:defRPr>
            </a:lvl1pPr>
            <a:lvl2pPr lvl="1" rtl="0" algn="r">
              <a:spcBef>
                <a:spcPts val="0"/>
              </a:spcBef>
              <a:spcAft>
                <a:spcPts val="0"/>
              </a:spcAft>
              <a:buSzPts val="1200"/>
              <a:buFont typeface="Roboto Black"/>
              <a:buNone/>
              <a:defRPr b="0" sz="1200">
                <a:latin typeface="Roboto Black"/>
                <a:ea typeface="Roboto Black"/>
                <a:cs typeface="Roboto Black"/>
                <a:sym typeface="Roboto Black"/>
              </a:defRPr>
            </a:lvl2pPr>
            <a:lvl3pPr lvl="2" rtl="0" algn="r">
              <a:spcBef>
                <a:spcPts val="0"/>
              </a:spcBef>
              <a:spcAft>
                <a:spcPts val="0"/>
              </a:spcAft>
              <a:buSzPts val="1200"/>
              <a:buFont typeface="Roboto Black"/>
              <a:buNone/>
              <a:defRPr b="0" sz="1200">
                <a:latin typeface="Roboto Black"/>
                <a:ea typeface="Roboto Black"/>
                <a:cs typeface="Roboto Black"/>
                <a:sym typeface="Roboto Black"/>
              </a:defRPr>
            </a:lvl3pPr>
            <a:lvl4pPr lvl="3" rtl="0" algn="r">
              <a:spcBef>
                <a:spcPts val="0"/>
              </a:spcBef>
              <a:spcAft>
                <a:spcPts val="0"/>
              </a:spcAft>
              <a:buSzPts val="1200"/>
              <a:buFont typeface="Roboto Black"/>
              <a:buNone/>
              <a:defRPr b="0" sz="1200">
                <a:latin typeface="Roboto Black"/>
                <a:ea typeface="Roboto Black"/>
                <a:cs typeface="Roboto Black"/>
                <a:sym typeface="Roboto Black"/>
              </a:defRPr>
            </a:lvl4pPr>
            <a:lvl5pPr lvl="4" rtl="0" algn="r">
              <a:spcBef>
                <a:spcPts val="0"/>
              </a:spcBef>
              <a:spcAft>
                <a:spcPts val="0"/>
              </a:spcAft>
              <a:buSzPts val="1200"/>
              <a:buFont typeface="Roboto Black"/>
              <a:buNone/>
              <a:defRPr b="0" sz="1200">
                <a:latin typeface="Roboto Black"/>
                <a:ea typeface="Roboto Black"/>
                <a:cs typeface="Roboto Black"/>
                <a:sym typeface="Roboto Black"/>
              </a:defRPr>
            </a:lvl5pPr>
            <a:lvl6pPr lvl="5" rtl="0" algn="r">
              <a:spcBef>
                <a:spcPts val="0"/>
              </a:spcBef>
              <a:spcAft>
                <a:spcPts val="0"/>
              </a:spcAft>
              <a:buSzPts val="1200"/>
              <a:buFont typeface="Roboto Black"/>
              <a:buNone/>
              <a:defRPr b="0" sz="1200">
                <a:latin typeface="Roboto Black"/>
                <a:ea typeface="Roboto Black"/>
                <a:cs typeface="Roboto Black"/>
                <a:sym typeface="Roboto Black"/>
              </a:defRPr>
            </a:lvl6pPr>
            <a:lvl7pPr lvl="6" rtl="0" algn="r">
              <a:spcBef>
                <a:spcPts val="0"/>
              </a:spcBef>
              <a:spcAft>
                <a:spcPts val="0"/>
              </a:spcAft>
              <a:buSzPts val="1200"/>
              <a:buFont typeface="Roboto Black"/>
              <a:buNone/>
              <a:defRPr b="0" sz="1200">
                <a:latin typeface="Roboto Black"/>
                <a:ea typeface="Roboto Black"/>
                <a:cs typeface="Roboto Black"/>
                <a:sym typeface="Roboto Black"/>
              </a:defRPr>
            </a:lvl7pPr>
            <a:lvl8pPr lvl="7" rtl="0" algn="r">
              <a:spcBef>
                <a:spcPts val="0"/>
              </a:spcBef>
              <a:spcAft>
                <a:spcPts val="0"/>
              </a:spcAft>
              <a:buSzPts val="1200"/>
              <a:buFont typeface="Roboto Black"/>
              <a:buNone/>
              <a:defRPr b="0" sz="1200">
                <a:latin typeface="Roboto Black"/>
                <a:ea typeface="Roboto Black"/>
                <a:cs typeface="Roboto Black"/>
                <a:sym typeface="Roboto Black"/>
              </a:defRPr>
            </a:lvl8pPr>
            <a:lvl9pPr lvl="8" rtl="0" algn="r">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29" name="Google Shape;29;p3"/>
          <p:cNvSpPr txBox="1"/>
          <p:nvPr>
            <p:ph idx="18" type="ctrTitle"/>
          </p:nvPr>
        </p:nvSpPr>
        <p:spPr>
          <a:xfrm>
            <a:off x="643488" y="3863900"/>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
              <a:buFont typeface="Roboto Black"/>
              <a:buNone/>
              <a:defRPr b="0" sz="1200">
                <a:latin typeface="Roboto Black"/>
                <a:ea typeface="Roboto Black"/>
                <a:cs typeface="Roboto Black"/>
                <a:sym typeface="Roboto Black"/>
              </a:defRPr>
            </a:lvl1pPr>
            <a:lvl2pPr lvl="1" rtl="0" algn="r">
              <a:spcBef>
                <a:spcPts val="0"/>
              </a:spcBef>
              <a:spcAft>
                <a:spcPts val="0"/>
              </a:spcAft>
              <a:buSzPts val="1200"/>
              <a:buFont typeface="Roboto Black"/>
              <a:buNone/>
              <a:defRPr b="0" sz="1200">
                <a:latin typeface="Roboto Black"/>
                <a:ea typeface="Roboto Black"/>
                <a:cs typeface="Roboto Black"/>
                <a:sym typeface="Roboto Black"/>
              </a:defRPr>
            </a:lvl2pPr>
            <a:lvl3pPr lvl="2" rtl="0" algn="r">
              <a:spcBef>
                <a:spcPts val="0"/>
              </a:spcBef>
              <a:spcAft>
                <a:spcPts val="0"/>
              </a:spcAft>
              <a:buSzPts val="1200"/>
              <a:buFont typeface="Roboto Black"/>
              <a:buNone/>
              <a:defRPr b="0" sz="1200">
                <a:latin typeface="Roboto Black"/>
                <a:ea typeface="Roboto Black"/>
                <a:cs typeface="Roboto Black"/>
                <a:sym typeface="Roboto Black"/>
              </a:defRPr>
            </a:lvl3pPr>
            <a:lvl4pPr lvl="3" rtl="0" algn="r">
              <a:spcBef>
                <a:spcPts val="0"/>
              </a:spcBef>
              <a:spcAft>
                <a:spcPts val="0"/>
              </a:spcAft>
              <a:buSzPts val="1200"/>
              <a:buFont typeface="Roboto Black"/>
              <a:buNone/>
              <a:defRPr b="0" sz="1200">
                <a:latin typeface="Roboto Black"/>
                <a:ea typeface="Roboto Black"/>
                <a:cs typeface="Roboto Black"/>
                <a:sym typeface="Roboto Black"/>
              </a:defRPr>
            </a:lvl4pPr>
            <a:lvl5pPr lvl="4" rtl="0" algn="r">
              <a:spcBef>
                <a:spcPts val="0"/>
              </a:spcBef>
              <a:spcAft>
                <a:spcPts val="0"/>
              </a:spcAft>
              <a:buSzPts val="1200"/>
              <a:buFont typeface="Roboto Black"/>
              <a:buNone/>
              <a:defRPr b="0" sz="1200">
                <a:latin typeface="Roboto Black"/>
                <a:ea typeface="Roboto Black"/>
                <a:cs typeface="Roboto Black"/>
                <a:sym typeface="Roboto Black"/>
              </a:defRPr>
            </a:lvl5pPr>
            <a:lvl6pPr lvl="5" rtl="0" algn="r">
              <a:spcBef>
                <a:spcPts val="0"/>
              </a:spcBef>
              <a:spcAft>
                <a:spcPts val="0"/>
              </a:spcAft>
              <a:buSzPts val="1200"/>
              <a:buFont typeface="Roboto Black"/>
              <a:buNone/>
              <a:defRPr b="0" sz="1200">
                <a:latin typeface="Roboto Black"/>
                <a:ea typeface="Roboto Black"/>
                <a:cs typeface="Roboto Black"/>
                <a:sym typeface="Roboto Black"/>
              </a:defRPr>
            </a:lvl6pPr>
            <a:lvl7pPr lvl="6" rtl="0" algn="r">
              <a:spcBef>
                <a:spcPts val="0"/>
              </a:spcBef>
              <a:spcAft>
                <a:spcPts val="0"/>
              </a:spcAft>
              <a:buSzPts val="1200"/>
              <a:buFont typeface="Roboto Black"/>
              <a:buNone/>
              <a:defRPr b="0" sz="1200">
                <a:latin typeface="Roboto Black"/>
                <a:ea typeface="Roboto Black"/>
                <a:cs typeface="Roboto Black"/>
                <a:sym typeface="Roboto Black"/>
              </a:defRPr>
            </a:lvl7pPr>
            <a:lvl8pPr lvl="7" rtl="0" algn="r">
              <a:spcBef>
                <a:spcPts val="0"/>
              </a:spcBef>
              <a:spcAft>
                <a:spcPts val="0"/>
              </a:spcAft>
              <a:buSzPts val="1200"/>
              <a:buFont typeface="Roboto Black"/>
              <a:buNone/>
              <a:defRPr b="0" sz="1200">
                <a:latin typeface="Roboto Black"/>
                <a:ea typeface="Roboto Black"/>
                <a:cs typeface="Roboto Black"/>
                <a:sym typeface="Roboto Black"/>
              </a:defRPr>
            </a:lvl8pPr>
            <a:lvl9pPr lvl="8" rtl="0" algn="r">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0" name="Google Shape;30;p3"/>
          <p:cNvSpPr txBox="1"/>
          <p:nvPr>
            <p:ph idx="19" type="ctrTitle"/>
          </p:nvPr>
        </p:nvSpPr>
        <p:spPr>
          <a:xfrm>
            <a:off x="6424513" y="205076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Font typeface="Roboto Black"/>
              <a:buNone/>
              <a:defRPr b="0" sz="1200">
                <a:latin typeface="Roboto Black"/>
                <a:ea typeface="Roboto Black"/>
                <a:cs typeface="Roboto Black"/>
                <a:sym typeface="Roboto Black"/>
              </a:defRPr>
            </a:lvl1pPr>
            <a:lvl2pPr lvl="1" rtl="0">
              <a:spcBef>
                <a:spcPts val="0"/>
              </a:spcBef>
              <a:spcAft>
                <a:spcPts val="0"/>
              </a:spcAft>
              <a:buSzPts val="1200"/>
              <a:buFont typeface="Roboto Black"/>
              <a:buNone/>
              <a:defRPr b="0" sz="1200">
                <a:latin typeface="Roboto Black"/>
                <a:ea typeface="Roboto Black"/>
                <a:cs typeface="Roboto Black"/>
                <a:sym typeface="Roboto Black"/>
              </a:defRPr>
            </a:lvl2pPr>
            <a:lvl3pPr lvl="2" rtl="0">
              <a:spcBef>
                <a:spcPts val="0"/>
              </a:spcBef>
              <a:spcAft>
                <a:spcPts val="0"/>
              </a:spcAft>
              <a:buSzPts val="1200"/>
              <a:buFont typeface="Roboto Black"/>
              <a:buNone/>
              <a:defRPr b="0" sz="1200">
                <a:latin typeface="Roboto Black"/>
                <a:ea typeface="Roboto Black"/>
                <a:cs typeface="Roboto Black"/>
                <a:sym typeface="Roboto Black"/>
              </a:defRPr>
            </a:lvl3pPr>
            <a:lvl4pPr lvl="3" rtl="0">
              <a:spcBef>
                <a:spcPts val="0"/>
              </a:spcBef>
              <a:spcAft>
                <a:spcPts val="0"/>
              </a:spcAft>
              <a:buSzPts val="1200"/>
              <a:buFont typeface="Roboto Black"/>
              <a:buNone/>
              <a:defRPr b="0" sz="1200">
                <a:latin typeface="Roboto Black"/>
                <a:ea typeface="Roboto Black"/>
                <a:cs typeface="Roboto Black"/>
                <a:sym typeface="Roboto Black"/>
              </a:defRPr>
            </a:lvl4pPr>
            <a:lvl5pPr lvl="4" rtl="0">
              <a:spcBef>
                <a:spcPts val="0"/>
              </a:spcBef>
              <a:spcAft>
                <a:spcPts val="0"/>
              </a:spcAft>
              <a:buSzPts val="1200"/>
              <a:buFont typeface="Roboto Black"/>
              <a:buNone/>
              <a:defRPr b="0" sz="1200">
                <a:latin typeface="Roboto Black"/>
                <a:ea typeface="Roboto Black"/>
                <a:cs typeface="Roboto Black"/>
                <a:sym typeface="Roboto Black"/>
              </a:defRPr>
            </a:lvl5pPr>
            <a:lvl6pPr lvl="5" rtl="0">
              <a:spcBef>
                <a:spcPts val="0"/>
              </a:spcBef>
              <a:spcAft>
                <a:spcPts val="0"/>
              </a:spcAft>
              <a:buSzPts val="1200"/>
              <a:buFont typeface="Roboto Black"/>
              <a:buNone/>
              <a:defRPr b="0" sz="1200">
                <a:latin typeface="Roboto Black"/>
                <a:ea typeface="Roboto Black"/>
                <a:cs typeface="Roboto Black"/>
                <a:sym typeface="Roboto Black"/>
              </a:defRPr>
            </a:lvl6pPr>
            <a:lvl7pPr lvl="6" rtl="0">
              <a:spcBef>
                <a:spcPts val="0"/>
              </a:spcBef>
              <a:spcAft>
                <a:spcPts val="0"/>
              </a:spcAft>
              <a:buSzPts val="1200"/>
              <a:buFont typeface="Roboto Black"/>
              <a:buNone/>
              <a:defRPr b="0" sz="1200">
                <a:latin typeface="Roboto Black"/>
                <a:ea typeface="Roboto Black"/>
                <a:cs typeface="Roboto Black"/>
                <a:sym typeface="Roboto Black"/>
              </a:defRPr>
            </a:lvl7pPr>
            <a:lvl8pPr lvl="7" rtl="0">
              <a:spcBef>
                <a:spcPts val="0"/>
              </a:spcBef>
              <a:spcAft>
                <a:spcPts val="0"/>
              </a:spcAft>
              <a:buSzPts val="1200"/>
              <a:buFont typeface="Roboto Black"/>
              <a:buNone/>
              <a:defRPr b="0" sz="1200">
                <a:latin typeface="Roboto Black"/>
                <a:ea typeface="Roboto Black"/>
                <a:cs typeface="Roboto Black"/>
                <a:sym typeface="Roboto Black"/>
              </a:defRPr>
            </a:lvl8pPr>
            <a:lvl9pPr lvl="8" rtl="0">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1" name="Google Shape;31;p3"/>
          <p:cNvSpPr txBox="1"/>
          <p:nvPr>
            <p:ph idx="20" type="ctrTitle"/>
          </p:nvPr>
        </p:nvSpPr>
        <p:spPr>
          <a:xfrm>
            <a:off x="6424513" y="297496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Font typeface="Roboto Black"/>
              <a:buNone/>
              <a:defRPr b="0" sz="1200">
                <a:latin typeface="Roboto Black"/>
                <a:ea typeface="Roboto Black"/>
                <a:cs typeface="Roboto Black"/>
                <a:sym typeface="Roboto Black"/>
              </a:defRPr>
            </a:lvl1pPr>
            <a:lvl2pPr lvl="1" rtl="0">
              <a:spcBef>
                <a:spcPts val="0"/>
              </a:spcBef>
              <a:spcAft>
                <a:spcPts val="0"/>
              </a:spcAft>
              <a:buSzPts val="1200"/>
              <a:buFont typeface="Roboto Black"/>
              <a:buNone/>
              <a:defRPr b="0" sz="1200">
                <a:latin typeface="Roboto Black"/>
                <a:ea typeface="Roboto Black"/>
                <a:cs typeface="Roboto Black"/>
                <a:sym typeface="Roboto Black"/>
              </a:defRPr>
            </a:lvl2pPr>
            <a:lvl3pPr lvl="2" rtl="0">
              <a:spcBef>
                <a:spcPts val="0"/>
              </a:spcBef>
              <a:spcAft>
                <a:spcPts val="0"/>
              </a:spcAft>
              <a:buSzPts val="1200"/>
              <a:buFont typeface="Roboto Black"/>
              <a:buNone/>
              <a:defRPr b="0" sz="1200">
                <a:latin typeface="Roboto Black"/>
                <a:ea typeface="Roboto Black"/>
                <a:cs typeface="Roboto Black"/>
                <a:sym typeface="Roboto Black"/>
              </a:defRPr>
            </a:lvl3pPr>
            <a:lvl4pPr lvl="3" rtl="0">
              <a:spcBef>
                <a:spcPts val="0"/>
              </a:spcBef>
              <a:spcAft>
                <a:spcPts val="0"/>
              </a:spcAft>
              <a:buSzPts val="1200"/>
              <a:buFont typeface="Roboto Black"/>
              <a:buNone/>
              <a:defRPr b="0" sz="1200">
                <a:latin typeface="Roboto Black"/>
                <a:ea typeface="Roboto Black"/>
                <a:cs typeface="Roboto Black"/>
                <a:sym typeface="Roboto Black"/>
              </a:defRPr>
            </a:lvl4pPr>
            <a:lvl5pPr lvl="4" rtl="0">
              <a:spcBef>
                <a:spcPts val="0"/>
              </a:spcBef>
              <a:spcAft>
                <a:spcPts val="0"/>
              </a:spcAft>
              <a:buSzPts val="1200"/>
              <a:buFont typeface="Roboto Black"/>
              <a:buNone/>
              <a:defRPr b="0" sz="1200">
                <a:latin typeface="Roboto Black"/>
                <a:ea typeface="Roboto Black"/>
                <a:cs typeface="Roboto Black"/>
                <a:sym typeface="Roboto Black"/>
              </a:defRPr>
            </a:lvl5pPr>
            <a:lvl6pPr lvl="5" rtl="0">
              <a:spcBef>
                <a:spcPts val="0"/>
              </a:spcBef>
              <a:spcAft>
                <a:spcPts val="0"/>
              </a:spcAft>
              <a:buSzPts val="1200"/>
              <a:buFont typeface="Roboto Black"/>
              <a:buNone/>
              <a:defRPr b="0" sz="1200">
                <a:latin typeface="Roboto Black"/>
                <a:ea typeface="Roboto Black"/>
                <a:cs typeface="Roboto Black"/>
                <a:sym typeface="Roboto Black"/>
              </a:defRPr>
            </a:lvl6pPr>
            <a:lvl7pPr lvl="6" rtl="0">
              <a:spcBef>
                <a:spcPts val="0"/>
              </a:spcBef>
              <a:spcAft>
                <a:spcPts val="0"/>
              </a:spcAft>
              <a:buSzPts val="1200"/>
              <a:buFont typeface="Roboto Black"/>
              <a:buNone/>
              <a:defRPr b="0" sz="1200">
                <a:latin typeface="Roboto Black"/>
                <a:ea typeface="Roboto Black"/>
                <a:cs typeface="Roboto Black"/>
                <a:sym typeface="Roboto Black"/>
              </a:defRPr>
            </a:lvl7pPr>
            <a:lvl8pPr lvl="7" rtl="0">
              <a:spcBef>
                <a:spcPts val="0"/>
              </a:spcBef>
              <a:spcAft>
                <a:spcPts val="0"/>
              </a:spcAft>
              <a:buSzPts val="1200"/>
              <a:buFont typeface="Roboto Black"/>
              <a:buNone/>
              <a:defRPr b="0" sz="1200">
                <a:latin typeface="Roboto Black"/>
                <a:ea typeface="Roboto Black"/>
                <a:cs typeface="Roboto Black"/>
                <a:sym typeface="Roboto Black"/>
              </a:defRPr>
            </a:lvl8pPr>
            <a:lvl9pPr lvl="8" rtl="0">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2" name="Google Shape;32;p3"/>
          <p:cNvSpPr txBox="1"/>
          <p:nvPr>
            <p:ph idx="21" type="ctrTitle"/>
          </p:nvPr>
        </p:nvSpPr>
        <p:spPr>
          <a:xfrm>
            <a:off x="6424513" y="3863900"/>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Font typeface="Roboto Black"/>
              <a:buNone/>
              <a:defRPr b="0" sz="1200">
                <a:latin typeface="Roboto Black"/>
                <a:ea typeface="Roboto Black"/>
                <a:cs typeface="Roboto Black"/>
                <a:sym typeface="Roboto Black"/>
              </a:defRPr>
            </a:lvl1pPr>
            <a:lvl2pPr lvl="1" rtl="0">
              <a:spcBef>
                <a:spcPts val="0"/>
              </a:spcBef>
              <a:spcAft>
                <a:spcPts val="0"/>
              </a:spcAft>
              <a:buSzPts val="1200"/>
              <a:buFont typeface="Roboto Black"/>
              <a:buNone/>
              <a:defRPr b="0" sz="1200">
                <a:latin typeface="Roboto Black"/>
                <a:ea typeface="Roboto Black"/>
                <a:cs typeface="Roboto Black"/>
                <a:sym typeface="Roboto Black"/>
              </a:defRPr>
            </a:lvl2pPr>
            <a:lvl3pPr lvl="2" rtl="0">
              <a:spcBef>
                <a:spcPts val="0"/>
              </a:spcBef>
              <a:spcAft>
                <a:spcPts val="0"/>
              </a:spcAft>
              <a:buSzPts val="1200"/>
              <a:buFont typeface="Roboto Black"/>
              <a:buNone/>
              <a:defRPr b="0" sz="1200">
                <a:latin typeface="Roboto Black"/>
                <a:ea typeface="Roboto Black"/>
                <a:cs typeface="Roboto Black"/>
                <a:sym typeface="Roboto Black"/>
              </a:defRPr>
            </a:lvl3pPr>
            <a:lvl4pPr lvl="3" rtl="0">
              <a:spcBef>
                <a:spcPts val="0"/>
              </a:spcBef>
              <a:spcAft>
                <a:spcPts val="0"/>
              </a:spcAft>
              <a:buSzPts val="1200"/>
              <a:buFont typeface="Roboto Black"/>
              <a:buNone/>
              <a:defRPr b="0" sz="1200">
                <a:latin typeface="Roboto Black"/>
                <a:ea typeface="Roboto Black"/>
                <a:cs typeface="Roboto Black"/>
                <a:sym typeface="Roboto Black"/>
              </a:defRPr>
            </a:lvl4pPr>
            <a:lvl5pPr lvl="4" rtl="0">
              <a:spcBef>
                <a:spcPts val="0"/>
              </a:spcBef>
              <a:spcAft>
                <a:spcPts val="0"/>
              </a:spcAft>
              <a:buSzPts val="1200"/>
              <a:buFont typeface="Roboto Black"/>
              <a:buNone/>
              <a:defRPr b="0" sz="1200">
                <a:latin typeface="Roboto Black"/>
                <a:ea typeface="Roboto Black"/>
                <a:cs typeface="Roboto Black"/>
                <a:sym typeface="Roboto Black"/>
              </a:defRPr>
            </a:lvl5pPr>
            <a:lvl6pPr lvl="5" rtl="0">
              <a:spcBef>
                <a:spcPts val="0"/>
              </a:spcBef>
              <a:spcAft>
                <a:spcPts val="0"/>
              </a:spcAft>
              <a:buSzPts val="1200"/>
              <a:buFont typeface="Roboto Black"/>
              <a:buNone/>
              <a:defRPr b="0" sz="1200">
                <a:latin typeface="Roboto Black"/>
                <a:ea typeface="Roboto Black"/>
                <a:cs typeface="Roboto Black"/>
                <a:sym typeface="Roboto Black"/>
              </a:defRPr>
            </a:lvl6pPr>
            <a:lvl7pPr lvl="6" rtl="0">
              <a:spcBef>
                <a:spcPts val="0"/>
              </a:spcBef>
              <a:spcAft>
                <a:spcPts val="0"/>
              </a:spcAft>
              <a:buSzPts val="1200"/>
              <a:buFont typeface="Roboto Black"/>
              <a:buNone/>
              <a:defRPr b="0" sz="1200">
                <a:latin typeface="Roboto Black"/>
                <a:ea typeface="Roboto Black"/>
                <a:cs typeface="Roboto Black"/>
                <a:sym typeface="Roboto Black"/>
              </a:defRPr>
            </a:lvl7pPr>
            <a:lvl8pPr lvl="7" rtl="0">
              <a:spcBef>
                <a:spcPts val="0"/>
              </a:spcBef>
              <a:spcAft>
                <a:spcPts val="0"/>
              </a:spcAft>
              <a:buSzPts val="1200"/>
              <a:buFont typeface="Roboto Black"/>
              <a:buNone/>
              <a:defRPr b="0" sz="1200">
                <a:latin typeface="Roboto Black"/>
                <a:ea typeface="Roboto Black"/>
                <a:cs typeface="Roboto Black"/>
                <a:sym typeface="Roboto Black"/>
              </a:defRPr>
            </a:lvl8pPr>
            <a:lvl9pPr lvl="8" rtl="0">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3" name="Google Shape;33;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34" name="Shape 34"/>
        <p:cNvGrpSpPr/>
        <p:nvPr/>
      </p:nvGrpSpPr>
      <p:grpSpPr>
        <a:xfrm>
          <a:off x="0" y="0"/>
          <a:ext cx="0" cy="0"/>
          <a:chOff x="0" y="0"/>
          <a:chExt cx="0" cy="0"/>
        </a:xfrm>
      </p:grpSpPr>
      <p:sp>
        <p:nvSpPr>
          <p:cNvPr id="35" name="Google Shape;35;p4"/>
          <p:cNvSpPr txBox="1"/>
          <p:nvPr>
            <p:ph type="ctrTitle"/>
          </p:nvPr>
        </p:nvSpPr>
        <p:spPr>
          <a:xfrm>
            <a:off x="4893700" y="1737500"/>
            <a:ext cx="3530400" cy="6066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Roboto Black"/>
              <a:buNone/>
              <a:defRPr b="0" sz="3600">
                <a:latin typeface="Roboto Black"/>
                <a:ea typeface="Roboto Black"/>
                <a:cs typeface="Roboto Black"/>
                <a:sym typeface="Roboto Black"/>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6" name="Google Shape;36;p4"/>
          <p:cNvSpPr txBox="1"/>
          <p:nvPr>
            <p:ph idx="1" type="subTitle"/>
          </p:nvPr>
        </p:nvSpPr>
        <p:spPr>
          <a:xfrm>
            <a:off x="4893700" y="2746375"/>
            <a:ext cx="3457500" cy="142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nSpc>
                <a:spcPct val="100000"/>
              </a:lnSpc>
              <a:spcBef>
                <a:spcPts val="0"/>
              </a:spcBef>
              <a:spcAft>
                <a:spcPts val="0"/>
              </a:spcAft>
              <a:buSzPts val="1200"/>
              <a:buFont typeface="Roboto Mono Regular"/>
              <a:buNone/>
              <a:defRPr sz="1200">
                <a:latin typeface="Roboto Mono Regular"/>
                <a:ea typeface="Roboto Mono Regular"/>
                <a:cs typeface="Roboto Mono Regular"/>
                <a:sym typeface="Roboto Mono Regular"/>
              </a:defRPr>
            </a:lvl2pPr>
            <a:lvl3pPr lvl="2" rtl="0">
              <a:lnSpc>
                <a:spcPct val="100000"/>
              </a:lnSpc>
              <a:spcBef>
                <a:spcPts val="0"/>
              </a:spcBef>
              <a:spcAft>
                <a:spcPts val="0"/>
              </a:spcAft>
              <a:buSzPts val="1200"/>
              <a:buFont typeface="Roboto Mono Regular"/>
              <a:buNone/>
              <a:defRPr sz="1200">
                <a:latin typeface="Roboto Mono Regular"/>
                <a:ea typeface="Roboto Mono Regular"/>
                <a:cs typeface="Roboto Mono Regular"/>
                <a:sym typeface="Roboto Mono Regular"/>
              </a:defRPr>
            </a:lvl3pPr>
            <a:lvl4pPr lvl="3" rtl="0">
              <a:lnSpc>
                <a:spcPct val="100000"/>
              </a:lnSpc>
              <a:spcBef>
                <a:spcPts val="0"/>
              </a:spcBef>
              <a:spcAft>
                <a:spcPts val="0"/>
              </a:spcAft>
              <a:buSzPts val="1200"/>
              <a:buFont typeface="Roboto Mono Regular"/>
              <a:buNone/>
              <a:defRPr sz="1200">
                <a:latin typeface="Roboto Mono Regular"/>
                <a:ea typeface="Roboto Mono Regular"/>
                <a:cs typeface="Roboto Mono Regular"/>
                <a:sym typeface="Roboto Mono Regular"/>
              </a:defRPr>
            </a:lvl4pPr>
            <a:lvl5pPr lvl="4" rtl="0">
              <a:lnSpc>
                <a:spcPct val="100000"/>
              </a:lnSpc>
              <a:spcBef>
                <a:spcPts val="0"/>
              </a:spcBef>
              <a:spcAft>
                <a:spcPts val="0"/>
              </a:spcAft>
              <a:buSzPts val="1200"/>
              <a:buFont typeface="Roboto Mono Regular"/>
              <a:buNone/>
              <a:defRPr sz="1200">
                <a:latin typeface="Roboto Mono Regular"/>
                <a:ea typeface="Roboto Mono Regular"/>
                <a:cs typeface="Roboto Mono Regular"/>
                <a:sym typeface="Roboto Mono Regular"/>
              </a:defRPr>
            </a:lvl5pPr>
            <a:lvl6pPr lvl="5" rtl="0">
              <a:lnSpc>
                <a:spcPct val="100000"/>
              </a:lnSpc>
              <a:spcBef>
                <a:spcPts val="0"/>
              </a:spcBef>
              <a:spcAft>
                <a:spcPts val="0"/>
              </a:spcAft>
              <a:buSzPts val="1200"/>
              <a:buFont typeface="Roboto Mono Regular"/>
              <a:buNone/>
              <a:defRPr sz="1200">
                <a:latin typeface="Roboto Mono Regular"/>
                <a:ea typeface="Roboto Mono Regular"/>
                <a:cs typeface="Roboto Mono Regular"/>
                <a:sym typeface="Roboto Mono Regular"/>
              </a:defRPr>
            </a:lvl6pPr>
            <a:lvl7pPr lvl="6" rtl="0">
              <a:lnSpc>
                <a:spcPct val="100000"/>
              </a:lnSpc>
              <a:spcBef>
                <a:spcPts val="0"/>
              </a:spcBef>
              <a:spcAft>
                <a:spcPts val="0"/>
              </a:spcAft>
              <a:buSzPts val="1200"/>
              <a:buFont typeface="Roboto Mono Regular"/>
              <a:buNone/>
              <a:defRPr sz="1200">
                <a:latin typeface="Roboto Mono Regular"/>
                <a:ea typeface="Roboto Mono Regular"/>
                <a:cs typeface="Roboto Mono Regular"/>
                <a:sym typeface="Roboto Mono Regular"/>
              </a:defRPr>
            </a:lvl7pPr>
            <a:lvl8pPr lvl="7" rtl="0">
              <a:lnSpc>
                <a:spcPct val="100000"/>
              </a:lnSpc>
              <a:spcBef>
                <a:spcPts val="0"/>
              </a:spcBef>
              <a:spcAft>
                <a:spcPts val="0"/>
              </a:spcAft>
              <a:buSzPts val="1200"/>
              <a:buFont typeface="Roboto Mono Regular"/>
              <a:buNone/>
              <a:defRPr sz="1200">
                <a:latin typeface="Roboto Mono Regular"/>
                <a:ea typeface="Roboto Mono Regular"/>
                <a:cs typeface="Roboto Mono Regular"/>
                <a:sym typeface="Roboto Mono Regular"/>
              </a:defRPr>
            </a:lvl8pPr>
            <a:lvl9pPr lvl="8" rtl="0">
              <a:lnSpc>
                <a:spcPct val="100000"/>
              </a:lnSpc>
              <a:spcBef>
                <a:spcPts val="0"/>
              </a:spcBef>
              <a:spcAft>
                <a:spcPts val="0"/>
              </a:spcAft>
              <a:buSzPts val="1200"/>
              <a:buFont typeface="Roboto Mono Regular"/>
              <a:buNone/>
              <a:defRPr sz="1200">
                <a:latin typeface="Roboto Mono Regular"/>
                <a:ea typeface="Roboto Mono Regular"/>
                <a:cs typeface="Roboto Mono Regular"/>
                <a:sym typeface="Roboto Mono Regular"/>
              </a:defRPr>
            </a:lvl9pPr>
          </a:lstStyle>
          <a:p/>
        </p:txBody>
      </p:sp>
      <p:sp>
        <p:nvSpPr>
          <p:cNvPr id="37" name="Google Shape;37;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38" name="Shape 38"/>
        <p:cNvGrpSpPr/>
        <p:nvPr/>
      </p:nvGrpSpPr>
      <p:grpSpPr>
        <a:xfrm>
          <a:off x="0" y="0"/>
          <a:ext cx="0" cy="0"/>
          <a:chOff x="0" y="0"/>
          <a:chExt cx="0" cy="0"/>
        </a:xfrm>
      </p:grpSpPr>
      <p:sp>
        <p:nvSpPr>
          <p:cNvPr id="39" name="Google Shape;39;p5"/>
          <p:cNvSpPr txBox="1"/>
          <p:nvPr>
            <p:ph idx="1" type="subTitle"/>
          </p:nvPr>
        </p:nvSpPr>
        <p:spPr>
          <a:xfrm>
            <a:off x="819931" y="3340125"/>
            <a:ext cx="18894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40" name="Google Shape;40;p5"/>
          <p:cNvSpPr txBox="1"/>
          <p:nvPr>
            <p:ph idx="2" type="subTitle"/>
          </p:nvPr>
        </p:nvSpPr>
        <p:spPr>
          <a:xfrm>
            <a:off x="6434656" y="3340125"/>
            <a:ext cx="18894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41" name="Google Shape;41;p5"/>
          <p:cNvSpPr txBox="1"/>
          <p:nvPr>
            <p:ph idx="3" type="subTitle"/>
          </p:nvPr>
        </p:nvSpPr>
        <p:spPr>
          <a:xfrm>
            <a:off x="3633931" y="3340125"/>
            <a:ext cx="18894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42" name="Google Shape;42;p5"/>
          <p:cNvSpPr txBox="1"/>
          <p:nvPr>
            <p:ph type="ctrTitle"/>
          </p:nvPr>
        </p:nvSpPr>
        <p:spPr>
          <a:xfrm>
            <a:off x="726631" y="32745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Font typeface="Roboto Black"/>
              <a:buNone/>
              <a:defRPr b="0" sz="1200">
                <a:latin typeface="Roboto Black"/>
                <a:ea typeface="Roboto Black"/>
                <a:cs typeface="Roboto Black"/>
                <a:sym typeface="Roboto Black"/>
              </a:defRPr>
            </a:lvl1pPr>
            <a:lvl2pPr lvl="1" rtl="0" algn="ctr">
              <a:spcBef>
                <a:spcPts val="0"/>
              </a:spcBef>
              <a:spcAft>
                <a:spcPts val="0"/>
              </a:spcAft>
              <a:buSzPts val="1200"/>
              <a:buFont typeface="Roboto Black"/>
              <a:buNone/>
              <a:defRPr b="0" sz="1200">
                <a:latin typeface="Roboto Black"/>
                <a:ea typeface="Roboto Black"/>
                <a:cs typeface="Roboto Black"/>
                <a:sym typeface="Roboto Black"/>
              </a:defRPr>
            </a:lvl2pPr>
            <a:lvl3pPr lvl="2" rtl="0" algn="ctr">
              <a:spcBef>
                <a:spcPts val="0"/>
              </a:spcBef>
              <a:spcAft>
                <a:spcPts val="0"/>
              </a:spcAft>
              <a:buSzPts val="1200"/>
              <a:buFont typeface="Roboto Black"/>
              <a:buNone/>
              <a:defRPr b="0" sz="1200">
                <a:latin typeface="Roboto Black"/>
                <a:ea typeface="Roboto Black"/>
                <a:cs typeface="Roboto Black"/>
                <a:sym typeface="Roboto Black"/>
              </a:defRPr>
            </a:lvl3pPr>
            <a:lvl4pPr lvl="3" rtl="0" algn="ctr">
              <a:spcBef>
                <a:spcPts val="0"/>
              </a:spcBef>
              <a:spcAft>
                <a:spcPts val="0"/>
              </a:spcAft>
              <a:buSzPts val="1200"/>
              <a:buFont typeface="Roboto Black"/>
              <a:buNone/>
              <a:defRPr b="0" sz="1200">
                <a:latin typeface="Roboto Black"/>
                <a:ea typeface="Roboto Black"/>
                <a:cs typeface="Roboto Black"/>
                <a:sym typeface="Roboto Black"/>
              </a:defRPr>
            </a:lvl4pPr>
            <a:lvl5pPr lvl="4" rtl="0" algn="ctr">
              <a:spcBef>
                <a:spcPts val="0"/>
              </a:spcBef>
              <a:spcAft>
                <a:spcPts val="0"/>
              </a:spcAft>
              <a:buSzPts val="1200"/>
              <a:buFont typeface="Roboto Black"/>
              <a:buNone/>
              <a:defRPr b="0" sz="1200">
                <a:latin typeface="Roboto Black"/>
                <a:ea typeface="Roboto Black"/>
                <a:cs typeface="Roboto Black"/>
                <a:sym typeface="Roboto Black"/>
              </a:defRPr>
            </a:lvl5pPr>
            <a:lvl6pPr lvl="5" rtl="0" algn="ctr">
              <a:spcBef>
                <a:spcPts val="0"/>
              </a:spcBef>
              <a:spcAft>
                <a:spcPts val="0"/>
              </a:spcAft>
              <a:buSzPts val="1200"/>
              <a:buFont typeface="Roboto Black"/>
              <a:buNone/>
              <a:defRPr b="0" sz="1200">
                <a:latin typeface="Roboto Black"/>
                <a:ea typeface="Roboto Black"/>
                <a:cs typeface="Roboto Black"/>
                <a:sym typeface="Roboto Black"/>
              </a:defRPr>
            </a:lvl6pPr>
            <a:lvl7pPr lvl="6" rtl="0" algn="ctr">
              <a:spcBef>
                <a:spcPts val="0"/>
              </a:spcBef>
              <a:spcAft>
                <a:spcPts val="0"/>
              </a:spcAft>
              <a:buSzPts val="1200"/>
              <a:buFont typeface="Roboto Black"/>
              <a:buNone/>
              <a:defRPr b="0" sz="1200">
                <a:latin typeface="Roboto Black"/>
                <a:ea typeface="Roboto Black"/>
                <a:cs typeface="Roboto Black"/>
                <a:sym typeface="Roboto Black"/>
              </a:defRPr>
            </a:lvl7pPr>
            <a:lvl8pPr lvl="7" rtl="0" algn="ctr">
              <a:spcBef>
                <a:spcPts val="0"/>
              </a:spcBef>
              <a:spcAft>
                <a:spcPts val="0"/>
              </a:spcAft>
              <a:buSzPts val="1200"/>
              <a:buFont typeface="Roboto Black"/>
              <a:buNone/>
              <a:defRPr b="0" sz="1200">
                <a:latin typeface="Roboto Black"/>
                <a:ea typeface="Roboto Black"/>
                <a:cs typeface="Roboto Black"/>
                <a:sym typeface="Roboto Black"/>
              </a:defRPr>
            </a:lvl8pPr>
            <a:lvl9pPr lvl="8" rtl="0" algn="ctr">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3" name="Google Shape;43;p5"/>
          <p:cNvSpPr txBox="1"/>
          <p:nvPr>
            <p:ph idx="4" type="ctrTitle"/>
          </p:nvPr>
        </p:nvSpPr>
        <p:spPr>
          <a:xfrm>
            <a:off x="6341356" y="32745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Font typeface="Roboto Black"/>
              <a:buNone/>
              <a:defRPr b="0" sz="1200">
                <a:latin typeface="Roboto Black"/>
                <a:ea typeface="Roboto Black"/>
                <a:cs typeface="Roboto Black"/>
                <a:sym typeface="Roboto Black"/>
              </a:defRPr>
            </a:lvl1pPr>
            <a:lvl2pPr lvl="1" rtl="0" algn="ctr">
              <a:spcBef>
                <a:spcPts val="0"/>
              </a:spcBef>
              <a:spcAft>
                <a:spcPts val="0"/>
              </a:spcAft>
              <a:buSzPts val="1200"/>
              <a:buFont typeface="Roboto Black"/>
              <a:buNone/>
              <a:defRPr b="0" sz="1200">
                <a:latin typeface="Roboto Black"/>
                <a:ea typeface="Roboto Black"/>
                <a:cs typeface="Roboto Black"/>
                <a:sym typeface="Roboto Black"/>
              </a:defRPr>
            </a:lvl2pPr>
            <a:lvl3pPr lvl="2" rtl="0" algn="ctr">
              <a:spcBef>
                <a:spcPts val="0"/>
              </a:spcBef>
              <a:spcAft>
                <a:spcPts val="0"/>
              </a:spcAft>
              <a:buSzPts val="1200"/>
              <a:buFont typeface="Roboto Black"/>
              <a:buNone/>
              <a:defRPr b="0" sz="1200">
                <a:latin typeface="Roboto Black"/>
                <a:ea typeface="Roboto Black"/>
                <a:cs typeface="Roboto Black"/>
                <a:sym typeface="Roboto Black"/>
              </a:defRPr>
            </a:lvl3pPr>
            <a:lvl4pPr lvl="3" rtl="0" algn="ctr">
              <a:spcBef>
                <a:spcPts val="0"/>
              </a:spcBef>
              <a:spcAft>
                <a:spcPts val="0"/>
              </a:spcAft>
              <a:buSzPts val="1200"/>
              <a:buFont typeface="Roboto Black"/>
              <a:buNone/>
              <a:defRPr b="0" sz="1200">
                <a:latin typeface="Roboto Black"/>
                <a:ea typeface="Roboto Black"/>
                <a:cs typeface="Roboto Black"/>
                <a:sym typeface="Roboto Black"/>
              </a:defRPr>
            </a:lvl4pPr>
            <a:lvl5pPr lvl="4" rtl="0" algn="ctr">
              <a:spcBef>
                <a:spcPts val="0"/>
              </a:spcBef>
              <a:spcAft>
                <a:spcPts val="0"/>
              </a:spcAft>
              <a:buSzPts val="1200"/>
              <a:buFont typeface="Roboto Black"/>
              <a:buNone/>
              <a:defRPr b="0" sz="1200">
                <a:latin typeface="Roboto Black"/>
                <a:ea typeface="Roboto Black"/>
                <a:cs typeface="Roboto Black"/>
                <a:sym typeface="Roboto Black"/>
              </a:defRPr>
            </a:lvl5pPr>
            <a:lvl6pPr lvl="5" rtl="0" algn="ctr">
              <a:spcBef>
                <a:spcPts val="0"/>
              </a:spcBef>
              <a:spcAft>
                <a:spcPts val="0"/>
              </a:spcAft>
              <a:buSzPts val="1200"/>
              <a:buFont typeface="Roboto Black"/>
              <a:buNone/>
              <a:defRPr b="0" sz="1200">
                <a:latin typeface="Roboto Black"/>
                <a:ea typeface="Roboto Black"/>
                <a:cs typeface="Roboto Black"/>
                <a:sym typeface="Roboto Black"/>
              </a:defRPr>
            </a:lvl6pPr>
            <a:lvl7pPr lvl="6" rtl="0" algn="ctr">
              <a:spcBef>
                <a:spcPts val="0"/>
              </a:spcBef>
              <a:spcAft>
                <a:spcPts val="0"/>
              </a:spcAft>
              <a:buSzPts val="1200"/>
              <a:buFont typeface="Roboto Black"/>
              <a:buNone/>
              <a:defRPr b="0" sz="1200">
                <a:latin typeface="Roboto Black"/>
                <a:ea typeface="Roboto Black"/>
                <a:cs typeface="Roboto Black"/>
                <a:sym typeface="Roboto Black"/>
              </a:defRPr>
            </a:lvl7pPr>
            <a:lvl8pPr lvl="7" rtl="0" algn="ctr">
              <a:spcBef>
                <a:spcPts val="0"/>
              </a:spcBef>
              <a:spcAft>
                <a:spcPts val="0"/>
              </a:spcAft>
              <a:buSzPts val="1200"/>
              <a:buFont typeface="Roboto Black"/>
              <a:buNone/>
              <a:defRPr b="0" sz="1200">
                <a:latin typeface="Roboto Black"/>
                <a:ea typeface="Roboto Black"/>
                <a:cs typeface="Roboto Black"/>
                <a:sym typeface="Roboto Black"/>
              </a:defRPr>
            </a:lvl8pPr>
            <a:lvl9pPr lvl="8" rtl="0" algn="ctr">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4" name="Google Shape;44;p5"/>
          <p:cNvSpPr txBox="1"/>
          <p:nvPr>
            <p:ph idx="5" type="ctrTitle"/>
          </p:nvPr>
        </p:nvSpPr>
        <p:spPr>
          <a:xfrm>
            <a:off x="3540631" y="32745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Font typeface="Roboto Black"/>
              <a:buNone/>
              <a:defRPr b="0" sz="1200">
                <a:latin typeface="Roboto Black"/>
                <a:ea typeface="Roboto Black"/>
                <a:cs typeface="Roboto Black"/>
                <a:sym typeface="Roboto Black"/>
              </a:defRPr>
            </a:lvl1pPr>
            <a:lvl2pPr lvl="1" rtl="0" algn="ctr">
              <a:spcBef>
                <a:spcPts val="0"/>
              </a:spcBef>
              <a:spcAft>
                <a:spcPts val="0"/>
              </a:spcAft>
              <a:buSzPts val="1200"/>
              <a:buFont typeface="Roboto Black"/>
              <a:buNone/>
              <a:defRPr b="0" sz="1200">
                <a:latin typeface="Roboto Black"/>
                <a:ea typeface="Roboto Black"/>
                <a:cs typeface="Roboto Black"/>
                <a:sym typeface="Roboto Black"/>
              </a:defRPr>
            </a:lvl2pPr>
            <a:lvl3pPr lvl="2" rtl="0" algn="ctr">
              <a:spcBef>
                <a:spcPts val="0"/>
              </a:spcBef>
              <a:spcAft>
                <a:spcPts val="0"/>
              </a:spcAft>
              <a:buSzPts val="1200"/>
              <a:buFont typeface="Roboto Black"/>
              <a:buNone/>
              <a:defRPr b="0" sz="1200">
                <a:latin typeface="Roboto Black"/>
                <a:ea typeface="Roboto Black"/>
                <a:cs typeface="Roboto Black"/>
                <a:sym typeface="Roboto Black"/>
              </a:defRPr>
            </a:lvl3pPr>
            <a:lvl4pPr lvl="3" rtl="0" algn="ctr">
              <a:spcBef>
                <a:spcPts val="0"/>
              </a:spcBef>
              <a:spcAft>
                <a:spcPts val="0"/>
              </a:spcAft>
              <a:buSzPts val="1200"/>
              <a:buFont typeface="Roboto Black"/>
              <a:buNone/>
              <a:defRPr b="0" sz="1200">
                <a:latin typeface="Roboto Black"/>
                <a:ea typeface="Roboto Black"/>
                <a:cs typeface="Roboto Black"/>
                <a:sym typeface="Roboto Black"/>
              </a:defRPr>
            </a:lvl4pPr>
            <a:lvl5pPr lvl="4" rtl="0" algn="ctr">
              <a:spcBef>
                <a:spcPts val="0"/>
              </a:spcBef>
              <a:spcAft>
                <a:spcPts val="0"/>
              </a:spcAft>
              <a:buSzPts val="1200"/>
              <a:buFont typeface="Roboto Black"/>
              <a:buNone/>
              <a:defRPr b="0" sz="1200">
                <a:latin typeface="Roboto Black"/>
                <a:ea typeface="Roboto Black"/>
                <a:cs typeface="Roboto Black"/>
                <a:sym typeface="Roboto Black"/>
              </a:defRPr>
            </a:lvl5pPr>
            <a:lvl6pPr lvl="5" rtl="0" algn="ctr">
              <a:spcBef>
                <a:spcPts val="0"/>
              </a:spcBef>
              <a:spcAft>
                <a:spcPts val="0"/>
              </a:spcAft>
              <a:buSzPts val="1200"/>
              <a:buFont typeface="Roboto Black"/>
              <a:buNone/>
              <a:defRPr b="0" sz="1200">
                <a:latin typeface="Roboto Black"/>
                <a:ea typeface="Roboto Black"/>
                <a:cs typeface="Roboto Black"/>
                <a:sym typeface="Roboto Black"/>
              </a:defRPr>
            </a:lvl6pPr>
            <a:lvl7pPr lvl="6" rtl="0" algn="ctr">
              <a:spcBef>
                <a:spcPts val="0"/>
              </a:spcBef>
              <a:spcAft>
                <a:spcPts val="0"/>
              </a:spcAft>
              <a:buSzPts val="1200"/>
              <a:buFont typeface="Roboto Black"/>
              <a:buNone/>
              <a:defRPr b="0" sz="1200">
                <a:latin typeface="Roboto Black"/>
                <a:ea typeface="Roboto Black"/>
                <a:cs typeface="Roboto Black"/>
                <a:sym typeface="Roboto Black"/>
              </a:defRPr>
            </a:lvl7pPr>
            <a:lvl8pPr lvl="7" rtl="0" algn="ctr">
              <a:spcBef>
                <a:spcPts val="0"/>
              </a:spcBef>
              <a:spcAft>
                <a:spcPts val="0"/>
              </a:spcAft>
              <a:buSzPts val="1200"/>
              <a:buFont typeface="Roboto Black"/>
              <a:buNone/>
              <a:defRPr b="0" sz="1200">
                <a:latin typeface="Roboto Black"/>
                <a:ea typeface="Roboto Black"/>
                <a:cs typeface="Roboto Black"/>
                <a:sym typeface="Roboto Black"/>
              </a:defRPr>
            </a:lvl8pPr>
            <a:lvl9pPr lvl="8" rtl="0" algn="ctr">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5" name="Google Shape;45;p5"/>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Roboto Black"/>
              <a:buNone/>
              <a:defRPr b="0" sz="3000">
                <a:latin typeface="Roboto Black"/>
                <a:ea typeface="Roboto Black"/>
                <a:cs typeface="Roboto Black"/>
                <a:sym typeface="Roboto Black"/>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6" name="Google Shape;46;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47" name="Shape 47"/>
        <p:cNvGrpSpPr/>
        <p:nvPr/>
      </p:nvGrpSpPr>
      <p:grpSpPr>
        <a:xfrm>
          <a:off x="0" y="0"/>
          <a:ext cx="0" cy="0"/>
          <a:chOff x="0" y="0"/>
          <a:chExt cx="0" cy="0"/>
        </a:xfrm>
      </p:grpSpPr>
      <p:sp>
        <p:nvSpPr>
          <p:cNvPr id="48" name="Google Shape;48;p6"/>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txBox="1"/>
          <p:nvPr>
            <p:ph type="ctrTitle"/>
          </p:nvPr>
        </p:nvSpPr>
        <p:spPr>
          <a:xfrm>
            <a:off x="2770350" y="1558300"/>
            <a:ext cx="3530400" cy="19401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E2A47"/>
              </a:buClr>
              <a:buSzPts val="1200"/>
              <a:buNone/>
              <a:defRPr sz="1200">
                <a:solidFill>
                  <a:srgbClr val="0E2A47"/>
                </a:solidFill>
              </a:defRPr>
            </a:lvl1pPr>
            <a:lvl2pPr lvl="1" rtl="0" algn="ctr">
              <a:spcBef>
                <a:spcPts val="0"/>
              </a:spcBef>
              <a:spcAft>
                <a:spcPts val="0"/>
              </a:spcAft>
              <a:buClr>
                <a:srgbClr val="0E2A47"/>
              </a:buClr>
              <a:buSzPts val="5200"/>
              <a:buNone/>
              <a:defRPr sz="5200">
                <a:solidFill>
                  <a:srgbClr val="0E2A47"/>
                </a:solidFill>
              </a:defRPr>
            </a:lvl2pPr>
            <a:lvl3pPr lvl="2" rtl="0" algn="ctr">
              <a:spcBef>
                <a:spcPts val="0"/>
              </a:spcBef>
              <a:spcAft>
                <a:spcPts val="0"/>
              </a:spcAft>
              <a:buClr>
                <a:srgbClr val="0E2A47"/>
              </a:buClr>
              <a:buSzPts val="5200"/>
              <a:buNone/>
              <a:defRPr sz="5200">
                <a:solidFill>
                  <a:srgbClr val="0E2A47"/>
                </a:solidFill>
              </a:defRPr>
            </a:lvl3pPr>
            <a:lvl4pPr lvl="3" rtl="0" algn="ctr">
              <a:spcBef>
                <a:spcPts val="0"/>
              </a:spcBef>
              <a:spcAft>
                <a:spcPts val="0"/>
              </a:spcAft>
              <a:buClr>
                <a:srgbClr val="0E2A47"/>
              </a:buClr>
              <a:buSzPts val="5200"/>
              <a:buNone/>
              <a:defRPr sz="5200">
                <a:solidFill>
                  <a:srgbClr val="0E2A47"/>
                </a:solidFill>
              </a:defRPr>
            </a:lvl4pPr>
            <a:lvl5pPr lvl="4" rtl="0" algn="ctr">
              <a:spcBef>
                <a:spcPts val="0"/>
              </a:spcBef>
              <a:spcAft>
                <a:spcPts val="0"/>
              </a:spcAft>
              <a:buClr>
                <a:srgbClr val="0E2A47"/>
              </a:buClr>
              <a:buSzPts val="5200"/>
              <a:buNone/>
              <a:defRPr sz="5200">
                <a:solidFill>
                  <a:srgbClr val="0E2A47"/>
                </a:solidFill>
              </a:defRPr>
            </a:lvl5pPr>
            <a:lvl6pPr lvl="5" rtl="0" algn="ctr">
              <a:spcBef>
                <a:spcPts val="0"/>
              </a:spcBef>
              <a:spcAft>
                <a:spcPts val="0"/>
              </a:spcAft>
              <a:buClr>
                <a:srgbClr val="0E2A47"/>
              </a:buClr>
              <a:buSzPts val="5200"/>
              <a:buNone/>
              <a:defRPr sz="5200">
                <a:solidFill>
                  <a:srgbClr val="0E2A47"/>
                </a:solidFill>
              </a:defRPr>
            </a:lvl6pPr>
            <a:lvl7pPr lvl="6" rtl="0" algn="ctr">
              <a:spcBef>
                <a:spcPts val="0"/>
              </a:spcBef>
              <a:spcAft>
                <a:spcPts val="0"/>
              </a:spcAft>
              <a:buClr>
                <a:srgbClr val="0E2A47"/>
              </a:buClr>
              <a:buSzPts val="5200"/>
              <a:buNone/>
              <a:defRPr sz="5200">
                <a:solidFill>
                  <a:srgbClr val="0E2A47"/>
                </a:solidFill>
              </a:defRPr>
            </a:lvl7pPr>
            <a:lvl8pPr lvl="7" rtl="0" algn="ctr">
              <a:spcBef>
                <a:spcPts val="0"/>
              </a:spcBef>
              <a:spcAft>
                <a:spcPts val="0"/>
              </a:spcAft>
              <a:buClr>
                <a:srgbClr val="0E2A47"/>
              </a:buClr>
              <a:buSzPts val="5200"/>
              <a:buNone/>
              <a:defRPr sz="5200">
                <a:solidFill>
                  <a:srgbClr val="0E2A47"/>
                </a:solidFill>
              </a:defRPr>
            </a:lvl8pPr>
            <a:lvl9pPr lvl="8" rtl="0" algn="ctr">
              <a:spcBef>
                <a:spcPts val="0"/>
              </a:spcBef>
              <a:spcAft>
                <a:spcPts val="0"/>
              </a:spcAft>
              <a:buClr>
                <a:srgbClr val="0E2A47"/>
              </a:buClr>
              <a:buSzPts val="5200"/>
              <a:buNone/>
              <a:defRPr sz="5200">
                <a:solidFill>
                  <a:srgbClr val="0E2A47"/>
                </a:solidFill>
              </a:defRPr>
            </a:lvl9pPr>
          </a:lstStyle>
          <a:p/>
        </p:txBody>
      </p:sp>
      <p:sp>
        <p:nvSpPr>
          <p:cNvPr id="50" name="Google Shape;50;p6"/>
          <p:cNvSpPr txBox="1"/>
          <p:nvPr>
            <p:ph idx="1" type="subTitle"/>
          </p:nvPr>
        </p:nvSpPr>
        <p:spPr>
          <a:xfrm>
            <a:off x="2806800" y="1757550"/>
            <a:ext cx="3457500" cy="14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E2A47"/>
              </a:buClr>
              <a:buSzPts val="1800"/>
              <a:buNone/>
              <a:defRPr>
                <a:solidFill>
                  <a:srgbClr val="0E2A47"/>
                </a:solidFill>
              </a:defRPr>
            </a:lvl1pPr>
            <a:lvl2pPr lvl="1" rtl="0" algn="ctr">
              <a:lnSpc>
                <a:spcPct val="100000"/>
              </a:lnSpc>
              <a:spcBef>
                <a:spcPts val="0"/>
              </a:spcBef>
              <a:spcAft>
                <a:spcPts val="0"/>
              </a:spcAft>
              <a:buClr>
                <a:srgbClr val="0E2A47"/>
              </a:buClr>
              <a:buSzPts val="1200"/>
              <a:buNone/>
              <a:defRPr sz="1200">
                <a:solidFill>
                  <a:srgbClr val="0E2A47"/>
                </a:solidFill>
              </a:defRPr>
            </a:lvl2pPr>
            <a:lvl3pPr lvl="2"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
        <p:nvSpPr>
          <p:cNvPr id="51" name="Google Shape;51;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52" name="Shape 52"/>
        <p:cNvGrpSpPr/>
        <p:nvPr/>
      </p:nvGrpSpPr>
      <p:grpSpPr>
        <a:xfrm>
          <a:off x="0" y="0"/>
          <a:ext cx="0" cy="0"/>
          <a:chOff x="0" y="0"/>
          <a:chExt cx="0" cy="0"/>
        </a:xfrm>
      </p:grpSpPr>
      <p:sp>
        <p:nvSpPr>
          <p:cNvPr id="53" name="Google Shape;53;p7"/>
          <p:cNvSpPr txBox="1"/>
          <p:nvPr>
            <p:ph type="ctrTitle"/>
          </p:nvPr>
        </p:nvSpPr>
        <p:spPr>
          <a:xfrm>
            <a:off x="1557931" y="206401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4" name="Google Shape;54;p7"/>
          <p:cNvSpPr txBox="1"/>
          <p:nvPr>
            <p:ph idx="2" type="ctrTitle"/>
          </p:nvPr>
        </p:nvSpPr>
        <p:spPr>
          <a:xfrm>
            <a:off x="1557931" y="3466700"/>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5" name="Google Shape;55;p7"/>
          <p:cNvSpPr txBox="1"/>
          <p:nvPr>
            <p:ph idx="3" type="ctrTitle"/>
          </p:nvPr>
        </p:nvSpPr>
        <p:spPr>
          <a:xfrm>
            <a:off x="1557931" y="2765356"/>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6" name="Google Shape;56;p7"/>
          <p:cNvSpPr txBox="1"/>
          <p:nvPr>
            <p:ph idx="4" type="ctrTitle"/>
          </p:nvPr>
        </p:nvSpPr>
        <p:spPr>
          <a:xfrm>
            <a:off x="998325" y="644550"/>
            <a:ext cx="7833900" cy="606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Font typeface="Roboto Black"/>
              <a:buNone/>
              <a:defRPr b="0" sz="3000">
                <a:latin typeface="Roboto Black"/>
                <a:ea typeface="Roboto Black"/>
                <a:cs typeface="Roboto Black"/>
                <a:sym typeface="Roboto Black"/>
              </a:defRPr>
            </a:lvl1pPr>
            <a:lvl2pPr lvl="1" rtl="0">
              <a:spcBef>
                <a:spcPts val="0"/>
              </a:spcBef>
              <a:spcAft>
                <a:spcPts val="0"/>
              </a:spcAft>
              <a:buClr>
                <a:schemeClr val="accent1"/>
              </a:buClr>
              <a:buSzPts val="5200"/>
              <a:buNone/>
              <a:defRPr sz="5200">
                <a:solidFill>
                  <a:schemeClr val="accent1"/>
                </a:solidFill>
              </a:defRPr>
            </a:lvl2pPr>
            <a:lvl3pPr lvl="2" rtl="0">
              <a:spcBef>
                <a:spcPts val="0"/>
              </a:spcBef>
              <a:spcAft>
                <a:spcPts val="0"/>
              </a:spcAft>
              <a:buClr>
                <a:schemeClr val="accent1"/>
              </a:buClr>
              <a:buSzPts val="5200"/>
              <a:buNone/>
              <a:defRPr sz="5200">
                <a:solidFill>
                  <a:schemeClr val="accent1"/>
                </a:solidFill>
              </a:defRPr>
            </a:lvl3pPr>
            <a:lvl4pPr lvl="3" rtl="0">
              <a:spcBef>
                <a:spcPts val="0"/>
              </a:spcBef>
              <a:spcAft>
                <a:spcPts val="0"/>
              </a:spcAft>
              <a:buClr>
                <a:schemeClr val="accent1"/>
              </a:buClr>
              <a:buSzPts val="5200"/>
              <a:buNone/>
              <a:defRPr sz="5200">
                <a:solidFill>
                  <a:schemeClr val="accent1"/>
                </a:solidFill>
              </a:defRPr>
            </a:lvl4pPr>
            <a:lvl5pPr lvl="4" rtl="0">
              <a:spcBef>
                <a:spcPts val="0"/>
              </a:spcBef>
              <a:spcAft>
                <a:spcPts val="0"/>
              </a:spcAft>
              <a:buClr>
                <a:schemeClr val="accent1"/>
              </a:buClr>
              <a:buSzPts val="5200"/>
              <a:buNone/>
              <a:defRPr sz="5200">
                <a:solidFill>
                  <a:schemeClr val="accent1"/>
                </a:solidFill>
              </a:defRPr>
            </a:lvl5pPr>
            <a:lvl6pPr lvl="5" rtl="0">
              <a:spcBef>
                <a:spcPts val="0"/>
              </a:spcBef>
              <a:spcAft>
                <a:spcPts val="0"/>
              </a:spcAft>
              <a:buClr>
                <a:schemeClr val="accent1"/>
              </a:buClr>
              <a:buSzPts val="5200"/>
              <a:buNone/>
              <a:defRPr sz="5200">
                <a:solidFill>
                  <a:schemeClr val="accent1"/>
                </a:solidFill>
              </a:defRPr>
            </a:lvl6pPr>
            <a:lvl7pPr lvl="6" rtl="0">
              <a:spcBef>
                <a:spcPts val="0"/>
              </a:spcBef>
              <a:spcAft>
                <a:spcPts val="0"/>
              </a:spcAft>
              <a:buClr>
                <a:schemeClr val="accent1"/>
              </a:buClr>
              <a:buSzPts val="5200"/>
              <a:buNone/>
              <a:defRPr sz="5200">
                <a:solidFill>
                  <a:schemeClr val="accent1"/>
                </a:solidFill>
              </a:defRPr>
            </a:lvl7pPr>
            <a:lvl8pPr lvl="7" rtl="0">
              <a:spcBef>
                <a:spcPts val="0"/>
              </a:spcBef>
              <a:spcAft>
                <a:spcPts val="0"/>
              </a:spcAft>
              <a:buClr>
                <a:schemeClr val="accent1"/>
              </a:buClr>
              <a:buSzPts val="5200"/>
              <a:buNone/>
              <a:defRPr sz="5200">
                <a:solidFill>
                  <a:schemeClr val="accent1"/>
                </a:solidFill>
              </a:defRPr>
            </a:lvl8pPr>
            <a:lvl9pPr lvl="8" rtl="0">
              <a:spcBef>
                <a:spcPts val="0"/>
              </a:spcBef>
              <a:spcAft>
                <a:spcPts val="0"/>
              </a:spcAft>
              <a:buClr>
                <a:schemeClr val="accent1"/>
              </a:buClr>
              <a:buSzPts val="5200"/>
              <a:buNone/>
              <a:defRPr sz="5200">
                <a:solidFill>
                  <a:schemeClr val="accent1"/>
                </a:solidFill>
              </a:defRPr>
            </a:lvl9pPr>
          </a:lstStyle>
          <a:p/>
        </p:txBody>
      </p:sp>
      <p:sp>
        <p:nvSpPr>
          <p:cNvPr id="57" name="Google Shape;57;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58" name="Shape 58"/>
        <p:cNvGrpSpPr/>
        <p:nvPr/>
      </p:nvGrpSpPr>
      <p:grpSpPr>
        <a:xfrm>
          <a:off x="0" y="0"/>
          <a:ext cx="0" cy="0"/>
          <a:chOff x="0" y="0"/>
          <a:chExt cx="0" cy="0"/>
        </a:xfrm>
      </p:grpSpPr>
      <p:sp>
        <p:nvSpPr>
          <p:cNvPr id="59" name="Google Shape;59;p8"/>
          <p:cNvSpPr txBox="1"/>
          <p:nvPr>
            <p:ph type="ctrTitle"/>
          </p:nvPr>
        </p:nvSpPr>
        <p:spPr>
          <a:xfrm>
            <a:off x="5393881" y="2071888"/>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0" name="Google Shape;60;p8"/>
          <p:cNvSpPr txBox="1"/>
          <p:nvPr>
            <p:ph idx="2" type="ctrTitle"/>
          </p:nvPr>
        </p:nvSpPr>
        <p:spPr>
          <a:xfrm>
            <a:off x="5393881" y="3474575"/>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1" name="Google Shape;61;p8"/>
          <p:cNvSpPr txBox="1"/>
          <p:nvPr>
            <p:ph idx="3" type="ctrTitle"/>
          </p:nvPr>
        </p:nvSpPr>
        <p:spPr>
          <a:xfrm>
            <a:off x="5393881" y="2773231"/>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2" name="Google Shape;62;p8"/>
          <p:cNvSpPr txBox="1"/>
          <p:nvPr>
            <p:ph idx="4" type="ctrTitle"/>
          </p:nvPr>
        </p:nvSpPr>
        <p:spPr>
          <a:xfrm>
            <a:off x="256200" y="637927"/>
            <a:ext cx="7833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Font typeface="Roboto Black"/>
              <a:buNone/>
              <a:defRPr b="0" sz="3000">
                <a:latin typeface="Roboto Black"/>
                <a:ea typeface="Roboto Black"/>
                <a:cs typeface="Roboto Black"/>
                <a:sym typeface="Roboto Black"/>
              </a:defRPr>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63" name="Google Shape;63;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9"/>
          <p:cNvSpPr txBox="1"/>
          <p:nvPr>
            <p:ph idx="1" type="subTitle"/>
          </p:nvPr>
        </p:nvSpPr>
        <p:spPr>
          <a:xfrm>
            <a:off x="3874950" y="362507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66" name="Google Shape;66;p9"/>
          <p:cNvSpPr txBox="1"/>
          <p:nvPr>
            <p:ph idx="2" type="subTitle"/>
          </p:nvPr>
        </p:nvSpPr>
        <p:spPr>
          <a:xfrm>
            <a:off x="5813500" y="3639800"/>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67" name="Google Shape;67;p9"/>
          <p:cNvSpPr txBox="1"/>
          <p:nvPr>
            <p:ph idx="3" type="subTitle"/>
          </p:nvPr>
        </p:nvSpPr>
        <p:spPr>
          <a:xfrm>
            <a:off x="1936387" y="361972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68" name="Google Shape;68;p9"/>
          <p:cNvSpPr txBox="1"/>
          <p:nvPr>
            <p:ph type="ctrTitle"/>
          </p:nvPr>
        </p:nvSpPr>
        <p:spPr>
          <a:xfrm>
            <a:off x="3533994" y="350337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000"/>
              <a:buFont typeface="Roboto Black"/>
              <a:buNone/>
              <a:defRPr b="0" sz="1000">
                <a:latin typeface="Roboto Black"/>
                <a:ea typeface="Roboto Black"/>
                <a:cs typeface="Roboto Black"/>
                <a:sym typeface="Roboto Black"/>
              </a:defRPr>
            </a:lvl1pPr>
            <a:lvl2pPr lvl="1" rtl="0" algn="ctr">
              <a:spcBef>
                <a:spcPts val="0"/>
              </a:spcBef>
              <a:spcAft>
                <a:spcPts val="0"/>
              </a:spcAft>
              <a:buSzPts val="1000"/>
              <a:buFont typeface="Roboto Black"/>
              <a:buNone/>
              <a:defRPr b="0" sz="1000">
                <a:latin typeface="Roboto Black"/>
                <a:ea typeface="Roboto Black"/>
                <a:cs typeface="Roboto Black"/>
                <a:sym typeface="Roboto Black"/>
              </a:defRPr>
            </a:lvl2pPr>
            <a:lvl3pPr lvl="2" rtl="0" algn="ctr">
              <a:spcBef>
                <a:spcPts val="0"/>
              </a:spcBef>
              <a:spcAft>
                <a:spcPts val="0"/>
              </a:spcAft>
              <a:buSzPts val="1000"/>
              <a:buFont typeface="Roboto Black"/>
              <a:buNone/>
              <a:defRPr b="0" sz="1000">
                <a:latin typeface="Roboto Black"/>
                <a:ea typeface="Roboto Black"/>
                <a:cs typeface="Roboto Black"/>
                <a:sym typeface="Roboto Black"/>
              </a:defRPr>
            </a:lvl3pPr>
            <a:lvl4pPr lvl="3" rtl="0" algn="ctr">
              <a:spcBef>
                <a:spcPts val="0"/>
              </a:spcBef>
              <a:spcAft>
                <a:spcPts val="0"/>
              </a:spcAft>
              <a:buSzPts val="1000"/>
              <a:buFont typeface="Roboto Black"/>
              <a:buNone/>
              <a:defRPr b="0" sz="1000">
                <a:latin typeface="Roboto Black"/>
                <a:ea typeface="Roboto Black"/>
                <a:cs typeface="Roboto Black"/>
                <a:sym typeface="Roboto Black"/>
              </a:defRPr>
            </a:lvl4pPr>
            <a:lvl5pPr lvl="4" rtl="0" algn="ctr">
              <a:spcBef>
                <a:spcPts val="0"/>
              </a:spcBef>
              <a:spcAft>
                <a:spcPts val="0"/>
              </a:spcAft>
              <a:buSzPts val="1000"/>
              <a:buFont typeface="Roboto Black"/>
              <a:buNone/>
              <a:defRPr b="0" sz="1000">
                <a:latin typeface="Roboto Black"/>
                <a:ea typeface="Roboto Black"/>
                <a:cs typeface="Roboto Black"/>
                <a:sym typeface="Roboto Black"/>
              </a:defRPr>
            </a:lvl5pPr>
            <a:lvl6pPr lvl="5" rtl="0" algn="ctr">
              <a:spcBef>
                <a:spcPts val="0"/>
              </a:spcBef>
              <a:spcAft>
                <a:spcPts val="0"/>
              </a:spcAft>
              <a:buSzPts val="1000"/>
              <a:buFont typeface="Roboto Black"/>
              <a:buNone/>
              <a:defRPr b="0" sz="1000">
                <a:latin typeface="Roboto Black"/>
                <a:ea typeface="Roboto Black"/>
                <a:cs typeface="Roboto Black"/>
                <a:sym typeface="Roboto Black"/>
              </a:defRPr>
            </a:lvl6pPr>
            <a:lvl7pPr lvl="6" rtl="0" algn="ctr">
              <a:spcBef>
                <a:spcPts val="0"/>
              </a:spcBef>
              <a:spcAft>
                <a:spcPts val="0"/>
              </a:spcAft>
              <a:buSzPts val="1000"/>
              <a:buFont typeface="Roboto Black"/>
              <a:buNone/>
              <a:defRPr b="0" sz="1000">
                <a:latin typeface="Roboto Black"/>
                <a:ea typeface="Roboto Black"/>
                <a:cs typeface="Roboto Black"/>
                <a:sym typeface="Roboto Black"/>
              </a:defRPr>
            </a:lvl7pPr>
            <a:lvl8pPr lvl="7" rtl="0" algn="ctr">
              <a:spcBef>
                <a:spcPts val="0"/>
              </a:spcBef>
              <a:spcAft>
                <a:spcPts val="0"/>
              </a:spcAft>
              <a:buSzPts val="1000"/>
              <a:buFont typeface="Roboto Black"/>
              <a:buNone/>
              <a:defRPr b="0" sz="1000">
                <a:latin typeface="Roboto Black"/>
                <a:ea typeface="Roboto Black"/>
                <a:cs typeface="Roboto Black"/>
                <a:sym typeface="Roboto Black"/>
              </a:defRPr>
            </a:lvl8pPr>
            <a:lvl9pPr lvl="8" rtl="0" algn="ctr">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69" name="Google Shape;69;p9"/>
          <p:cNvSpPr txBox="1"/>
          <p:nvPr>
            <p:ph idx="4" type="ctrTitle"/>
          </p:nvPr>
        </p:nvSpPr>
        <p:spPr>
          <a:xfrm>
            <a:off x="5472556" y="35234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000"/>
              <a:buFont typeface="Roboto Black"/>
              <a:buNone/>
              <a:defRPr b="0" sz="1000">
                <a:latin typeface="Roboto Black"/>
                <a:ea typeface="Roboto Black"/>
                <a:cs typeface="Roboto Black"/>
                <a:sym typeface="Roboto Black"/>
              </a:defRPr>
            </a:lvl1pPr>
            <a:lvl2pPr lvl="1" rtl="0" algn="ctr">
              <a:spcBef>
                <a:spcPts val="0"/>
              </a:spcBef>
              <a:spcAft>
                <a:spcPts val="0"/>
              </a:spcAft>
              <a:buSzPts val="1000"/>
              <a:buFont typeface="Roboto Black"/>
              <a:buNone/>
              <a:defRPr b="0" sz="1000">
                <a:latin typeface="Roboto Black"/>
                <a:ea typeface="Roboto Black"/>
                <a:cs typeface="Roboto Black"/>
                <a:sym typeface="Roboto Black"/>
              </a:defRPr>
            </a:lvl2pPr>
            <a:lvl3pPr lvl="2" rtl="0" algn="ctr">
              <a:spcBef>
                <a:spcPts val="0"/>
              </a:spcBef>
              <a:spcAft>
                <a:spcPts val="0"/>
              </a:spcAft>
              <a:buSzPts val="1000"/>
              <a:buFont typeface="Roboto Black"/>
              <a:buNone/>
              <a:defRPr b="0" sz="1000">
                <a:latin typeface="Roboto Black"/>
                <a:ea typeface="Roboto Black"/>
                <a:cs typeface="Roboto Black"/>
                <a:sym typeface="Roboto Black"/>
              </a:defRPr>
            </a:lvl3pPr>
            <a:lvl4pPr lvl="3" rtl="0" algn="ctr">
              <a:spcBef>
                <a:spcPts val="0"/>
              </a:spcBef>
              <a:spcAft>
                <a:spcPts val="0"/>
              </a:spcAft>
              <a:buSzPts val="1000"/>
              <a:buFont typeface="Roboto Black"/>
              <a:buNone/>
              <a:defRPr b="0" sz="1000">
                <a:latin typeface="Roboto Black"/>
                <a:ea typeface="Roboto Black"/>
                <a:cs typeface="Roboto Black"/>
                <a:sym typeface="Roboto Black"/>
              </a:defRPr>
            </a:lvl4pPr>
            <a:lvl5pPr lvl="4" rtl="0" algn="ctr">
              <a:spcBef>
                <a:spcPts val="0"/>
              </a:spcBef>
              <a:spcAft>
                <a:spcPts val="0"/>
              </a:spcAft>
              <a:buSzPts val="1000"/>
              <a:buFont typeface="Roboto Black"/>
              <a:buNone/>
              <a:defRPr b="0" sz="1000">
                <a:latin typeface="Roboto Black"/>
                <a:ea typeface="Roboto Black"/>
                <a:cs typeface="Roboto Black"/>
                <a:sym typeface="Roboto Black"/>
              </a:defRPr>
            </a:lvl5pPr>
            <a:lvl6pPr lvl="5" rtl="0" algn="ctr">
              <a:spcBef>
                <a:spcPts val="0"/>
              </a:spcBef>
              <a:spcAft>
                <a:spcPts val="0"/>
              </a:spcAft>
              <a:buSzPts val="1000"/>
              <a:buFont typeface="Roboto Black"/>
              <a:buNone/>
              <a:defRPr b="0" sz="1000">
                <a:latin typeface="Roboto Black"/>
                <a:ea typeface="Roboto Black"/>
                <a:cs typeface="Roboto Black"/>
                <a:sym typeface="Roboto Black"/>
              </a:defRPr>
            </a:lvl6pPr>
            <a:lvl7pPr lvl="6" rtl="0" algn="ctr">
              <a:spcBef>
                <a:spcPts val="0"/>
              </a:spcBef>
              <a:spcAft>
                <a:spcPts val="0"/>
              </a:spcAft>
              <a:buSzPts val="1000"/>
              <a:buFont typeface="Roboto Black"/>
              <a:buNone/>
              <a:defRPr b="0" sz="1000">
                <a:latin typeface="Roboto Black"/>
                <a:ea typeface="Roboto Black"/>
                <a:cs typeface="Roboto Black"/>
                <a:sym typeface="Roboto Black"/>
              </a:defRPr>
            </a:lvl7pPr>
            <a:lvl8pPr lvl="7" rtl="0" algn="ctr">
              <a:spcBef>
                <a:spcPts val="0"/>
              </a:spcBef>
              <a:spcAft>
                <a:spcPts val="0"/>
              </a:spcAft>
              <a:buSzPts val="1000"/>
              <a:buFont typeface="Roboto Black"/>
              <a:buNone/>
              <a:defRPr b="0" sz="1000">
                <a:latin typeface="Roboto Black"/>
                <a:ea typeface="Roboto Black"/>
                <a:cs typeface="Roboto Black"/>
                <a:sym typeface="Roboto Black"/>
              </a:defRPr>
            </a:lvl8pPr>
            <a:lvl9pPr lvl="8" rtl="0" algn="ctr">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0" name="Google Shape;70;p9"/>
          <p:cNvSpPr txBox="1"/>
          <p:nvPr>
            <p:ph idx="5" type="ctrTitle"/>
          </p:nvPr>
        </p:nvSpPr>
        <p:spPr>
          <a:xfrm>
            <a:off x="1595444" y="350337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000"/>
              <a:buFont typeface="Roboto Black"/>
              <a:buNone/>
              <a:defRPr b="0" sz="1000">
                <a:latin typeface="Roboto Black"/>
                <a:ea typeface="Roboto Black"/>
                <a:cs typeface="Roboto Black"/>
                <a:sym typeface="Roboto Black"/>
              </a:defRPr>
            </a:lvl1pPr>
            <a:lvl2pPr lvl="1" rtl="0" algn="ctr">
              <a:spcBef>
                <a:spcPts val="0"/>
              </a:spcBef>
              <a:spcAft>
                <a:spcPts val="0"/>
              </a:spcAft>
              <a:buSzPts val="1000"/>
              <a:buFont typeface="Roboto Black"/>
              <a:buNone/>
              <a:defRPr b="0" sz="1000">
                <a:latin typeface="Roboto Black"/>
                <a:ea typeface="Roboto Black"/>
                <a:cs typeface="Roboto Black"/>
                <a:sym typeface="Roboto Black"/>
              </a:defRPr>
            </a:lvl2pPr>
            <a:lvl3pPr lvl="2" rtl="0" algn="ctr">
              <a:spcBef>
                <a:spcPts val="0"/>
              </a:spcBef>
              <a:spcAft>
                <a:spcPts val="0"/>
              </a:spcAft>
              <a:buSzPts val="1000"/>
              <a:buFont typeface="Roboto Black"/>
              <a:buNone/>
              <a:defRPr b="0" sz="1000">
                <a:latin typeface="Roboto Black"/>
                <a:ea typeface="Roboto Black"/>
                <a:cs typeface="Roboto Black"/>
                <a:sym typeface="Roboto Black"/>
              </a:defRPr>
            </a:lvl3pPr>
            <a:lvl4pPr lvl="3" rtl="0" algn="ctr">
              <a:spcBef>
                <a:spcPts val="0"/>
              </a:spcBef>
              <a:spcAft>
                <a:spcPts val="0"/>
              </a:spcAft>
              <a:buSzPts val="1000"/>
              <a:buFont typeface="Roboto Black"/>
              <a:buNone/>
              <a:defRPr b="0" sz="1000">
                <a:latin typeface="Roboto Black"/>
                <a:ea typeface="Roboto Black"/>
                <a:cs typeface="Roboto Black"/>
                <a:sym typeface="Roboto Black"/>
              </a:defRPr>
            </a:lvl4pPr>
            <a:lvl5pPr lvl="4" rtl="0" algn="ctr">
              <a:spcBef>
                <a:spcPts val="0"/>
              </a:spcBef>
              <a:spcAft>
                <a:spcPts val="0"/>
              </a:spcAft>
              <a:buSzPts val="1000"/>
              <a:buFont typeface="Roboto Black"/>
              <a:buNone/>
              <a:defRPr b="0" sz="1000">
                <a:latin typeface="Roboto Black"/>
                <a:ea typeface="Roboto Black"/>
                <a:cs typeface="Roboto Black"/>
                <a:sym typeface="Roboto Black"/>
              </a:defRPr>
            </a:lvl5pPr>
            <a:lvl6pPr lvl="5" rtl="0" algn="ctr">
              <a:spcBef>
                <a:spcPts val="0"/>
              </a:spcBef>
              <a:spcAft>
                <a:spcPts val="0"/>
              </a:spcAft>
              <a:buSzPts val="1000"/>
              <a:buFont typeface="Roboto Black"/>
              <a:buNone/>
              <a:defRPr b="0" sz="1000">
                <a:latin typeface="Roboto Black"/>
                <a:ea typeface="Roboto Black"/>
                <a:cs typeface="Roboto Black"/>
                <a:sym typeface="Roboto Black"/>
              </a:defRPr>
            </a:lvl6pPr>
            <a:lvl7pPr lvl="6" rtl="0" algn="ctr">
              <a:spcBef>
                <a:spcPts val="0"/>
              </a:spcBef>
              <a:spcAft>
                <a:spcPts val="0"/>
              </a:spcAft>
              <a:buSzPts val="1000"/>
              <a:buFont typeface="Roboto Black"/>
              <a:buNone/>
              <a:defRPr b="0" sz="1000">
                <a:latin typeface="Roboto Black"/>
                <a:ea typeface="Roboto Black"/>
                <a:cs typeface="Roboto Black"/>
                <a:sym typeface="Roboto Black"/>
              </a:defRPr>
            </a:lvl7pPr>
            <a:lvl8pPr lvl="7" rtl="0" algn="ctr">
              <a:spcBef>
                <a:spcPts val="0"/>
              </a:spcBef>
              <a:spcAft>
                <a:spcPts val="0"/>
              </a:spcAft>
              <a:buSzPts val="1000"/>
              <a:buFont typeface="Roboto Black"/>
              <a:buNone/>
              <a:defRPr b="0" sz="1000">
                <a:latin typeface="Roboto Black"/>
                <a:ea typeface="Roboto Black"/>
                <a:cs typeface="Roboto Black"/>
                <a:sym typeface="Roboto Black"/>
              </a:defRPr>
            </a:lvl8pPr>
            <a:lvl9pPr lvl="8" rtl="0" algn="ctr">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1" name="Google Shape;71;p9"/>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Roboto Black"/>
              <a:buNone/>
              <a:defRPr b="0" sz="3000">
                <a:latin typeface="Roboto Black"/>
                <a:ea typeface="Roboto Black"/>
                <a:cs typeface="Roboto Black"/>
                <a:sym typeface="Roboto Black"/>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2" name="Google Shape;72;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73" name="Shape 73"/>
        <p:cNvGrpSpPr/>
        <p:nvPr/>
      </p:nvGrpSpPr>
      <p:grpSpPr>
        <a:xfrm>
          <a:off x="0" y="0"/>
          <a:ext cx="0" cy="0"/>
          <a:chOff x="0" y="0"/>
          <a:chExt cx="0" cy="0"/>
        </a:xfrm>
      </p:grpSpPr>
      <p:sp>
        <p:nvSpPr>
          <p:cNvPr id="74" name="Google Shape;74;p10"/>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Roboto Black"/>
              <a:buNone/>
              <a:defRPr b="0" sz="3000">
                <a:latin typeface="Roboto Black"/>
                <a:ea typeface="Roboto Black"/>
                <a:cs typeface="Roboto Black"/>
                <a:sym typeface="Roboto Black"/>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5" name="Google Shape;75;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Roboto Black"/>
              <a:buNone/>
              <a:defRPr sz="2800">
                <a:solidFill>
                  <a:schemeClr val="lt1"/>
                </a:solidFill>
                <a:latin typeface="Roboto Black"/>
                <a:ea typeface="Roboto Black"/>
                <a:cs typeface="Roboto Black"/>
                <a:sym typeface="Roboto Black"/>
              </a:defRPr>
            </a:lvl1pPr>
            <a:lvl2pPr lvl="1">
              <a:spcBef>
                <a:spcPts val="0"/>
              </a:spcBef>
              <a:spcAft>
                <a:spcPts val="0"/>
              </a:spcAft>
              <a:buClr>
                <a:schemeClr val="lt1"/>
              </a:buClr>
              <a:buSzPts val="2800"/>
              <a:buFont typeface="Bree Serif"/>
              <a:buNone/>
              <a:defRPr b="1" sz="2800">
                <a:solidFill>
                  <a:schemeClr val="lt1"/>
                </a:solidFill>
                <a:latin typeface="Bree Serif"/>
                <a:ea typeface="Bree Serif"/>
                <a:cs typeface="Bree Serif"/>
                <a:sym typeface="Bree Serif"/>
              </a:defRPr>
            </a:lvl2pPr>
            <a:lvl3pPr lvl="2">
              <a:spcBef>
                <a:spcPts val="0"/>
              </a:spcBef>
              <a:spcAft>
                <a:spcPts val="0"/>
              </a:spcAft>
              <a:buClr>
                <a:schemeClr val="lt1"/>
              </a:buClr>
              <a:buSzPts val="2800"/>
              <a:buFont typeface="Bree Serif"/>
              <a:buNone/>
              <a:defRPr b="1" sz="2800">
                <a:solidFill>
                  <a:schemeClr val="lt1"/>
                </a:solidFill>
                <a:latin typeface="Bree Serif"/>
                <a:ea typeface="Bree Serif"/>
                <a:cs typeface="Bree Serif"/>
                <a:sym typeface="Bree Serif"/>
              </a:defRPr>
            </a:lvl3pPr>
            <a:lvl4pPr lvl="3">
              <a:spcBef>
                <a:spcPts val="0"/>
              </a:spcBef>
              <a:spcAft>
                <a:spcPts val="0"/>
              </a:spcAft>
              <a:buClr>
                <a:schemeClr val="lt1"/>
              </a:buClr>
              <a:buSzPts val="2800"/>
              <a:buFont typeface="Bree Serif"/>
              <a:buNone/>
              <a:defRPr b="1" sz="2800">
                <a:solidFill>
                  <a:schemeClr val="lt1"/>
                </a:solidFill>
                <a:latin typeface="Bree Serif"/>
                <a:ea typeface="Bree Serif"/>
                <a:cs typeface="Bree Serif"/>
                <a:sym typeface="Bree Serif"/>
              </a:defRPr>
            </a:lvl4pPr>
            <a:lvl5pPr lvl="4">
              <a:spcBef>
                <a:spcPts val="0"/>
              </a:spcBef>
              <a:spcAft>
                <a:spcPts val="0"/>
              </a:spcAft>
              <a:buClr>
                <a:schemeClr val="lt1"/>
              </a:buClr>
              <a:buSzPts val="2800"/>
              <a:buFont typeface="Bree Serif"/>
              <a:buNone/>
              <a:defRPr b="1" sz="2800">
                <a:solidFill>
                  <a:schemeClr val="lt1"/>
                </a:solidFill>
                <a:latin typeface="Bree Serif"/>
                <a:ea typeface="Bree Serif"/>
                <a:cs typeface="Bree Serif"/>
                <a:sym typeface="Bree Serif"/>
              </a:defRPr>
            </a:lvl5pPr>
            <a:lvl6pPr lvl="5">
              <a:spcBef>
                <a:spcPts val="0"/>
              </a:spcBef>
              <a:spcAft>
                <a:spcPts val="0"/>
              </a:spcAft>
              <a:buClr>
                <a:schemeClr val="lt1"/>
              </a:buClr>
              <a:buSzPts val="2800"/>
              <a:buFont typeface="Bree Serif"/>
              <a:buNone/>
              <a:defRPr b="1" sz="2800">
                <a:solidFill>
                  <a:schemeClr val="lt1"/>
                </a:solidFill>
                <a:latin typeface="Bree Serif"/>
                <a:ea typeface="Bree Serif"/>
                <a:cs typeface="Bree Serif"/>
                <a:sym typeface="Bree Serif"/>
              </a:defRPr>
            </a:lvl6pPr>
            <a:lvl7pPr lvl="6">
              <a:spcBef>
                <a:spcPts val="0"/>
              </a:spcBef>
              <a:spcAft>
                <a:spcPts val="0"/>
              </a:spcAft>
              <a:buClr>
                <a:schemeClr val="lt1"/>
              </a:buClr>
              <a:buSzPts val="2800"/>
              <a:buFont typeface="Bree Serif"/>
              <a:buNone/>
              <a:defRPr b="1" sz="2800">
                <a:solidFill>
                  <a:schemeClr val="lt1"/>
                </a:solidFill>
                <a:latin typeface="Bree Serif"/>
                <a:ea typeface="Bree Serif"/>
                <a:cs typeface="Bree Serif"/>
                <a:sym typeface="Bree Serif"/>
              </a:defRPr>
            </a:lvl7pPr>
            <a:lvl8pPr lvl="7">
              <a:spcBef>
                <a:spcPts val="0"/>
              </a:spcBef>
              <a:spcAft>
                <a:spcPts val="0"/>
              </a:spcAft>
              <a:buClr>
                <a:schemeClr val="lt1"/>
              </a:buClr>
              <a:buSzPts val="2800"/>
              <a:buFont typeface="Bree Serif"/>
              <a:buNone/>
              <a:defRPr b="1" sz="2800">
                <a:solidFill>
                  <a:schemeClr val="lt1"/>
                </a:solidFill>
                <a:latin typeface="Bree Serif"/>
                <a:ea typeface="Bree Serif"/>
                <a:cs typeface="Bree Serif"/>
                <a:sym typeface="Bree Serif"/>
              </a:defRPr>
            </a:lvl8pPr>
            <a:lvl9pPr lvl="8">
              <a:spcBef>
                <a:spcPts val="0"/>
              </a:spcBef>
              <a:spcAft>
                <a:spcPts val="0"/>
              </a:spcAft>
              <a:buClr>
                <a:schemeClr val="lt1"/>
              </a:buClr>
              <a:buSzPts val="2800"/>
              <a:buFont typeface="Bree Serif"/>
              <a:buNone/>
              <a:defRPr b="1" sz="2800">
                <a:solidFill>
                  <a:schemeClr val="lt1"/>
                </a:solidFill>
                <a:latin typeface="Bree Serif"/>
                <a:ea typeface="Bree Serif"/>
                <a:cs typeface="Bree Serif"/>
                <a:sym typeface="Bree Serif"/>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Roboto Light"/>
              <a:buChar char="●"/>
              <a:defRPr sz="1800">
                <a:solidFill>
                  <a:schemeClr val="lt1"/>
                </a:solidFill>
                <a:latin typeface="Roboto Light"/>
                <a:ea typeface="Roboto Light"/>
                <a:cs typeface="Roboto Light"/>
                <a:sym typeface="Roboto Light"/>
              </a:defRPr>
            </a:lvl1pPr>
            <a:lvl2pPr indent="-317500" lvl="1" marL="9144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2pPr>
            <a:lvl3pPr indent="-317500" lvl="2" marL="13716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3pPr>
            <a:lvl4pPr indent="-317500" lvl="3" marL="18288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4pPr>
            <a:lvl5pPr indent="-317500" lvl="4" marL="22860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5pPr>
            <a:lvl6pPr indent="-317500" lvl="5" marL="27432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6pPr>
            <a:lvl7pPr indent="-317500" lvl="6" marL="32004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7pPr>
            <a:lvl8pPr indent="-317500" lvl="7" marL="36576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8pPr>
            <a:lvl9pPr indent="-317500" lvl="8" marL="4114800">
              <a:lnSpc>
                <a:spcPct val="115000"/>
              </a:lnSpc>
              <a:spcBef>
                <a:spcPts val="1600"/>
              </a:spcBef>
              <a:spcAft>
                <a:spcPts val="1600"/>
              </a:spcAft>
              <a:buClr>
                <a:schemeClr val="lt1"/>
              </a:buClr>
              <a:buSzPts val="1400"/>
              <a:buFont typeface="Roboto Light"/>
              <a:buChar char="■"/>
              <a:defRPr>
                <a:solidFill>
                  <a:schemeClr val="lt1"/>
                </a:solidFill>
                <a:latin typeface="Roboto Light"/>
                <a:ea typeface="Roboto Light"/>
                <a:cs typeface="Roboto Light"/>
                <a:sym typeface="Roboto Light"/>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lt1"/>
                </a:solidFill>
                <a:latin typeface="Roboto Light"/>
                <a:ea typeface="Roboto Light"/>
                <a:cs typeface="Roboto Light"/>
                <a:sym typeface="Roboto Light"/>
              </a:defRPr>
            </a:lvl1pPr>
            <a:lvl2pPr lvl="1" algn="r">
              <a:buNone/>
              <a:defRPr sz="1300">
                <a:solidFill>
                  <a:schemeClr val="lt1"/>
                </a:solidFill>
                <a:latin typeface="Roboto Light"/>
                <a:ea typeface="Roboto Light"/>
                <a:cs typeface="Roboto Light"/>
                <a:sym typeface="Roboto Light"/>
              </a:defRPr>
            </a:lvl2pPr>
            <a:lvl3pPr lvl="2" algn="r">
              <a:buNone/>
              <a:defRPr sz="1300">
                <a:solidFill>
                  <a:schemeClr val="lt1"/>
                </a:solidFill>
                <a:latin typeface="Roboto Light"/>
                <a:ea typeface="Roboto Light"/>
                <a:cs typeface="Roboto Light"/>
                <a:sym typeface="Roboto Light"/>
              </a:defRPr>
            </a:lvl3pPr>
            <a:lvl4pPr lvl="3" algn="r">
              <a:buNone/>
              <a:defRPr sz="1300">
                <a:solidFill>
                  <a:schemeClr val="lt1"/>
                </a:solidFill>
                <a:latin typeface="Roboto Light"/>
                <a:ea typeface="Roboto Light"/>
                <a:cs typeface="Roboto Light"/>
                <a:sym typeface="Roboto Light"/>
              </a:defRPr>
            </a:lvl4pPr>
            <a:lvl5pPr lvl="4" algn="r">
              <a:buNone/>
              <a:defRPr sz="1300">
                <a:solidFill>
                  <a:schemeClr val="lt1"/>
                </a:solidFill>
                <a:latin typeface="Roboto Light"/>
                <a:ea typeface="Roboto Light"/>
                <a:cs typeface="Roboto Light"/>
                <a:sym typeface="Roboto Light"/>
              </a:defRPr>
            </a:lvl5pPr>
            <a:lvl6pPr lvl="5" algn="r">
              <a:buNone/>
              <a:defRPr sz="1300">
                <a:solidFill>
                  <a:schemeClr val="lt1"/>
                </a:solidFill>
                <a:latin typeface="Roboto Light"/>
                <a:ea typeface="Roboto Light"/>
                <a:cs typeface="Roboto Light"/>
                <a:sym typeface="Roboto Light"/>
              </a:defRPr>
            </a:lvl6pPr>
            <a:lvl7pPr lvl="6" algn="r">
              <a:buNone/>
              <a:defRPr sz="1300">
                <a:solidFill>
                  <a:schemeClr val="lt1"/>
                </a:solidFill>
                <a:latin typeface="Roboto Light"/>
                <a:ea typeface="Roboto Light"/>
                <a:cs typeface="Roboto Light"/>
                <a:sym typeface="Roboto Light"/>
              </a:defRPr>
            </a:lvl7pPr>
            <a:lvl8pPr lvl="7" algn="r">
              <a:buNone/>
              <a:defRPr sz="1300">
                <a:solidFill>
                  <a:schemeClr val="lt1"/>
                </a:solidFill>
                <a:latin typeface="Roboto Light"/>
                <a:ea typeface="Roboto Light"/>
                <a:cs typeface="Roboto Light"/>
                <a:sym typeface="Roboto Light"/>
              </a:defRPr>
            </a:lvl8pPr>
            <a:lvl9pPr lvl="8" algn="r">
              <a:buNone/>
              <a:defRPr sz="1300">
                <a:solidFill>
                  <a:schemeClr val="lt1"/>
                </a:solidFill>
                <a:latin typeface="Roboto Light"/>
                <a:ea typeface="Roboto Light"/>
                <a:cs typeface="Roboto Light"/>
                <a:sym typeface="Roboto Light"/>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 Id="rId3"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117" name="Shape 117"/>
        <p:cNvGrpSpPr/>
        <p:nvPr/>
      </p:nvGrpSpPr>
      <p:grpSpPr>
        <a:xfrm>
          <a:off x="0" y="0"/>
          <a:ext cx="0" cy="0"/>
          <a:chOff x="0" y="0"/>
          <a:chExt cx="0" cy="0"/>
        </a:xfrm>
      </p:grpSpPr>
      <p:sp>
        <p:nvSpPr>
          <p:cNvPr id="118" name="Google Shape;118;p18"/>
          <p:cNvSpPr txBox="1"/>
          <p:nvPr>
            <p:ph idx="1" type="subTitle"/>
          </p:nvPr>
        </p:nvSpPr>
        <p:spPr>
          <a:xfrm>
            <a:off x="5237375" y="4181150"/>
            <a:ext cx="3129600" cy="606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a:t>Parking lots </a:t>
            </a:r>
            <a:r>
              <a:rPr lang="es"/>
              <a:t>automatization </a:t>
            </a:r>
            <a:r>
              <a:rPr lang="es"/>
              <a:t>application</a:t>
            </a:r>
            <a:endParaRPr/>
          </a:p>
        </p:txBody>
      </p:sp>
      <p:sp>
        <p:nvSpPr>
          <p:cNvPr id="119" name="Google Shape;119;p18"/>
          <p:cNvSpPr/>
          <p:nvPr/>
        </p:nvSpPr>
        <p:spPr>
          <a:xfrm>
            <a:off x="2616207" y="44368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p:nvPr/>
        </p:nvSpPr>
        <p:spPr>
          <a:xfrm>
            <a:off x="3847847" y="11632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a:off x="3936484" y="12908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8"/>
          <p:cNvSpPr/>
          <p:nvPr/>
        </p:nvSpPr>
        <p:spPr>
          <a:xfrm>
            <a:off x="4002183" y="14081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p:nvPr/>
        </p:nvSpPr>
        <p:spPr>
          <a:xfrm>
            <a:off x="3756162" y="10303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p:nvPr/>
        </p:nvSpPr>
        <p:spPr>
          <a:xfrm>
            <a:off x="151369" y="8504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p:nvPr/>
        </p:nvSpPr>
        <p:spPr>
          <a:xfrm>
            <a:off x="414210" y="26061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p:nvPr/>
        </p:nvSpPr>
        <p:spPr>
          <a:xfrm>
            <a:off x="2032457" y="26734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p:nvPr/>
        </p:nvSpPr>
        <p:spPr>
          <a:xfrm>
            <a:off x="1408995" y="25019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8"/>
          <p:cNvSpPr/>
          <p:nvPr/>
        </p:nvSpPr>
        <p:spPr>
          <a:xfrm>
            <a:off x="3821863" y="179510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p:nvPr/>
        </p:nvSpPr>
        <p:spPr>
          <a:xfrm>
            <a:off x="4275704" y="174927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8"/>
          <p:cNvSpPr/>
          <p:nvPr/>
        </p:nvSpPr>
        <p:spPr>
          <a:xfrm>
            <a:off x="2371698" y="19154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8"/>
          <p:cNvSpPr/>
          <p:nvPr/>
        </p:nvSpPr>
        <p:spPr>
          <a:xfrm>
            <a:off x="2371698" y="20468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8"/>
          <p:cNvSpPr/>
          <p:nvPr/>
        </p:nvSpPr>
        <p:spPr>
          <a:xfrm>
            <a:off x="2371698" y="21783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8"/>
          <p:cNvSpPr/>
          <p:nvPr/>
        </p:nvSpPr>
        <p:spPr>
          <a:xfrm>
            <a:off x="2371698" y="24426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8"/>
          <p:cNvSpPr/>
          <p:nvPr/>
        </p:nvSpPr>
        <p:spPr>
          <a:xfrm>
            <a:off x="2371698" y="25740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8"/>
          <p:cNvSpPr/>
          <p:nvPr/>
        </p:nvSpPr>
        <p:spPr>
          <a:xfrm>
            <a:off x="2371698" y="28369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8"/>
          <p:cNvSpPr/>
          <p:nvPr/>
        </p:nvSpPr>
        <p:spPr>
          <a:xfrm>
            <a:off x="2371698" y="29683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8"/>
          <p:cNvSpPr/>
          <p:nvPr/>
        </p:nvSpPr>
        <p:spPr>
          <a:xfrm>
            <a:off x="2371698" y="32311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p:nvPr/>
        </p:nvSpPr>
        <p:spPr>
          <a:xfrm>
            <a:off x="435614" y="19154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8"/>
          <p:cNvSpPr/>
          <p:nvPr/>
        </p:nvSpPr>
        <p:spPr>
          <a:xfrm>
            <a:off x="435614" y="20468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8"/>
          <p:cNvSpPr/>
          <p:nvPr/>
        </p:nvSpPr>
        <p:spPr>
          <a:xfrm>
            <a:off x="435614" y="23112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8"/>
          <p:cNvSpPr/>
          <p:nvPr/>
        </p:nvSpPr>
        <p:spPr>
          <a:xfrm>
            <a:off x="2486299" y="16495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p:nvPr/>
        </p:nvSpPr>
        <p:spPr>
          <a:xfrm>
            <a:off x="938357" y="16495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
          <p:cNvSpPr/>
          <p:nvPr/>
        </p:nvSpPr>
        <p:spPr>
          <a:xfrm>
            <a:off x="401973" y="3430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8"/>
          <p:cNvSpPr/>
          <p:nvPr/>
        </p:nvSpPr>
        <p:spPr>
          <a:xfrm>
            <a:off x="2982947" y="477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8"/>
          <p:cNvSpPr/>
          <p:nvPr/>
        </p:nvSpPr>
        <p:spPr>
          <a:xfrm>
            <a:off x="2762889" y="13665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8"/>
          <p:cNvSpPr/>
          <p:nvPr/>
        </p:nvSpPr>
        <p:spPr>
          <a:xfrm>
            <a:off x="3716426" y="24220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p:nvPr/>
        </p:nvSpPr>
        <p:spPr>
          <a:xfrm>
            <a:off x="1120191" y="44574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
          <p:cNvSpPr/>
          <p:nvPr/>
        </p:nvSpPr>
        <p:spPr>
          <a:xfrm>
            <a:off x="4287939" y="7032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p:nvPr/>
        </p:nvSpPr>
        <p:spPr>
          <a:xfrm>
            <a:off x="1598484" y="41602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p:nvPr/>
        </p:nvSpPr>
        <p:spPr>
          <a:xfrm>
            <a:off x="3705724" y="29194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8"/>
          <p:cNvSpPr/>
          <p:nvPr/>
        </p:nvSpPr>
        <p:spPr>
          <a:xfrm>
            <a:off x="4137131" y="28681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
          <p:cNvSpPr/>
          <p:nvPr/>
        </p:nvSpPr>
        <p:spPr>
          <a:xfrm>
            <a:off x="4584397" y="35811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8"/>
          <p:cNvSpPr/>
          <p:nvPr/>
        </p:nvSpPr>
        <p:spPr>
          <a:xfrm>
            <a:off x="4280285" y="29391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p:nvPr/>
        </p:nvSpPr>
        <p:spPr>
          <a:xfrm>
            <a:off x="3736294" y="27498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
          <p:cNvSpPr/>
          <p:nvPr/>
        </p:nvSpPr>
        <p:spPr>
          <a:xfrm>
            <a:off x="4618110" y="34296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
          <p:cNvSpPr/>
          <p:nvPr/>
        </p:nvSpPr>
        <p:spPr>
          <a:xfrm>
            <a:off x="4000647" y="28240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8"/>
          <p:cNvSpPr/>
          <p:nvPr/>
        </p:nvSpPr>
        <p:spPr>
          <a:xfrm>
            <a:off x="4568873" y="32838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8"/>
          <p:cNvSpPr/>
          <p:nvPr/>
        </p:nvSpPr>
        <p:spPr>
          <a:xfrm>
            <a:off x="1708501" y="15915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8"/>
          <p:cNvSpPr/>
          <p:nvPr/>
        </p:nvSpPr>
        <p:spPr>
          <a:xfrm>
            <a:off x="2762889" y="5371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
          <p:cNvSpPr/>
          <p:nvPr/>
        </p:nvSpPr>
        <p:spPr>
          <a:xfrm>
            <a:off x="3340521" y="5371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8"/>
          <p:cNvSpPr/>
          <p:nvPr/>
        </p:nvSpPr>
        <p:spPr>
          <a:xfrm>
            <a:off x="4336841" y="23326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8"/>
          <p:cNvSpPr/>
          <p:nvPr/>
        </p:nvSpPr>
        <p:spPr>
          <a:xfrm>
            <a:off x="1716155" y="1021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8"/>
          <p:cNvSpPr/>
          <p:nvPr/>
        </p:nvSpPr>
        <p:spPr>
          <a:xfrm>
            <a:off x="1861325" y="1810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8"/>
          <p:cNvSpPr/>
          <p:nvPr/>
        </p:nvSpPr>
        <p:spPr>
          <a:xfrm>
            <a:off x="4313902" y="2147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p:nvPr/>
        </p:nvSpPr>
        <p:spPr>
          <a:xfrm>
            <a:off x="547143" y="13836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8"/>
          <p:cNvSpPr/>
          <p:nvPr/>
        </p:nvSpPr>
        <p:spPr>
          <a:xfrm>
            <a:off x="1227161" y="14020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8"/>
          <p:cNvSpPr/>
          <p:nvPr/>
        </p:nvSpPr>
        <p:spPr>
          <a:xfrm>
            <a:off x="3823396" y="4805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
          <p:cNvSpPr/>
          <p:nvPr/>
        </p:nvSpPr>
        <p:spPr>
          <a:xfrm>
            <a:off x="3586541" y="44842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
          <p:cNvSpPr/>
          <p:nvPr/>
        </p:nvSpPr>
        <p:spPr>
          <a:xfrm>
            <a:off x="546087" y="46140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8"/>
          <p:cNvSpPr/>
          <p:nvPr/>
        </p:nvSpPr>
        <p:spPr>
          <a:xfrm>
            <a:off x="4066369" y="33289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p:nvPr/>
        </p:nvSpPr>
        <p:spPr>
          <a:xfrm>
            <a:off x="4252786" y="33274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
          <p:cNvSpPr/>
          <p:nvPr/>
        </p:nvSpPr>
        <p:spPr>
          <a:xfrm>
            <a:off x="4156518" y="34160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
          <p:cNvSpPr/>
          <p:nvPr/>
        </p:nvSpPr>
        <p:spPr>
          <a:xfrm>
            <a:off x="4245156" y="35658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p:nvPr/>
        </p:nvSpPr>
        <p:spPr>
          <a:xfrm>
            <a:off x="4028169" y="32785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8"/>
          <p:cNvSpPr/>
          <p:nvPr/>
        </p:nvSpPr>
        <p:spPr>
          <a:xfrm>
            <a:off x="4028169" y="37782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8"/>
          <p:cNvSpPr/>
          <p:nvPr/>
        </p:nvSpPr>
        <p:spPr>
          <a:xfrm>
            <a:off x="389759" y="44322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8"/>
          <p:cNvSpPr/>
          <p:nvPr/>
        </p:nvSpPr>
        <p:spPr>
          <a:xfrm>
            <a:off x="570082" y="43329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
          <p:cNvSpPr/>
          <p:nvPr/>
        </p:nvSpPr>
        <p:spPr>
          <a:xfrm>
            <a:off x="4179439" y="40349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9" name="Google Shape;179;p18"/>
          <p:cNvPicPr preferRelativeResize="0"/>
          <p:nvPr/>
        </p:nvPicPr>
        <p:blipFill>
          <a:blip r:embed="rId3">
            <a:alphaModFix/>
          </a:blip>
          <a:stretch>
            <a:fillRect/>
          </a:stretch>
        </p:blipFill>
        <p:spPr>
          <a:xfrm>
            <a:off x="5935525" y="2269275"/>
            <a:ext cx="2133600" cy="1828800"/>
          </a:xfrm>
          <a:prstGeom prst="rect">
            <a:avLst/>
          </a:prstGeom>
          <a:noFill/>
          <a:ln>
            <a:noFill/>
          </a:ln>
        </p:spPr>
      </p:pic>
      <p:sp>
        <p:nvSpPr>
          <p:cNvPr id="180" name="Google Shape;180;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27"/>
          <p:cNvSpPr/>
          <p:nvPr/>
        </p:nvSpPr>
        <p:spPr>
          <a:xfrm rot="-3173578">
            <a:off x="2948502" y="636938"/>
            <a:ext cx="755592" cy="874209"/>
          </a:xfrm>
          <a:custGeom>
            <a:rect b="b" l="l" r="r" t="t"/>
            <a:pathLst>
              <a:path extrusionOk="0" fill="none" h="27306" w="23601">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cap="rnd" cmpd="sng" w="13850">
            <a:solidFill>
              <a:schemeClr val="accent1"/>
            </a:solidFill>
            <a:prstDash val="solid"/>
            <a:miter lim="425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633" name="Google Shape;633;p27"/>
          <p:cNvSpPr/>
          <p:nvPr/>
        </p:nvSpPr>
        <p:spPr>
          <a:xfrm>
            <a:off x="5784719" y="3707004"/>
            <a:ext cx="1373867" cy="1113719"/>
          </a:xfrm>
          <a:custGeom>
            <a:rect b="b" l="l" r="r" t="t"/>
            <a:pathLst>
              <a:path extrusionOk="0" fill="none" h="20789" w="25645">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cap="rnd" cmpd="sng" w="13850">
            <a:solidFill>
              <a:schemeClr val="accent1"/>
            </a:solidFill>
            <a:prstDash val="solid"/>
            <a:miter lim="425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7"/>
          <p:cNvSpPr/>
          <p:nvPr/>
        </p:nvSpPr>
        <p:spPr>
          <a:xfrm>
            <a:off x="-2" y="2933780"/>
            <a:ext cx="2563026" cy="2560152"/>
          </a:xfrm>
          <a:custGeom>
            <a:rect b="b" l="l" r="r" t="t"/>
            <a:pathLst>
              <a:path extrusionOk="0" fill="none" h="39191" w="39235">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3"/>
          </a:solidFill>
          <a:ln cap="flat" cmpd="sng" w="26625">
            <a:solidFill>
              <a:schemeClr val="accent1"/>
            </a:solidFill>
            <a:prstDash val="solid"/>
            <a:miter lim="425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635" name="Google Shape;635;p27"/>
          <p:cNvSpPr/>
          <p:nvPr/>
        </p:nvSpPr>
        <p:spPr>
          <a:xfrm>
            <a:off x="6101912" y="3732129"/>
            <a:ext cx="837606" cy="839856"/>
          </a:xfrm>
          <a:custGeom>
            <a:rect b="b" l="l" r="r" t="t"/>
            <a:pathLst>
              <a:path extrusionOk="0" h="15677" w="15635">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7"/>
          <p:cNvSpPr/>
          <p:nvPr/>
        </p:nvSpPr>
        <p:spPr>
          <a:xfrm rot="-3173578">
            <a:off x="3032075" y="862878"/>
            <a:ext cx="501903" cy="500527"/>
          </a:xfrm>
          <a:custGeom>
            <a:rect b="b" l="l" r="r" t="t"/>
            <a:pathLst>
              <a:path extrusionOk="0" h="15634" w="15677">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637" name="Google Shape;637;p27"/>
          <p:cNvSpPr/>
          <p:nvPr/>
        </p:nvSpPr>
        <p:spPr>
          <a:xfrm>
            <a:off x="6406139" y="804152"/>
            <a:ext cx="267858" cy="59329"/>
          </a:xfrm>
          <a:custGeom>
            <a:rect b="b" l="l" r="r" t="t"/>
            <a:pathLst>
              <a:path extrusionOk="0" h="1321" w="5964">
                <a:moveTo>
                  <a:pt x="0" y="0"/>
                </a:moveTo>
                <a:lnTo>
                  <a:pt x="0" y="1321"/>
                </a:lnTo>
                <a:lnTo>
                  <a:pt x="5964" y="1321"/>
                </a:lnTo>
                <a:lnTo>
                  <a:pt x="59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638" name="Google Shape;638;p27"/>
          <p:cNvSpPr/>
          <p:nvPr/>
        </p:nvSpPr>
        <p:spPr>
          <a:xfrm>
            <a:off x="6828947" y="804152"/>
            <a:ext cx="1568883" cy="59329"/>
          </a:xfrm>
          <a:custGeom>
            <a:rect b="b" l="l" r="r" t="t"/>
            <a:pathLst>
              <a:path extrusionOk="0" h="1321" w="34932">
                <a:moveTo>
                  <a:pt x="0" y="0"/>
                </a:moveTo>
                <a:lnTo>
                  <a:pt x="0" y="1321"/>
                </a:lnTo>
                <a:lnTo>
                  <a:pt x="34931" y="1321"/>
                </a:lnTo>
                <a:lnTo>
                  <a:pt x="349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639" name="Google Shape;639;p27"/>
          <p:cNvSpPr/>
          <p:nvPr/>
        </p:nvSpPr>
        <p:spPr>
          <a:xfrm>
            <a:off x="6406139" y="983982"/>
            <a:ext cx="267858" cy="61261"/>
          </a:xfrm>
          <a:custGeom>
            <a:rect b="b" l="l" r="r" t="t"/>
            <a:pathLst>
              <a:path extrusionOk="0" h="1364" w="5964">
                <a:moveTo>
                  <a:pt x="0" y="0"/>
                </a:moveTo>
                <a:lnTo>
                  <a:pt x="0" y="1364"/>
                </a:lnTo>
                <a:lnTo>
                  <a:pt x="5964" y="1364"/>
                </a:lnTo>
                <a:lnTo>
                  <a:pt x="596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640" name="Google Shape;640;p27"/>
          <p:cNvSpPr/>
          <p:nvPr/>
        </p:nvSpPr>
        <p:spPr>
          <a:xfrm>
            <a:off x="6828947" y="983982"/>
            <a:ext cx="1568883" cy="61261"/>
          </a:xfrm>
          <a:custGeom>
            <a:rect b="b" l="l" r="r" t="t"/>
            <a:pathLst>
              <a:path extrusionOk="0" h="1364" w="34932">
                <a:moveTo>
                  <a:pt x="0" y="0"/>
                </a:moveTo>
                <a:lnTo>
                  <a:pt x="0" y="1364"/>
                </a:lnTo>
                <a:lnTo>
                  <a:pt x="34931" y="1364"/>
                </a:lnTo>
                <a:lnTo>
                  <a:pt x="3493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641" name="Google Shape;641;p27"/>
          <p:cNvSpPr/>
          <p:nvPr/>
        </p:nvSpPr>
        <p:spPr>
          <a:xfrm>
            <a:off x="6406139" y="1165742"/>
            <a:ext cx="267858" cy="59329"/>
          </a:xfrm>
          <a:custGeom>
            <a:rect b="b" l="l" r="r" t="t"/>
            <a:pathLst>
              <a:path extrusionOk="0" h="1321" w="5964">
                <a:moveTo>
                  <a:pt x="0" y="0"/>
                </a:moveTo>
                <a:lnTo>
                  <a:pt x="0" y="1321"/>
                </a:lnTo>
                <a:lnTo>
                  <a:pt x="5964" y="1321"/>
                </a:lnTo>
                <a:lnTo>
                  <a:pt x="596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642" name="Google Shape;642;p27"/>
          <p:cNvSpPr/>
          <p:nvPr/>
        </p:nvSpPr>
        <p:spPr>
          <a:xfrm>
            <a:off x="6828947" y="1165742"/>
            <a:ext cx="991084" cy="59329"/>
          </a:xfrm>
          <a:custGeom>
            <a:rect b="b" l="l" r="r" t="t"/>
            <a:pathLst>
              <a:path extrusionOk="0" h="1321" w="22067">
                <a:moveTo>
                  <a:pt x="0" y="0"/>
                </a:moveTo>
                <a:lnTo>
                  <a:pt x="0" y="1321"/>
                </a:lnTo>
                <a:lnTo>
                  <a:pt x="22066" y="1321"/>
                </a:lnTo>
                <a:lnTo>
                  <a:pt x="220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643" name="Google Shape;643;p27"/>
          <p:cNvSpPr/>
          <p:nvPr/>
        </p:nvSpPr>
        <p:spPr>
          <a:xfrm>
            <a:off x="6406139" y="1347503"/>
            <a:ext cx="267858" cy="59329"/>
          </a:xfrm>
          <a:custGeom>
            <a:rect b="b" l="l" r="r" t="t"/>
            <a:pathLst>
              <a:path extrusionOk="0" h="1321" w="5964">
                <a:moveTo>
                  <a:pt x="0" y="0"/>
                </a:moveTo>
                <a:lnTo>
                  <a:pt x="0" y="1321"/>
                </a:lnTo>
                <a:lnTo>
                  <a:pt x="5964" y="1321"/>
                </a:lnTo>
                <a:lnTo>
                  <a:pt x="5964" y="0"/>
                </a:ln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644" name="Google Shape;644;p27"/>
          <p:cNvSpPr/>
          <p:nvPr/>
        </p:nvSpPr>
        <p:spPr>
          <a:xfrm>
            <a:off x="6828947" y="1347503"/>
            <a:ext cx="991084" cy="59329"/>
          </a:xfrm>
          <a:custGeom>
            <a:rect b="b" l="l" r="r" t="t"/>
            <a:pathLst>
              <a:path extrusionOk="0" h="1321" w="22067">
                <a:moveTo>
                  <a:pt x="0" y="0"/>
                </a:moveTo>
                <a:lnTo>
                  <a:pt x="0" y="1321"/>
                </a:lnTo>
                <a:lnTo>
                  <a:pt x="22066" y="1321"/>
                </a:lnTo>
                <a:lnTo>
                  <a:pt x="220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645" name="Google Shape;645;p27"/>
          <p:cNvSpPr/>
          <p:nvPr/>
        </p:nvSpPr>
        <p:spPr>
          <a:xfrm>
            <a:off x="6101900" y="869185"/>
            <a:ext cx="141654" cy="552963"/>
          </a:xfrm>
          <a:custGeom>
            <a:rect b="b" l="l" r="r" t="t"/>
            <a:pathLst>
              <a:path extrusionOk="0" fill="none" h="12312" w="3154">
                <a:moveTo>
                  <a:pt x="3153" y="12311"/>
                </a:moveTo>
                <a:lnTo>
                  <a:pt x="1" y="12311"/>
                </a:lnTo>
                <a:lnTo>
                  <a:pt x="1" y="0"/>
                </a:lnTo>
                <a:lnTo>
                  <a:pt x="3068" y="0"/>
                </a:lnTo>
              </a:path>
            </a:pathLst>
          </a:custGeom>
          <a:solidFill>
            <a:schemeClr val="accent1"/>
          </a:solidFill>
          <a:ln cap="flat" cmpd="sng" w="13850">
            <a:solidFill>
              <a:schemeClr val="accent1"/>
            </a:solidFill>
            <a:prstDash val="solid"/>
            <a:miter lim="425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646" name="Google Shape;646;p27"/>
          <p:cNvSpPr/>
          <p:nvPr/>
        </p:nvSpPr>
        <p:spPr>
          <a:xfrm>
            <a:off x="523596" y="911573"/>
            <a:ext cx="1335660" cy="80014"/>
          </a:xfrm>
          <a:custGeom>
            <a:rect b="b" l="l" r="r" t="t"/>
            <a:pathLst>
              <a:path extrusionOk="0" h="1322" w="22067">
                <a:moveTo>
                  <a:pt x="0" y="1"/>
                </a:moveTo>
                <a:lnTo>
                  <a:pt x="0" y="1321"/>
                </a:lnTo>
                <a:lnTo>
                  <a:pt x="22066" y="1321"/>
                </a:lnTo>
                <a:lnTo>
                  <a:pt x="2206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647" name="Google Shape;647;p27"/>
          <p:cNvSpPr/>
          <p:nvPr/>
        </p:nvSpPr>
        <p:spPr>
          <a:xfrm>
            <a:off x="523596" y="1153907"/>
            <a:ext cx="1335660" cy="82617"/>
          </a:xfrm>
          <a:custGeom>
            <a:rect b="b" l="l" r="r" t="t"/>
            <a:pathLst>
              <a:path extrusionOk="0" h="1365" w="22067">
                <a:moveTo>
                  <a:pt x="0" y="1"/>
                </a:moveTo>
                <a:lnTo>
                  <a:pt x="0" y="1364"/>
                </a:lnTo>
                <a:lnTo>
                  <a:pt x="22066" y="1364"/>
                </a:lnTo>
                <a:lnTo>
                  <a:pt x="220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648" name="Google Shape;648;p27"/>
          <p:cNvSpPr/>
          <p:nvPr/>
        </p:nvSpPr>
        <p:spPr>
          <a:xfrm>
            <a:off x="6580967" y="2995135"/>
            <a:ext cx="1929800" cy="381875"/>
          </a:xfrm>
          <a:custGeom>
            <a:rect b="b" l="l" r="r" t="t"/>
            <a:pathLst>
              <a:path extrusionOk="0" fill="none" h="11928" w="60278">
                <a:moveTo>
                  <a:pt x="0" y="0"/>
                </a:moveTo>
                <a:lnTo>
                  <a:pt x="60277" y="0"/>
                </a:lnTo>
                <a:lnTo>
                  <a:pt x="60277" y="11928"/>
                </a:lnTo>
                <a:lnTo>
                  <a:pt x="0" y="11928"/>
                </a:lnTo>
                <a:close/>
              </a:path>
            </a:pathLst>
          </a:custGeom>
          <a:solidFill>
            <a:schemeClr val="accent1"/>
          </a:solidFill>
          <a:ln cap="flat" cmpd="sng" w="13850">
            <a:solidFill>
              <a:schemeClr val="accent1"/>
            </a:solidFill>
            <a:prstDash val="solid"/>
            <a:miter lim="425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7"/>
          <p:cNvSpPr txBox="1"/>
          <p:nvPr>
            <p:ph type="ctrTitle"/>
          </p:nvPr>
        </p:nvSpPr>
        <p:spPr>
          <a:xfrm>
            <a:off x="2516250" y="2272025"/>
            <a:ext cx="4064700" cy="126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First, we are planning this project. The next phase will be analysis of the project. Then, we will design the project. Lastly, we will implement our designed project and we will have the final system.</a:t>
            </a:r>
            <a:endParaRPr/>
          </a:p>
        </p:txBody>
      </p:sp>
      <p:sp>
        <p:nvSpPr>
          <p:cNvPr id="650" name="Google Shape;650;p27"/>
          <p:cNvSpPr txBox="1"/>
          <p:nvPr>
            <p:ph idx="1" type="subTitle"/>
          </p:nvPr>
        </p:nvSpPr>
        <p:spPr>
          <a:xfrm>
            <a:off x="2278650" y="1464275"/>
            <a:ext cx="4586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s">
                <a:solidFill>
                  <a:srgbClr val="161234"/>
                </a:solidFill>
              </a:rPr>
              <a:t>We will be using Waterfall Development Methodology. </a:t>
            </a:r>
            <a:endParaRPr/>
          </a:p>
        </p:txBody>
      </p:sp>
      <p:sp>
        <p:nvSpPr>
          <p:cNvPr id="651" name="Google Shape;651;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652" name="Google Shape;652;p27"/>
          <p:cNvSpPr txBox="1"/>
          <p:nvPr>
            <p:ph type="ctrTitle"/>
          </p:nvPr>
        </p:nvSpPr>
        <p:spPr>
          <a:xfrm>
            <a:off x="1360350" y="77050"/>
            <a:ext cx="64233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3000">
                <a:solidFill>
                  <a:schemeClr val="lt1"/>
                </a:solidFill>
              </a:rPr>
              <a:t>Methodology</a:t>
            </a:r>
            <a:endParaRPr sz="30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656" name="Shape 656"/>
        <p:cNvGrpSpPr/>
        <p:nvPr/>
      </p:nvGrpSpPr>
      <p:grpSpPr>
        <a:xfrm>
          <a:off x="0" y="0"/>
          <a:ext cx="0" cy="0"/>
          <a:chOff x="0" y="0"/>
          <a:chExt cx="0" cy="0"/>
        </a:xfrm>
      </p:grpSpPr>
      <p:sp>
        <p:nvSpPr>
          <p:cNvPr id="657" name="Google Shape;657;p28"/>
          <p:cNvSpPr/>
          <p:nvPr/>
        </p:nvSpPr>
        <p:spPr>
          <a:xfrm>
            <a:off x="1291825" y="2935238"/>
            <a:ext cx="2326500" cy="381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658" name="Google Shape;658;p28"/>
          <p:cNvSpPr/>
          <p:nvPr/>
        </p:nvSpPr>
        <p:spPr>
          <a:xfrm>
            <a:off x="1291825" y="2233888"/>
            <a:ext cx="2326500" cy="381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659" name="Google Shape;659;p28"/>
          <p:cNvSpPr/>
          <p:nvPr/>
        </p:nvSpPr>
        <p:spPr>
          <a:xfrm>
            <a:off x="1291825" y="1532538"/>
            <a:ext cx="2326500" cy="381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660" name="Google Shape;660;p28"/>
          <p:cNvSpPr txBox="1"/>
          <p:nvPr>
            <p:ph idx="4" type="ctrTitle"/>
          </p:nvPr>
        </p:nvSpPr>
        <p:spPr>
          <a:xfrm>
            <a:off x="998325" y="90850"/>
            <a:ext cx="7833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Workplan</a:t>
            </a:r>
            <a:endParaRPr/>
          </a:p>
        </p:txBody>
      </p:sp>
      <p:sp>
        <p:nvSpPr>
          <p:cNvPr id="661" name="Google Shape;661;p28"/>
          <p:cNvSpPr txBox="1"/>
          <p:nvPr>
            <p:ph type="ctrTitle"/>
          </p:nvPr>
        </p:nvSpPr>
        <p:spPr>
          <a:xfrm>
            <a:off x="1513531" y="1718249"/>
            <a:ext cx="2076000" cy="19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chemeClr val="dk1"/>
                </a:solidFill>
              </a:rPr>
              <a:t>PLANNING (1 WEEK)</a:t>
            </a:r>
            <a:endParaRPr>
              <a:solidFill>
                <a:schemeClr val="dk1"/>
              </a:solidFill>
            </a:endParaRPr>
          </a:p>
        </p:txBody>
      </p:sp>
      <p:sp>
        <p:nvSpPr>
          <p:cNvPr id="662" name="Google Shape;662;p28"/>
          <p:cNvSpPr txBox="1"/>
          <p:nvPr>
            <p:ph idx="2" type="ctrTitle"/>
          </p:nvPr>
        </p:nvSpPr>
        <p:spPr>
          <a:xfrm>
            <a:off x="1513531" y="3120936"/>
            <a:ext cx="2076000" cy="19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chemeClr val="dk1"/>
                </a:solidFill>
              </a:rPr>
              <a:t>DESIGN (2 WEEKS)</a:t>
            </a:r>
            <a:endParaRPr>
              <a:solidFill>
                <a:schemeClr val="dk1"/>
              </a:solidFill>
            </a:endParaRPr>
          </a:p>
        </p:txBody>
      </p:sp>
      <p:sp>
        <p:nvSpPr>
          <p:cNvPr id="663" name="Google Shape;663;p28"/>
          <p:cNvSpPr txBox="1"/>
          <p:nvPr>
            <p:ph idx="3" type="ctrTitle"/>
          </p:nvPr>
        </p:nvSpPr>
        <p:spPr>
          <a:xfrm>
            <a:off x="1513531" y="2419592"/>
            <a:ext cx="2076000" cy="19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chemeClr val="dk1"/>
                </a:solidFill>
              </a:rPr>
              <a:t>ANALYSIS (1 WEEK)</a:t>
            </a:r>
            <a:endParaRPr>
              <a:solidFill>
                <a:schemeClr val="dk1"/>
              </a:solidFill>
            </a:endParaRPr>
          </a:p>
        </p:txBody>
      </p:sp>
      <p:cxnSp>
        <p:nvCxnSpPr>
          <p:cNvPr id="664" name="Google Shape;664;p28"/>
          <p:cNvCxnSpPr/>
          <p:nvPr/>
        </p:nvCxnSpPr>
        <p:spPr>
          <a:xfrm>
            <a:off x="0" y="643875"/>
            <a:ext cx="3340500" cy="0"/>
          </a:xfrm>
          <a:prstGeom prst="straightConnector1">
            <a:avLst/>
          </a:prstGeom>
          <a:noFill/>
          <a:ln cap="flat" cmpd="sng" w="9525">
            <a:solidFill>
              <a:schemeClr val="accent1"/>
            </a:solidFill>
            <a:prstDash val="solid"/>
            <a:round/>
            <a:headEnd len="med" w="med" type="none"/>
            <a:tailEnd len="med" w="med" type="none"/>
          </a:ln>
        </p:spPr>
      </p:cxnSp>
      <p:sp>
        <p:nvSpPr>
          <p:cNvPr id="665" name="Google Shape;665;p28"/>
          <p:cNvSpPr/>
          <p:nvPr/>
        </p:nvSpPr>
        <p:spPr>
          <a:xfrm>
            <a:off x="775525" y="1511088"/>
            <a:ext cx="423900" cy="423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666" name="Google Shape;666;p28"/>
          <p:cNvSpPr/>
          <p:nvPr/>
        </p:nvSpPr>
        <p:spPr>
          <a:xfrm>
            <a:off x="775525" y="2212438"/>
            <a:ext cx="423900" cy="423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667" name="Google Shape;667;p28"/>
          <p:cNvSpPr/>
          <p:nvPr/>
        </p:nvSpPr>
        <p:spPr>
          <a:xfrm>
            <a:off x="888813" y="1624900"/>
            <a:ext cx="197329" cy="196282"/>
          </a:xfrm>
          <a:custGeom>
            <a:rect b="b" l="l" r="r" t="t"/>
            <a:pathLst>
              <a:path extrusionOk="0" h="85619" w="86076">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68" name="Google Shape;668;p28"/>
          <p:cNvSpPr/>
          <p:nvPr/>
        </p:nvSpPr>
        <p:spPr>
          <a:xfrm>
            <a:off x="775525" y="2913788"/>
            <a:ext cx="423900" cy="423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grpSp>
        <p:nvGrpSpPr>
          <p:cNvPr id="669" name="Google Shape;669;p28"/>
          <p:cNvGrpSpPr/>
          <p:nvPr/>
        </p:nvGrpSpPr>
        <p:grpSpPr>
          <a:xfrm flipH="1" rot="10800000">
            <a:off x="836150" y="2342532"/>
            <a:ext cx="302125" cy="163726"/>
            <a:chOff x="1319675" y="779200"/>
            <a:chExt cx="2343875" cy="1270175"/>
          </a:xfrm>
        </p:grpSpPr>
        <p:sp>
          <p:nvSpPr>
            <p:cNvPr id="670" name="Google Shape;670;p28"/>
            <p:cNvSpPr/>
            <p:nvPr/>
          </p:nvSpPr>
          <p:spPr>
            <a:xfrm>
              <a:off x="1319675" y="915950"/>
              <a:ext cx="717150" cy="996650"/>
            </a:xfrm>
            <a:custGeom>
              <a:rect b="b" l="l" r="r" t="t"/>
              <a:pathLst>
                <a:path extrusionOk="0" h="39866" w="28686">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71" name="Google Shape;671;p28"/>
            <p:cNvSpPr/>
            <p:nvPr/>
          </p:nvSpPr>
          <p:spPr>
            <a:xfrm>
              <a:off x="2159125" y="779200"/>
              <a:ext cx="626150" cy="1270175"/>
            </a:xfrm>
            <a:custGeom>
              <a:rect b="b" l="l" r="r" t="t"/>
              <a:pathLst>
                <a:path extrusionOk="0" h="50807" w="25046">
                  <a:moveTo>
                    <a:pt x="19038" y="0"/>
                  </a:moveTo>
                  <a:lnTo>
                    <a:pt x="1" y="50806"/>
                  </a:lnTo>
                  <a:lnTo>
                    <a:pt x="5969" y="50806"/>
                  </a:lnTo>
                  <a:lnTo>
                    <a:pt x="250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72" name="Google Shape;672;p28"/>
            <p:cNvSpPr/>
            <p:nvPr/>
          </p:nvSpPr>
          <p:spPr>
            <a:xfrm>
              <a:off x="2945900" y="915950"/>
              <a:ext cx="717650" cy="996650"/>
            </a:xfrm>
            <a:custGeom>
              <a:rect b="b" l="l" r="r" t="t"/>
              <a:pathLst>
                <a:path extrusionOk="0" h="39866" w="28706">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673" name="Google Shape;673;p28"/>
          <p:cNvGrpSpPr/>
          <p:nvPr/>
        </p:nvGrpSpPr>
        <p:grpSpPr>
          <a:xfrm>
            <a:off x="854331" y="3043875"/>
            <a:ext cx="265768" cy="163730"/>
            <a:chOff x="1319675" y="2389025"/>
            <a:chExt cx="2224000" cy="1370125"/>
          </a:xfrm>
        </p:grpSpPr>
        <p:sp>
          <p:nvSpPr>
            <p:cNvPr id="674" name="Google Shape;674;p28"/>
            <p:cNvSpPr/>
            <p:nvPr/>
          </p:nvSpPr>
          <p:spPr>
            <a:xfrm>
              <a:off x="1319675" y="2389025"/>
              <a:ext cx="1396475" cy="1369625"/>
            </a:xfrm>
            <a:custGeom>
              <a:rect b="b" l="l" r="r" t="t"/>
              <a:pathLst>
                <a:path extrusionOk="0" h="54785" w="55859">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75" name="Google Shape;675;p28"/>
            <p:cNvSpPr/>
            <p:nvPr/>
          </p:nvSpPr>
          <p:spPr>
            <a:xfrm>
              <a:off x="2902125" y="2587450"/>
              <a:ext cx="641550" cy="1171700"/>
            </a:xfrm>
            <a:custGeom>
              <a:rect b="b" l="l" r="r" t="t"/>
              <a:pathLst>
                <a:path extrusionOk="0" h="46868" w="25662">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676" name="Google Shape;676;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677" name="Google Shape;677;p28"/>
          <p:cNvSpPr/>
          <p:nvPr/>
        </p:nvSpPr>
        <p:spPr>
          <a:xfrm>
            <a:off x="1291825" y="3662338"/>
            <a:ext cx="2326500" cy="381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678" name="Google Shape;678;p28"/>
          <p:cNvSpPr txBox="1"/>
          <p:nvPr>
            <p:ph idx="2" type="ctrTitle"/>
          </p:nvPr>
        </p:nvSpPr>
        <p:spPr>
          <a:xfrm>
            <a:off x="1513531" y="3848036"/>
            <a:ext cx="2076000" cy="19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1000">
                <a:solidFill>
                  <a:schemeClr val="dk1"/>
                </a:solidFill>
              </a:rPr>
              <a:t>IMPLEMENTATION (4 WEEKS)</a:t>
            </a:r>
            <a:endParaRPr sz="1000">
              <a:solidFill>
                <a:schemeClr val="dk1"/>
              </a:solidFill>
            </a:endParaRPr>
          </a:p>
        </p:txBody>
      </p:sp>
      <p:sp>
        <p:nvSpPr>
          <p:cNvPr id="679" name="Google Shape;679;p28"/>
          <p:cNvSpPr/>
          <p:nvPr/>
        </p:nvSpPr>
        <p:spPr>
          <a:xfrm>
            <a:off x="775525" y="3640888"/>
            <a:ext cx="423900" cy="423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grpSp>
        <p:nvGrpSpPr>
          <p:cNvPr id="680" name="Google Shape;680;p28"/>
          <p:cNvGrpSpPr/>
          <p:nvPr/>
        </p:nvGrpSpPr>
        <p:grpSpPr>
          <a:xfrm>
            <a:off x="854331" y="3770975"/>
            <a:ext cx="265768" cy="163730"/>
            <a:chOff x="1319675" y="2389025"/>
            <a:chExt cx="2224000" cy="1370125"/>
          </a:xfrm>
        </p:grpSpPr>
        <p:sp>
          <p:nvSpPr>
            <p:cNvPr id="681" name="Google Shape;681;p28"/>
            <p:cNvSpPr/>
            <p:nvPr/>
          </p:nvSpPr>
          <p:spPr>
            <a:xfrm>
              <a:off x="1319675" y="2389025"/>
              <a:ext cx="1396475" cy="1369625"/>
            </a:xfrm>
            <a:custGeom>
              <a:rect b="b" l="l" r="r" t="t"/>
              <a:pathLst>
                <a:path extrusionOk="0" h="54785" w="55859">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82" name="Google Shape;682;p28"/>
            <p:cNvSpPr/>
            <p:nvPr/>
          </p:nvSpPr>
          <p:spPr>
            <a:xfrm>
              <a:off x="2902125" y="2587450"/>
              <a:ext cx="641550" cy="1171700"/>
            </a:xfrm>
            <a:custGeom>
              <a:rect b="b" l="l" r="r" t="t"/>
              <a:pathLst>
                <a:path extrusionOk="0" h="46868" w="25662">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683" name="Google Shape;683;p28"/>
          <p:cNvSpPr/>
          <p:nvPr/>
        </p:nvSpPr>
        <p:spPr>
          <a:xfrm>
            <a:off x="1263025" y="4367963"/>
            <a:ext cx="2326500" cy="381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684" name="Google Shape;684;p28"/>
          <p:cNvSpPr txBox="1"/>
          <p:nvPr>
            <p:ph idx="2" type="ctrTitle"/>
          </p:nvPr>
        </p:nvSpPr>
        <p:spPr>
          <a:xfrm>
            <a:off x="1484731" y="4553661"/>
            <a:ext cx="2076000" cy="19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1000">
                <a:solidFill>
                  <a:schemeClr val="dk1"/>
                </a:solidFill>
              </a:rPr>
              <a:t>TOTAL OF 9.43 WEEKS</a:t>
            </a:r>
            <a:endParaRPr sz="1000">
              <a:solidFill>
                <a:schemeClr val="dk1"/>
              </a:solidFill>
            </a:endParaRPr>
          </a:p>
        </p:txBody>
      </p:sp>
      <p:sp>
        <p:nvSpPr>
          <p:cNvPr id="685" name="Google Shape;685;p28"/>
          <p:cNvSpPr txBox="1"/>
          <p:nvPr>
            <p:ph type="ctrTitle"/>
          </p:nvPr>
        </p:nvSpPr>
        <p:spPr>
          <a:xfrm>
            <a:off x="998325" y="1014025"/>
            <a:ext cx="2521500" cy="29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1400">
                <a:solidFill>
                  <a:schemeClr val="lt1"/>
                </a:solidFill>
              </a:rPr>
              <a:t>Time Estimation</a:t>
            </a:r>
            <a:endParaRPr sz="1400">
              <a:solidFill>
                <a:schemeClr val="lt1"/>
              </a:solidFill>
            </a:endParaRPr>
          </a:p>
        </p:txBody>
      </p:sp>
      <p:sp>
        <p:nvSpPr>
          <p:cNvPr id="686" name="Google Shape;686;p28"/>
          <p:cNvSpPr txBox="1"/>
          <p:nvPr>
            <p:ph type="ctrTitle"/>
          </p:nvPr>
        </p:nvSpPr>
        <p:spPr>
          <a:xfrm>
            <a:off x="4303425" y="1014025"/>
            <a:ext cx="2521500" cy="29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1400">
                <a:solidFill>
                  <a:schemeClr val="lt1"/>
                </a:solidFill>
              </a:rPr>
              <a:t>Task Identification</a:t>
            </a:r>
            <a:endParaRPr sz="1400">
              <a:solidFill>
                <a:schemeClr val="lt1"/>
              </a:solidFill>
            </a:endParaRPr>
          </a:p>
        </p:txBody>
      </p:sp>
      <p:sp>
        <p:nvSpPr>
          <p:cNvPr id="687" name="Google Shape;687;p28"/>
          <p:cNvSpPr txBox="1"/>
          <p:nvPr>
            <p:ph idx="4294967295" type="subTitle"/>
          </p:nvPr>
        </p:nvSpPr>
        <p:spPr>
          <a:xfrm>
            <a:off x="4366400" y="1413250"/>
            <a:ext cx="4225800" cy="2768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Design user mobile application - Mock.</a:t>
            </a:r>
            <a:endParaRPr sz="1400"/>
          </a:p>
          <a:p>
            <a:pPr indent="-317500" lvl="0" marL="457200" rtl="0" algn="l">
              <a:spcBef>
                <a:spcPts val="0"/>
              </a:spcBef>
              <a:spcAft>
                <a:spcPts val="0"/>
              </a:spcAft>
              <a:buSzPts val="1400"/>
              <a:buAutoNum type="arabicPeriod"/>
            </a:pPr>
            <a:r>
              <a:rPr lang="es" sz="1400"/>
              <a:t>Design admin mobile application - Mock.</a:t>
            </a:r>
            <a:endParaRPr sz="1400"/>
          </a:p>
          <a:p>
            <a:pPr indent="-317500" lvl="0" marL="457200" rtl="0" algn="l">
              <a:spcBef>
                <a:spcPts val="0"/>
              </a:spcBef>
              <a:spcAft>
                <a:spcPts val="0"/>
              </a:spcAft>
              <a:buSzPts val="1400"/>
              <a:buAutoNum type="arabicPeriod"/>
            </a:pPr>
            <a:r>
              <a:rPr lang="es" sz="1400"/>
              <a:t>Create NoSQL database.</a:t>
            </a:r>
            <a:endParaRPr sz="1400"/>
          </a:p>
          <a:p>
            <a:pPr indent="-317500" lvl="0" marL="457200" rtl="0" algn="l">
              <a:spcBef>
                <a:spcPts val="0"/>
              </a:spcBef>
              <a:spcAft>
                <a:spcPts val="0"/>
              </a:spcAft>
              <a:buSzPts val="1400"/>
              <a:buAutoNum type="arabicPeriod"/>
            </a:pPr>
            <a:r>
              <a:rPr lang="es" sz="1400"/>
              <a:t>Develop user mobile application frontend.</a:t>
            </a:r>
            <a:endParaRPr sz="1400"/>
          </a:p>
          <a:p>
            <a:pPr indent="-317500" lvl="0" marL="457200" rtl="0" algn="l">
              <a:spcBef>
                <a:spcPts val="0"/>
              </a:spcBef>
              <a:spcAft>
                <a:spcPts val="0"/>
              </a:spcAft>
              <a:buSzPts val="1400"/>
              <a:buAutoNum type="arabicPeriod"/>
            </a:pPr>
            <a:r>
              <a:rPr lang="es" sz="1400"/>
              <a:t>Develop admin mobile application frontend.</a:t>
            </a:r>
            <a:endParaRPr sz="1400"/>
          </a:p>
          <a:p>
            <a:pPr indent="-317500" lvl="0" marL="457200" rtl="0" algn="l">
              <a:spcBef>
                <a:spcPts val="0"/>
              </a:spcBef>
              <a:spcAft>
                <a:spcPts val="0"/>
              </a:spcAft>
              <a:buSzPts val="1400"/>
              <a:buAutoNum type="arabicPeriod"/>
            </a:pPr>
            <a:r>
              <a:rPr lang="es" sz="1400"/>
              <a:t>Connect database with user mobile application.</a:t>
            </a:r>
            <a:endParaRPr sz="1400"/>
          </a:p>
          <a:p>
            <a:pPr indent="-317500" lvl="0" marL="457200" rtl="0" algn="l">
              <a:spcBef>
                <a:spcPts val="0"/>
              </a:spcBef>
              <a:spcAft>
                <a:spcPts val="0"/>
              </a:spcAft>
              <a:buSzPts val="1400"/>
              <a:buAutoNum type="arabicPeriod"/>
            </a:pPr>
            <a:r>
              <a:rPr lang="es" sz="1400"/>
              <a:t>Connect database with admin mobile application.</a:t>
            </a:r>
            <a:endParaRPr sz="1400"/>
          </a:p>
          <a:p>
            <a:pPr indent="-317500" lvl="0" marL="457200" rtl="0" algn="l">
              <a:spcBef>
                <a:spcPts val="0"/>
              </a:spcBef>
              <a:spcAft>
                <a:spcPts val="0"/>
              </a:spcAft>
              <a:buSzPts val="1400"/>
              <a:buAutoNum type="arabicPeriod"/>
            </a:pPr>
            <a:r>
              <a:rPr lang="es" sz="1400"/>
              <a:t>Testing</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691" name="Shape 691"/>
        <p:cNvGrpSpPr/>
        <p:nvPr/>
      </p:nvGrpSpPr>
      <p:grpSpPr>
        <a:xfrm>
          <a:off x="0" y="0"/>
          <a:ext cx="0" cy="0"/>
          <a:chOff x="0" y="0"/>
          <a:chExt cx="0" cy="0"/>
        </a:xfrm>
      </p:grpSpPr>
      <p:sp>
        <p:nvSpPr>
          <p:cNvPr id="692" name="Google Shape;692;p29"/>
          <p:cNvSpPr txBox="1"/>
          <p:nvPr>
            <p:ph idx="4" type="ctrTitle"/>
          </p:nvPr>
        </p:nvSpPr>
        <p:spPr>
          <a:xfrm>
            <a:off x="998325" y="163525"/>
            <a:ext cx="7833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Workplan</a:t>
            </a:r>
            <a:endParaRPr/>
          </a:p>
        </p:txBody>
      </p:sp>
      <p:cxnSp>
        <p:nvCxnSpPr>
          <p:cNvPr id="693" name="Google Shape;693;p29"/>
          <p:cNvCxnSpPr/>
          <p:nvPr/>
        </p:nvCxnSpPr>
        <p:spPr>
          <a:xfrm>
            <a:off x="0" y="716550"/>
            <a:ext cx="3340500" cy="0"/>
          </a:xfrm>
          <a:prstGeom prst="straightConnector1">
            <a:avLst/>
          </a:prstGeom>
          <a:noFill/>
          <a:ln cap="flat" cmpd="sng" w="9525">
            <a:solidFill>
              <a:schemeClr val="accent1"/>
            </a:solidFill>
            <a:prstDash val="solid"/>
            <a:round/>
            <a:headEnd len="med" w="med" type="none"/>
            <a:tailEnd len="med" w="med" type="none"/>
          </a:ln>
        </p:spPr>
      </p:cxnSp>
      <p:sp>
        <p:nvSpPr>
          <p:cNvPr id="694" name="Google Shape;694;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695" name="Google Shape;695;p29"/>
          <p:cNvSpPr txBox="1"/>
          <p:nvPr>
            <p:ph type="ctrTitle"/>
          </p:nvPr>
        </p:nvSpPr>
        <p:spPr>
          <a:xfrm>
            <a:off x="529075" y="932625"/>
            <a:ext cx="2521500" cy="29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1400">
                <a:solidFill>
                  <a:schemeClr val="lt1"/>
                </a:solidFill>
              </a:rPr>
              <a:t>Work Breakdown Structure</a:t>
            </a:r>
            <a:endParaRPr sz="1400">
              <a:solidFill>
                <a:schemeClr val="lt1"/>
              </a:solidFill>
            </a:endParaRPr>
          </a:p>
        </p:txBody>
      </p:sp>
      <p:sp>
        <p:nvSpPr>
          <p:cNvPr id="696" name="Google Shape;696;p29"/>
          <p:cNvSpPr txBox="1"/>
          <p:nvPr>
            <p:ph idx="4294967295" type="subTitle"/>
          </p:nvPr>
        </p:nvSpPr>
        <p:spPr>
          <a:xfrm>
            <a:off x="340425" y="1389425"/>
            <a:ext cx="4196100" cy="29976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s" sz="1400"/>
              <a:t>Design user mobile application - Mock.</a:t>
            </a:r>
            <a:endParaRPr sz="1400"/>
          </a:p>
          <a:p>
            <a:pPr indent="-317500" lvl="1" marL="914400" rtl="0" algn="l">
              <a:spcBef>
                <a:spcPts val="1600"/>
              </a:spcBef>
              <a:spcAft>
                <a:spcPts val="0"/>
              </a:spcAft>
              <a:buSzPts val="1400"/>
              <a:buAutoNum type="alphaLcPeriod"/>
            </a:pPr>
            <a:r>
              <a:rPr lang="es" sz="1400"/>
              <a:t>Design authentication screens</a:t>
            </a:r>
            <a:endParaRPr sz="1400"/>
          </a:p>
          <a:p>
            <a:pPr indent="-317500" lvl="1" marL="914400" rtl="0" algn="l">
              <a:spcBef>
                <a:spcPts val="0"/>
              </a:spcBef>
              <a:spcAft>
                <a:spcPts val="0"/>
              </a:spcAft>
              <a:buSzPts val="1400"/>
              <a:buAutoNum type="alphaLcPeriod"/>
            </a:pPr>
            <a:r>
              <a:rPr lang="es" sz="1400"/>
              <a:t>Design available parking lots live screen.</a:t>
            </a:r>
            <a:endParaRPr sz="1400"/>
          </a:p>
          <a:p>
            <a:pPr indent="-317500" lvl="1" marL="914400" rtl="0" algn="l">
              <a:spcBef>
                <a:spcPts val="0"/>
              </a:spcBef>
              <a:spcAft>
                <a:spcPts val="0"/>
              </a:spcAft>
              <a:buSzPts val="1400"/>
              <a:buAutoNum type="alphaLcPeriod"/>
            </a:pPr>
            <a:r>
              <a:rPr lang="es" sz="1400"/>
              <a:t>Design check in/out with QR code screen</a:t>
            </a:r>
            <a:endParaRPr sz="1400"/>
          </a:p>
          <a:p>
            <a:pPr indent="-317500" lvl="1" marL="914400" rtl="0" algn="l">
              <a:spcBef>
                <a:spcPts val="0"/>
              </a:spcBef>
              <a:spcAft>
                <a:spcPts val="0"/>
              </a:spcAft>
              <a:buSzPts val="1400"/>
              <a:buAutoNum type="alphaLcPeriod"/>
            </a:pPr>
            <a:r>
              <a:rPr lang="es" sz="1400"/>
              <a:t>Design payments details screen.</a:t>
            </a:r>
            <a:endParaRPr sz="1400"/>
          </a:p>
          <a:p>
            <a:pPr indent="-317500" lvl="1" marL="914400" rtl="0" algn="l">
              <a:spcBef>
                <a:spcPts val="0"/>
              </a:spcBef>
              <a:spcAft>
                <a:spcPts val="0"/>
              </a:spcAft>
              <a:buSzPts val="1400"/>
              <a:buAutoNum type="alphaLcPeriod"/>
            </a:pPr>
            <a:r>
              <a:rPr lang="es" sz="1400"/>
              <a:t>Design profile screen</a:t>
            </a:r>
            <a:endParaRPr sz="1400"/>
          </a:p>
          <a:p>
            <a:pPr indent="-317500" lvl="2" marL="1371600" rtl="0" algn="l">
              <a:spcBef>
                <a:spcPts val="0"/>
              </a:spcBef>
              <a:spcAft>
                <a:spcPts val="0"/>
              </a:spcAft>
              <a:buSzPts val="1400"/>
              <a:buAutoNum type="romanLcPeriod"/>
            </a:pPr>
            <a:r>
              <a:rPr lang="es" sz="1400"/>
              <a:t>Design payment methods screen</a:t>
            </a:r>
            <a:endParaRPr sz="1400"/>
          </a:p>
          <a:p>
            <a:pPr indent="-317500" lvl="2" marL="1371600" rtl="0" algn="l">
              <a:spcBef>
                <a:spcPts val="0"/>
              </a:spcBef>
              <a:spcAft>
                <a:spcPts val="0"/>
              </a:spcAft>
              <a:buSzPts val="1400"/>
              <a:buAutoNum type="romanLcPeriod"/>
            </a:pPr>
            <a:r>
              <a:rPr lang="es" sz="1400"/>
              <a:t>Design monthly membership subscription and management screen</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
        <p:nvSpPr>
          <p:cNvPr id="697" name="Google Shape;697;p29"/>
          <p:cNvSpPr txBox="1"/>
          <p:nvPr>
            <p:ph idx="4294967295" type="subTitle"/>
          </p:nvPr>
        </p:nvSpPr>
        <p:spPr>
          <a:xfrm>
            <a:off x="4933250" y="1454175"/>
            <a:ext cx="4029000" cy="29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Design admin mobile application - Mock.</a:t>
            </a:r>
            <a:endParaRPr sz="1400"/>
          </a:p>
          <a:p>
            <a:pPr indent="-317500" lvl="1" marL="914400" rtl="0" algn="l">
              <a:spcBef>
                <a:spcPts val="1600"/>
              </a:spcBef>
              <a:spcAft>
                <a:spcPts val="0"/>
              </a:spcAft>
              <a:buSzPts val="1400"/>
              <a:buAutoNum type="alphaLcPeriod"/>
            </a:pPr>
            <a:r>
              <a:rPr lang="es" sz="1400"/>
              <a:t>Design authentication screens</a:t>
            </a:r>
            <a:endParaRPr sz="1400"/>
          </a:p>
          <a:p>
            <a:pPr indent="-317500" lvl="1" marL="914400" rtl="0" algn="l">
              <a:spcBef>
                <a:spcPts val="0"/>
              </a:spcBef>
              <a:spcAft>
                <a:spcPts val="0"/>
              </a:spcAft>
              <a:buSzPts val="1400"/>
              <a:buAutoNum type="alphaLcPeriod"/>
            </a:pPr>
            <a:r>
              <a:rPr lang="es" sz="1400"/>
              <a:t>Design available parking lots live screen.</a:t>
            </a:r>
            <a:endParaRPr sz="1400"/>
          </a:p>
          <a:p>
            <a:pPr indent="-317500" lvl="1" marL="914400" rtl="0" algn="l">
              <a:spcBef>
                <a:spcPts val="0"/>
              </a:spcBef>
              <a:spcAft>
                <a:spcPts val="0"/>
              </a:spcAft>
              <a:buSzPts val="1400"/>
              <a:buAutoNum type="alphaLcPeriod"/>
            </a:pPr>
            <a:r>
              <a:rPr lang="es" sz="1400"/>
              <a:t>Design available parking lots day by day screen.</a:t>
            </a:r>
            <a:endParaRPr sz="1400"/>
          </a:p>
          <a:p>
            <a:pPr indent="-317500" lvl="1" marL="914400" rtl="0" algn="l">
              <a:spcBef>
                <a:spcPts val="0"/>
              </a:spcBef>
              <a:spcAft>
                <a:spcPts val="0"/>
              </a:spcAft>
              <a:buSzPts val="1400"/>
              <a:buAutoNum type="alphaLcPeriod"/>
            </a:pPr>
            <a:r>
              <a:rPr lang="es" sz="1400"/>
              <a:t>Design payment history screen.</a:t>
            </a:r>
            <a:endParaRPr sz="1400"/>
          </a:p>
          <a:p>
            <a:pPr indent="-317500" lvl="1" marL="914400" rtl="0" algn="l">
              <a:spcBef>
                <a:spcPts val="0"/>
              </a:spcBef>
              <a:spcAft>
                <a:spcPts val="0"/>
              </a:spcAft>
              <a:buSzPts val="1400"/>
              <a:buAutoNum type="alphaLcPeriod"/>
            </a:pPr>
            <a:r>
              <a:rPr lang="es" sz="1400"/>
              <a:t>Design push notification screen.</a:t>
            </a:r>
            <a:endParaRPr sz="1400"/>
          </a:p>
          <a:p>
            <a:pPr indent="-317500" lvl="1" marL="914400" rtl="0" algn="l">
              <a:spcBef>
                <a:spcPts val="0"/>
              </a:spcBef>
              <a:spcAft>
                <a:spcPts val="0"/>
              </a:spcAft>
              <a:buSzPts val="1400"/>
              <a:buAutoNum type="alphaLcPeriod"/>
            </a:pPr>
            <a:r>
              <a:rPr lang="es" sz="1400"/>
              <a:t>Design see memberships screen.</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
        <p:nvSpPr>
          <p:cNvPr id="698" name="Google Shape;698;p29"/>
          <p:cNvSpPr txBox="1"/>
          <p:nvPr>
            <p:ph idx="4294967295" type="title"/>
          </p:nvPr>
        </p:nvSpPr>
        <p:spPr>
          <a:xfrm>
            <a:off x="163325" y="1294375"/>
            <a:ext cx="672900" cy="60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accent1"/>
                </a:solidFill>
              </a:rPr>
              <a:t>01</a:t>
            </a:r>
            <a:endParaRPr>
              <a:solidFill>
                <a:schemeClr val="accent1"/>
              </a:solidFill>
            </a:endParaRPr>
          </a:p>
        </p:txBody>
      </p:sp>
      <p:sp>
        <p:nvSpPr>
          <p:cNvPr id="699" name="Google Shape;699;p29"/>
          <p:cNvSpPr txBox="1"/>
          <p:nvPr>
            <p:ph idx="4294967295" type="title"/>
          </p:nvPr>
        </p:nvSpPr>
        <p:spPr>
          <a:xfrm>
            <a:off x="4415725" y="1345000"/>
            <a:ext cx="672900" cy="60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accent1"/>
                </a:solidFill>
              </a:rPr>
              <a:t>02</a:t>
            </a:r>
            <a:endParaRPr>
              <a:solidFill>
                <a:schemeClr val="accen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703" name="Shape 703"/>
        <p:cNvGrpSpPr/>
        <p:nvPr/>
      </p:nvGrpSpPr>
      <p:grpSpPr>
        <a:xfrm>
          <a:off x="0" y="0"/>
          <a:ext cx="0" cy="0"/>
          <a:chOff x="0" y="0"/>
          <a:chExt cx="0" cy="0"/>
        </a:xfrm>
      </p:grpSpPr>
      <p:sp>
        <p:nvSpPr>
          <p:cNvPr id="704" name="Google Shape;704;p30"/>
          <p:cNvSpPr txBox="1"/>
          <p:nvPr>
            <p:ph idx="4" type="ctrTitle"/>
          </p:nvPr>
        </p:nvSpPr>
        <p:spPr>
          <a:xfrm>
            <a:off x="998325" y="163525"/>
            <a:ext cx="7833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Workplan</a:t>
            </a:r>
            <a:endParaRPr/>
          </a:p>
        </p:txBody>
      </p:sp>
      <p:cxnSp>
        <p:nvCxnSpPr>
          <p:cNvPr id="705" name="Google Shape;705;p30"/>
          <p:cNvCxnSpPr/>
          <p:nvPr/>
        </p:nvCxnSpPr>
        <p:spPr>
          <a:xfrm>
            <a:off x="0" y="716550"/>
            <a:ext cx="3340500" cy="0"/>
          </a:xfrm>
          <a:prstGeom prst="straightConnector1">
            <a:avLst/>
          </a:prstGeom>
          <a:noFill/>
          <a:ln cap="flat" cmpd="sng" w="9525">
            <a:solidFill>
              <a:schemeClr val="accent1"/>
            </a:solidFill>
            <a:prstDash val="solid"/>
            <a:round/>
            <a:headEnd len="med" w="med" type="none"/>
            <a:tailEnd len="med" w="med" type="none"/>
          </a:ln>
        </p:spPr>
      </p:cxnSp>
      <p:sp>
        <p:nvSpPr>
          <p:cNvPr id="706" name="Google Shape;706;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707" name="Google Shape;707;p30"/>
          <p:cNvSpPr txBox="1"/>
          <p:nvPr>
            <p:ph type="ctrTitle"/>
          </p:nvPr>
        </p:nvSpPr>
        <p:spPr>
          <a:xfrm>
            <a:off x="529075" y="932625"/>
            <a:ext cx="2521500" cy="29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1400">
                <a:solidFill>
                  <a:schemeClr val="lt1"/>
                </a:solidFill>
              </a:rPr>
              <a:t>Work Breakdown Structure</a:t>
            </a:r>
            <a:endParaRPr sz="1400">
              <a:solidFill>
                <a:schemeClr val="lt1"/>
              </a:solidFill>
            </a:endParaRPr>
          </a:p>
        </p:txBody>
      </p:sp>
      <p:sp>
        <p:nvSpPr>
          <p:cNvPr id="708" name="Google Shape;708;p30"/>
          <p:cNvSpPr txBox="1"/>
          <p:nvPr>
            <p:ph idx="4294967295" type="subTitle"/>
          </p:nvPr>
        </p:nvSpPr>
        <p:spPr>
          <a:xfrm>
            <a:off x="4551450" y="407850"/>
            <a:ext cx="4196100" cy="10233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s" sz="1400"/>
              <a:t>Create NoSQL database.</a:t>
            </a:r>
            <a:endParaRPr sz="1400"/>
          </a:p>
          <a:p>
            <a:pPr indent="-317500" lvl="1" marL="914400" rtl="0" algn="l">
              <a:spcBef>
                <a:spcPts val="1600"/>
              </a:spcBef>
              <a:spcAft>
                <a:spcPts val="0"/>
              </a:spcAft>
              <a:buSzPts val="1400"/>
              <a:buAutoNum type="alphaLcPeriod"/>
            </a:pPr>
            <a:r>
              <a:rPr lang="es" sz="1400"/>
              <a:t>Define the NoSQL database attributes.</a:t>
            </a:r>
            <a:endParaRPr sz="1400"/>
          </a:p>
        </p:txBody>
      </p:sp>
      <p:sp>
        <p:nvSpPr>
          <p:cNvPr id="709" name="Google Shape;709;p30"/>
          <p:cNvSpPr txBox="1"/>
          <p:nvPr>
            <p:ph idx="4294967295" type="subTitle"/>
          </p:nvPr>
        </p:nvSpPr>
        <p:spPr>
          <a:xfrm>
            <a:off x="4893763" y="1609600"/>
            <a:ext cx="4029000" cy="29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Develop admin mobile application frontend.</a:t>
            </a:r>
            <a:endParaRPr sz="1400"/>
          </a:p>
          <a:p>
            <a:pPr indent="-317500" lvl="1" marL="914400" rtl="0" algn="l">
              <a:spcBef>
                <a:spcPts val="1600"/>
              </a:spcBef>
              <a:spcAft>
                <a:spcPts val="0"/>
              </a:spcAft>
              <a:buSzPts val="1400"/>
              <a:buAutoNum type="alphaLcPeriod"/>
            </a:pPr>
            <a:r>
              <a:rPr lang="es" sz="1400"/>
              <a:t>Develop authentication screens</a:t>
            </a:r>
            <a:endParaRPr sz="1400"/>
          </a:p>
          <a:p>
            <a:pPr indent="-317500" lvl="1" marL="914400" rtl="0" algn="l">
              <a:spcBef>
                <a:spcPts val="0"/>
              </a:spcBef>
              <a:spcAft>
                <a:spcPts val="0"/>
              </a:spcAft>
              <a:buSzPts val="1400"/>
              <a:buAutoNum type="alphaLcPeriod"/>
            </a:pPr>
            <a:r>
              <a:rPr lang="es" sz="1400"/>
              <a:t>Develop available parking lots live screen.</a:t>
            </a:r>
            <a:endParaRPr sz="1400"/>
          </a:p>
          <a:p>
            <a:pPr indent="-317500" lvl="1" marL="914400" rtl="0" algn="l">
              <a:spcBef>
                <a:spcPts val="0"/>
              </a:spcBef>
              <a:spcAft>
                <a:spcPts val="0"/>
              </a:spcAft>
              <a:buSzPts val="1400"/>
              <a:buAutoNum type="alphaLcPeriod"/>
            </a:pPr>
            <a:r>
              <a:rPr lang="es" sz="1400"/>
              <a:t>Develop available parking lots day by day screen.</a:t>
            </a:r>
            <a:endParaRPr sz="1400"/>
          </a:p>
          <a:p>
            <a:pPr indent="-317500" lvl="1" marL="914400" rtl="0" algn="l">
              <a:spcBef>
                <a:spcPts val="0"/>
              </a:spcBef>
              <a:spcAft>
                <a:spcPts val="0"/>
              </a:spcAft>
              <a:buSzPts val="1400"/>
              <a:buAutoNum type="alphaLcPeriod"/>
            </a:pPr>
            <a:r>
              <a:rPr lang="es" sz="1400"/>
              <a:t>Develop payment history screen.</a:t>
            </a:r>
            <a:endParaRPr sz="1400"/>
          </a:p>
          <a:p>
            <a:pPr indent="-317500" lvl="1" marL="914400" rtl="0" algn="l">
              <a:spcBef>
                <a:spcPts val="0"/>
              </a:spcBef>
              <a:spcAft>
                <a:spcPts val="0"/>
              </a:spcAft>
              <a:buSzPts val="1400"/>
              <a:buAutoNum type="alphaLcPeriod"/>
            </a:pPr>
            <a:r>
              <a:rPr lang="es" sz="1400"/>
              <a:t>Develop a push notification screen.</a:t>
            </a:r>
            <a:endParaRPr sz="1400"/>
          </a:p>
          <a:p>
            <a:pPr indent="-317500" lvl="1" marL="914400" rtl="0" algn="l">
              <a:spcBef>
                <a:spcPts val="0"/>
              </a:spcBef>
              <a:spcAft>
                <a:spcPts val="0"/>
              </a:spcAft>
              <a:buSzPts val="1400"/>
              <a:buAutoNum type="alphaLcPeriod"/>
            </a:pPr>
            <a:r>
              <a:rPr lang="es" sz="1400"/>
              <a:t>Develop see memberships screen.</a:t>
            </a:r>
            <a:endParaRPr sz="1400"/>
          </a:p>
        </p:txBody>
      </p:sp>
      <p:sp>
        <p:nvSpPr>
          <p:cNvPr id="710" name="Google Shape;710;p30"/>
          <p:cNvSpPr txBox="1"/>
          <p:nvPr>
            <p:ph idx="4294967295" type="title"/>
          </p:nvPr>
        </p:nvSpPr>
        <p:spPr>
          <a:xfrm>
            <a:off x="4374350" y="312800"/>
            <a:ext cx="672900" cy="60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accent1"/>
                </a:solidFill>
              </a:rPr>
              <a:t>03</a:t>
            </a:r>
            <a:endParaRPr>
              <a:solidFill>
                <a:schemeClr val="accent1"/>
              </a:solidFill>
            </a:endParaRPr>
          </a:p>
        </p:txBody>
      </p:sp>
      <p:sp>
        <p:nvSpPr>
          <p:cNvPr id="711" name="Google Shape;711;p30"/>
          <p:cNvSpPr txBox="1"/>
          <p:nvPr>
            <p:ph idx="4294967295" type="title"/>
          </p:nvPr>
        </p:nvSpPr>
        <p:spPr>
          <a:xfrm>
            <a:off x="4376238" y="1500425"/>
            <a:ext cx="672900" cy="60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accent1"/>
                </a:solidFill>
              </a:rPr>
              <a:t>05</a:t>
            </a:r>
            <a:endParaRPr>
              <a:solidFill>
                <a:schemeClr val="accent1"/>
              </a:solidFill>
            </a:endParaRPr>
          </a:p>
        </p:txBody>
      </p:sp>
      <p:sp>
        <p:nvSpPr>
          <p:cNvPr id="712" name="Google Shape;712;p30"/>
          <p:cNvSpPr txBox="1"/>
          <p:nvPr>
            <p:ph idx="4294967295" type="subTitle"/>
          </p:nvPr>
        </p:nvSpPr>
        <p:spPr>
          <a:xfrm>
            <a:off x="790775" y="1609601"/>
            <a:ext cx="4029000" cy="330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Develop user mobile application frontend.</a:t>
            </a:r>
            <a:endParaRPr sz="1400"/>
          </a:p>
          <a:p>
            <a:pPr indent="-317500" lvl="1" marL="914400" rtl="0" algn="l">
              <a:spcBef>
                <a:spcPts val="1600"/>
              </a:spcBef>
              <a:spcAft>
                <a:spcPts val="0"/>
              </a:spcAft>
              <a:buSzPts val="1400"/>
              <a:buAutoNum type="alphaLcPeriod"/>
            </a:pPr>
            <a:r>
              <a:rPr lang="es" sz="1400"/>
              <a:t>Develop authentication screens</a:t>
            </a:r>
            <a:endParaRPr sz="1400"/>
          </a:p>
          <a:p>
            <a:pPr indent="-317500" lvl="1" marL="914400" rtl="0" algn="l">
              <a:spcBef>
                <a:spcPts val="0"/>
              </a:spcBef>
              <a:spcAft>
                <a:spcPts val="0"/>
              </a:spcAft>
              <a:buSzPts val="1400"/>
              <a:buAutoNum type="alphaLcPeriod"/>
            </a:pPr>
            <a:r>
              <a:rPr lang="es" sz="1400"/>
              <a:t>Develop available parking lots live screen.</a:t>
            </a:r>
            <a:endParaRPr sz="1400"/>
          </a:p>
          <a:p>
            <a:pPr indent="-317500" lvl="1" marL="914400" rtl="0" algn="l">
              <a:spcBef>
                <a:spcPts val="0"/>
              </a:spcBef>
              <a:spcAft>
                <a:spcPts val="0"/>
              </a:spcAft>
              <a:buSzPts val="1400"/>
              <a:buAutoNum type="alphaLcPeriod"/>
            </a:pPr>
            <a:r>
              <a:rPr lang="es" sz="1400"/>
              <a:t>Develop check in/out with QR code screen</a:t>
            </a:r>
            <a:endParaRPr sz="1400"/>
          </a:p>
          <a:p>
            <a:pPr indent="-317500" lvl="1" marL="914400" rtl="0" algn="l">
              <a:spcBef>
                <a:spcPts val="0"/>
              </a:spcBef>
              <a:spcAft>
                <a:spcPts val="0"/>
              </a:spcAft>
              <a:buSzPts val="1400"/>
              <a:buAutoNum type="alphaLcPeriod"/>
            </a:pPr>
            <a:r>
              <a:rPr lang="es" sz="1400"/>
              <a:t>Develop payments details screen.</a:t>
            </a:r>
            <a:endParaRPr sz="1400"/>
          </a:p>
          <a:p>
            <a:pPr indent="-317500" lvl="1" marL="914400" rtl="0" algn="l">
              <a:spcBef>
                <a:spcPts val="0"/>
              </a:spcBef>
              <a:spcAft>
                <a:spcPts val="0"/>
              </a:spcAft>
              <a:buSzPts val="1400"/>
              <a:buAutoNum type="alphaLcPeriod"/>
            </a:pPr>
            <a:r>
              <a:rPr lang="es" sz="1400"/>
              <a:t>Develop profile screen</a:t>
            </a:r>
            <a:endParaRPr sz="1400"/>
          </a:p>
          <a:p>
            <a:pPr indent="-317500" lvl="1" marL="914400" rtl="0" algn="l">
              <a:spcBef>
                <a:spcPts val="0"/>
              </a:spcBef>
              <a:spcAft>
                <a:spcPts val="0"/>
              </a:spcAft>
              <a:buSzPts val="1400"/>
              <a:buAutoNum type="alphaLcPeriod"/>
            </a:pPr>
            <a:r>
              <a:rPr lang="es" sz="1400"/>
              <a:t>Develop payment methods screen</a:t>
            </a:r>
            <a:endParaRPr sz="1400"/>
          </a:p>
          <a:p>
            <a:pPr indent="-317500" lvl="1" marL="914400" rtl="0" algn="l">
              <a:spcBef>
                <a:spcPts val="0"/>
              </a:spcBef>
              <a:spcAft>
                <a:spcPts val="0"/>
              </a:spcAft>
              <a:buSzPts val="1400"/>
              <a:buAutoNum type="alphaLcPeriod"/>
            </a:pPr>
            <a:r>
              <a:rPr lang="es" sz="1400"/>
              <a:t>Develop monthly membership subscription and management screen</a:t>
            </a:r>
            <a:endParaRPr sz="1400"/>
          </a:p>
        </p:txBody>
      </p:sp>
      <p:sp>
        <p:nvSpPr>
          <p:cNvPr id="713" name="Google Shape;713;p30"/>
          <p:cNvSpPr txBox="1"/>
          <p:nvPr>
            <p:ph idx="4294967295" type="title"/>
          </p:nvPr>
        </p:nvSpPr>
        <p:spPr>
          <a:xfrm>
            <a:off x="273238" y="1500413"/>
            <a:ext cx="672900" cy="60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accent1"/>
                </a:solidFill>
              </a:rPr>
              <a:t>04</a:t>
            </a:r>
            <a:endParaRPr>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717" name="Shape 717"/>
        <p:cNvGrpSpPr/>
        <p:nvPr/>
      </p:nvGrpSpPr>
      <p:grpSpPr>
        <a:xfrm>
          <a:off x="0" y="0"/>
          <a:ext cx="0" cy="0"/>
          <a:chOff x="0" y="0"/>
          <a:chExt cx="0" cy="0"/>
        </a:xfrm>
      </p:grpSpPr>
      <p:sp>
        <p:nvSpPr>
          <p:cNvPr id="718" name="Google Shape;718;p31"/>
          <p:cNvSpPr txBox="1"/>
          <p:nvPr>
            <p:ph idx="4" type="ctrTitle"/>
          </p:nvPr>
        </p:nvSpPr>
        <p:spPr>
          <a:xfrm>
            <a:off x="998325" y="163525"/>
            <a:ext cx="7833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Workplan</a:t>
            </a:r>
            <a:endParaRPr/>
          </a:p>
        </p:txBody>
      </p:sp>
      <p:cxnSp>
        <p:nvCxnSpPr>
          <p:cNvPr id="719" name="Google Shape;719;p31"/>
          <p:cNvCxnSpPr/>
          <p:nvPr/>
        </p:nvCxnSpPr>
        <p:spPr>
          <a:xfrm>
            <a:off x="0" y="716550"/>
            <a:ext cx="3340500" cy="0"/>
          </a:xfrm>
          <a:prstGeom prst="straightConnector1">
            <a:avLst/>
          </a:prstGeom>
          <a:noFill/>
          <a:ln cap="flat" cmpd="sng" w="9525">
            <a:solidFill>
              <a:schemeClr val="accent1"/>
            </a:solidFill>
            <a:prstDash val="solid"/>
            <a:round/>
            <a:headEnd len="med" w="med" type="none"/>
            <a:tailEnd len="med" w="med" type="none"/>
          </a:ln>
        </p:spPr>
      </p:cxnSp>
      <p:sp>
        <p:nvSpPr>
          <p:cNvPr id="720" name="Google Shape;720;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721" name="Google Shape;721;p31"/>
          <p:cNvSpPr txBox="1"/>
          <p:nvPr>
            <p:ph type="ctrTitle"/>
          </p:nvPr>
        </p:nvSpPr>
        <p:spPr>
          <a:xfrm>
            <a:off x="529075" y="932625"/>
            <a:ext cx="2521500" cy="29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1400">
                <a:solidFill>
                  <a:schemeClr val="lt1"/>
                </a:solidFill>
              </a:rPr>
              <a:t>Work Breakdown Structure</a:t>
            </a:r>
            <a:endParaRPr sz="1400">
              <a:solidFill>
                <a:schemeClr val="lt1"/>
              </a:solidFill>
            </a:endParaRPr>
          </a:p>
        </p:txBody>
      </p:sp>
      <p:sp>
        <p:nvSpPr>
          <p:cNvPr id="722" name="Google Shape;722;p31"/>
          <p:cNvSpPr txBox="1"/>
          <p:nvPr>
            <p:ph idx="4294967295" type="subTitle"/>
          </p:nvPr>
        </p:nvSpPr>
        <p:spPr>
          <a:xfrm>
            <a:off x="4893763" y="1609600"/>
            <a:ext cx="4029000" cy="29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Connect database with admin mobile application.</a:t>
            </a:r>
            <a:endParaRPr sz="1400"/>
          </a:p>
          <a:p>
            <a:pPr indent="-317500" lvl="1" marL="914400" rtl="0" algn="l">
              <a:spcBef>
                <a:spcPts val="1600"/>
              </a:spcBef>
              <a:spcAft>
                <a:spcPts val="0"/>
              </a:spcAft>
              <a:buSzPts val="1400"/>
              <a:buAutoNum type="alphaLcPeriod"/>
            </a:pPr>
            <a:r>
              <a:rPr lang="es" sz="1400"/>
              <a:t>Connect authentication screens</a:t>
            </a:r>
            <a:endParaRPr sz="1400"/>
          </a:p>
          <a:p>
            <a:pPr indent="-317500" lvl="1" marL="914400" rtl="0" algn="l">
              <a:spcBef>
                <a:spcPts val="0"/>
              </a:spcBef>
              <a:spcAft>
                <a:spcPts val="0"/>
              </a:spcAft>
              <a:buSzPts val="1400"/>
              <a:buAutoNum type="alphaLcPeriod"/>
            </a:pPr>
            <a:r>
              <a:rPr lang="es" sz="1400"/>
              <a:t>Connect available parking lots live screen.</a:t>
            </a:r>
            <a:endParaRPr sz="1400"/>
          </a:p>
          <a:p>
            <a:pPr indent="-317500" lvl="1" marL="914400" rtl="0" algn="l">
              <a:spcBef>
                <a:spcPts val="0"/>
              </a:spcBef>
              <a:spcAft>
                <a:spcPts val="0"/>
              </a:spcAft>
              <a:buSzPts val="1400"/>
              <a:buAutoNum type="alphaLcPeriod"/>
            </a:pPr>
            <a:r>
              <a:rPr lang="es" sz="1400"/>
              <a:t>Connect available parking lots day by day screen.</a:t>
            </a:r>
            <a:endParaRPr sz="1400"/>
          </a:p>
          <a:p>
            <a:pPr indent="-317500" lvl="1" marL="914400" rtl="0" algn="l">
              <a:spcBef>
                <a:spcPts val="0"/>
              </a:spcBef>
              <a:spcAft>
                <a:spcPts val="0"/>
              </a:spcAft>
              <a:buSzPts val="1400"/>
              <a:buAutoNum type="alphaLcPeriod"/>
            </a:pPr>
            <a:r>
              <a:rPr lang="es" sz="1400"/>
              <a:t>Connect payment history screen.</a:t>
            </a:r>
            <a:endParaRPr sz="1400"/>
          </a:p>
          <a:p>
            <a:pPr indent="-317500" lvl="1" marL="914400" rtl="0" algn="l">
              <a:spcBef>
                <a:spcPts val="0"/>
              </a:spcBef>
              <a:spcAft>
                <a:spcPts val="0"/>
              </a:spcAft>
              <a:buSzPts val="1400"/>
              <a:buAutoNum type="alphaLcPeriod"/>
            </a:pPr>
            <a:r>
              <a:rPr lang="es" sz="1400"/>
              <a:t>Connect a push notification screen.</a:t>
            </a:r>
            <a:endParaRPr sz="1400"/>
          </a:p>
          <a:p>
            <a:pPr indent="-317500" lvl="1" marL="914400" rtl="0" algn="l">
              <a:spcBef>
                <a:spcPts val="0"/>
              </a:spcBef>
              <a:spcAft>
                <a:spcPts val="0"/>
              </a:spcAft>
              <a:buSzPts val="1400"/>
              <a:buAutoNum type="alphaLcPeriod"/>
            </a:pPr>
            <a:r>
              <a:rPr lang="es" sz="1400"/>
              <a:t>Connect see memberships screen.</a:t>
            </a:r>
            <a:endParaRPr sz="1400"/>
          </a:p>
        </p:txBody>
      </p:sp>
      <p:sp>
        <p:nvSpPr>
          <p:cNvPr id="723" name="Google Shape;723;p31"/>
          <p:cNvSpPr txBox="1"/>
          <p:nvPr>
            <p:ph idx="4294967295" type="title"/>
          </p:nvPr>
        </p:nvSpPr>
        <p:spPr>
          <a:xfrm>
            <a:off x="4376238" y="1500425"/>
            <a:ext cx="672900" cy="60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accent1"/>
                </a:solidFill>
              </a:rPr>
              <a:t>0</a:t>
            </a:r>
            <a:r>
              <a:rPr lang="es">
                <a:solidFill>
                  <a:schemeClr val="accent1"/>
                </a:solidFill>
              </a:rPr>
              <a:t>7</a:t>
            </a:r>
            <a:endParaRPr>
              <a:solidFill>
                <a:schemeClr val="accent1"/>
              </a:solidFill>
            </a:endParaRPr>
          </a:p>
        </p:txBody>
      </p:sp>
      <p:sp>
        <p:nvSpPr>
          <p:cNvPr id="724" name="Google Shape;724;p31"/>
          <p:cNvSpPr txBox="1"/>
          <p:nvPr>
            <p:ph idx="4294967295" type="subTitle"/>
          </p:nvPr>
        </p:nvSpPr>
        <p:spPr>
          <a:xfrm>
            <a:off x="561350" y="1609601"/>
            <a:ext cx="4029000" cy="330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Connect database with user mobile application.</a:t>
            </a:r>
            <a:endParaRPr sz="1400"/>
          </a:p>
          <a:p>
            <a:pPr indent="-317500" lvl="1" marL="914400" rtl="0" algn="l">
              <a:spcBef>
                <a:spcPts val="1600"/>
              </a:spcBef>
              <a:spcAft>
                <a:spcPts val="0"/>
              </a:spcAft>
              <a:buSzPts val="1400"/>
              <a:buAutoNum type="alphaLcPeriod"/>
            </a:pPr>
            <a:r>
              <a:rPr lang="es" sz="1400"/>
              <a:t>Connect authentication screens </a:t>
            </a:r>
            <a:endParaRPr sz="1400"/>
          </a:p>
          <a:p>
            <a:pPr indent="-317500" lvl="1" marL="914400" rtl="0" algn="l">
              <a:spcBef>
                <a:spcPts val="0"/>
              </a:spcBef>
              <a:spcAft>
                <a:spcPts val="0"/>
              </a:spcAft>
              <a:buSzPts val="1400"/>
              <a:buAutoNum type="alphaLcPeriod"/>
            </a:pPr>
            <a:r>
              <a:rPr lang="es" sz="1400"/>
              <a:t>Connect available parking lots live screen.</a:t>
            </a:r>
            <a:endParaRPr sz="1400"/>
          </a:p>
          <a:p>
            <a:pPr indent="-317500" lvl="1" marL="914400" rtl="0" algn="l">
              <a:spcBef>
                <a:spcPts val="0"/>
              </a:spcBef>
              <a:spcAft>
                <a:spcPts val="0"/>
              </a:spcAft>
              <a:buSzPts val="1400"/>
              <a:buAutoNum type="alphaLcPeriod"/>
            </a:pPr>
            <a:r>
              <a:rPr lang="es" sz="1400"/>
              <a:t>Connect check in/out with QR code screen</a:t>
            </a:r>
            <a:endParaRPr sz="1400"/>
          </a:p>
          <a:p>
            <a:pPr indent="-317500" lvl="1" marL="914400" rtl="0" algn="l">
              <a:spcBef>
                <a:spcPts val="0"/>
              </a:spcBef>
              <a:spcAft>
                <a:spcPts val="0"/>
              </a:spcAft>
              <a:buSzPts val="1400"/>
              <a:buAutoNum type="alphaLcPeriod"/>
            </a:pPr>
            <a:r>
              <a:rPr lang="es" sz="1400"/>
              <a:t>Connect payments details screen.</a:t>
            </a:r>
            <a:endParaRPr sz="1400"/>
          </a:p>
          <a:p>
            <a:pPr indent="-317500" lvl="1" marL="914400" rtl="0" algn="l">
              <a:spcBef>
                <a:spcPts val="0"/>
              </a:spcBef>
              <a:spcAft>
                <a:spcPts val="0"/>
              </a:spcAft>
              <a:buSzPts val="1400"/>
              <a:buAutoNum type="alphaLcPeriod"/>
            </a:pPr>
            <a:r>
              <a:rPr lang="es" sz="1400"/>
              <a:t>Connect profile screen</a:t>
            </a:r>
            <a:endParaRPr sz="1400"/>
          </a:p>
          <a:p>
            <a:pPr indent="-317500" lvl="1" marL="914400" rtl="0" algn="l">
              <a:spcBef>
                <a:spcPts val="0"/>
              </a:spcBef>
              <a:spcAft>
                <a:spcPts val="0"/>
              </a:spcAft>
              <a:buSzPts val="1400"/>
              <a:buAutoNum type="alphaLcPeriod"/>
            </a:pPr>
            <a:r>
              <a:rPr lang="es" sz="1400"/>
              <a:t>Connect payment methods screen</a:t>
            </a:r>
            <a:endParaRPr sz="1400"/>
          </a:p>
          <a:p>
            <a:pPr indent="-317500" lvl="1" marL="914400" rtl="0" algn="l">
              <a:spcBef>
                <a:spcPts val="0"/>
              </a:spcBef>
              <a:spcAft>
                <a:spcPts val="0"/>
              </a:spcAft>
              <a:buSzPts val="1400"/>
              <a:buAutoNum type="alphaLcPeriod"/>
            </a:pPr>
            <a:r>
              <a:rPr lang="es" sz="1400"/>
              <a:t>Connect monthly membership subscription and management screen</a:t>
            </a:r>
            <a:endParaRPr sz="1400"/>
          </a:p>
          <a:p>
            <a:pPr indent="0" lvl="0" marL="0" rtl="0" algn="l">
              <a:spcBef>
                <a:spcPts val="1600"/>
              </a:spcBef>
              <a:spcAft>
                <a:spcPts val="1600"/>
              </a:spcAft>
              <a:buNone/>
            </a:pPr>
            <a:r>
              <a:t/>
            </a:r>
            <a:endParaRPr sz="1400"/>
          </a:p>
        </p:txBody>
      </p:sp>
      <p:sp>
        <p:nvSpPr>
          <p:cNvPr id="725" name="Google Shape;725;p31"/>
          <p:cNvSpPr txBox="1"/>
          <p:nvPr>
            <p:ph idx="4294967295" type="title"/>
          </p:nvPr>
        </p:nvSpPr>
        <p:spPr>
          <a:xfrm>
            <a:off x="43813" y="1500413"/>
            <a:ext cx="672900" cy="60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accent1"/>
                </a:solidFill>
              </a:rPr>
              <a:t>06</a:t>
            </a:r>
            <a:endParaRPr>
              <a:solidFill>
                <a:schemeClr val="accen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729" name="Shape 729"/>
        <p:cNvGrpSpPr/>
        <p:nvPr/>
      </p:nvGrpSpPr>
      <p:grpSpPr>
        <a:xfrm>
          <a:off x="0" y="0"/>
          <a:ext cx="0" cy="0"/>
          <a:chOff x="0" y="0"/>
          <a:chExt cx="0" cy="0"/>
        </a:xfrm>
      </p:grpSpPr>
      <p:sp>
        <p:nvSpPr>
          <p:cNvPr id="730" name="Google Shape;730;p32"/>
          <p:cNvSpPr txBox="1"/>
          <p:nvPr>
            <p:ph idx="4" type="ctrTitle"/>
          </p:nvPr>
        </p:nvSpPr>
        <p:spPr>
          <a:xfrm>
            <a:off x="998325" y="163525"/>
            <a:ext cx="7833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PERT Chart</a:t>
            </a:r>
            <a:endParaRPr/>
          </a:p>
        </p:txBody>
      </p:sp>
      <p:cxnSp>
        <p:nvCxnSpPr>
          <p:cNvPr id="731" name="Google Shape;731;p32"/>
          <p:cNvCxnSpPr/>
          <p:nvPr/>
        </p:nvCxnSpPr>
        <p:spPr>
          <a:xfrm>
            <a:off x="0" y="716550"/>
            <a:ext cx="3340500" cy="0"/>
          </a:xfrm>
          <a:prstGeom prst="straightConnector1">
            <a:avLst/>
          </a:prstGeom>
          <a:noFill/>
          <a:ln cap="flat" cmpd="sng" w="9525">
            <a:solidFill>
              <a:schemeClr val="accent1"/>
            </a:solidFill>
            <a:prstDash val="solid"/>
            <a:round/>
            <a:headEnd len="med" w="med" type="none"/>
            <a:tailEnd len="med" w="med" type="none"/>
          </a:ln>
        </p:spPr>
      </p:cxnSp>
      <p:sp>
        <p:nvSpPr>
          <p:cNvPr id="732" name="Google Shape;732;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733" name="Google Shape;733;p32"/>
          <p:cNvPicPr preferRelativeResize="0"/>
          <p:nvPr/>
        </p:nvPicPr>
        <p:blipFill>
          <a:blip r:embed="rId3">
            <a:alphaModFix/>
          </a:blip>
          <a:stretch>
            <a:fillRect/>
          </a:stretch>
        </p:blipFill>
        <p:spPr>
          <a:xfrm>
            <a:off x="622200" y="823075"/>
            <a:ext cx="7899600" cy="3926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737" name="Shape 737"/>
        <p:cNvGrpSpPr/>
        <p:nvPr/>
      </p:nvGrpSpPr>
      <p:grpSpPr>
        <a:xfrm>
          <a:off x="0" y="0"/>
          <a:ext cx="0" cy="0"/>
          <a:chOff x="0" y="0"/>
          <a:chExt cx="0" cy="0"/>
        </a:xfrm>
      </p:grpSpPr>
      <p:sp>
        <p:nvSpPr>
          <p:cNvPr id="738" name="Google Shape;738;p33"/>
          <p:cNvSpPr txBox="1"/>
          <p:nvPr>
            <p:ph idx="4" type="ctrTitle"/>
          </p:nvPr>
        </p:nvSpPr>
        <p:spPr>
          <a:xfrm>
            <a:off x="998325" y="163525"/>
            <a:ext cx="7833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Gantt </a:t>
            </a:r>
            <a:r>
              <a:rPr lang="es"/>
              <a:t>Chart</a:t>
            </a:r>
            <a:endParaRPr/>
          </a:p>
        </p:txBody>
      </p:sp>
      <p:cxnSp>
        <p:nvCxnSpPr>
          <p:cNvPr id="739" name="Google Shape;739;p33"/>
          <p:cNvCxnSpPr/>
          <p:nvPr/>
        </p:nvCxnSpPr>
        <p:spPr>
          <a:xfrm>
            <a:off x="0" y="716550"/>
            <a:ext cx="3340500" cy="0"/>
          </a:xfrm>
          <a:prstGeom prst="straightConnector1">
            <a:avLst/>
          </a:prstGeom>
          <a:noFill/>
          <a:ln cap="flat" cmpd="sng" w="9525">
            <a:solidFill>
              <a:schemeClr val="accent1"/>
            </a:solidFill>
            <a:prstDash val="solid"/>
            <a:round/>
            <a:headEnd len="med" w="med" type="none"/>
            <a:tailEnd len="med" w="med" type="none"/>
          </a:ln>
        </p:spPr>
      </p:cxnSp>
      <p:sp>
        <p:nvSpPr>
          <p:cNvPr id="740" name="Google Shape;740;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741" name="Google Shape;741;p33"/>
          <p:cNvPicPr preferRelativeResize="0"/>
          <p:nvPr/>
        </p:nvPicPr>
        <p:blipFill rotWithShape="1">
          <a:blip r:embed="rId3">
            <a:alphaModFix/>
          </a:blip>
          <a:srcRect b="0" l="0" r="48836" t="0"/>
          <a:stretch/>
        </p:blipFill>
        <p:spPr>
          <a:xfrm>
            <a:off x="1802750" y="1066850"/>
            <a:ext cx="5753100" cy="1590675"/>
          </a:xfrm>
          <a:prstGeom prst="rect">
            <a:avLst/>
          </a:prstGeom>
          <a:noFill/>
          <a:ln>
            <a:noFill/>
          </a:ln>
        </p:spPr>
      </p:pic>
      <p:pic>
        <p:nvPicPr>
          <p:cNvPr id="742" name="Google Shape;742;p33"/>
          <p:cNvPicPr preferRelativeResize="0"/>
          <p:nvPr/>
        </p:nvPicPr>
        <p:blipFill rotWithShape="1">
          <a:blip r:embed="rId4">
            <a:alphaModFix/>
          </a:blip>
          <a:srcRect b="0" l="50830" r="0" t="0"/>
          <a:stretch/>
        </p:blipFill>
        <p:spPr>
          <a:xfrm>
            <a:off x="1807525" y="2865400"/>
            <a:ext cx="5743575" cy="1647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34"/>
          <p:cNvSpPr txBox="1"/>
          <p:nvPr>
            <p:ph idx="4" type="ctrTitle"/>
          </p:nvPr>
        </p:nvSpPr>
        <p:spPr>
          <a:xfrm>
            <a:off x="256200" y="637927"/>
            <a:ext cx="7833900" cy="606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Staff</a:t>
            </a:r>
            <a:endParaRPr/>
          </a:p>
        </p:txBody>
      </p:sp>
      <p:cxnSp>
        <p:nvCxnSpPr>
          <p:cNvPr id="748" name="Google Shape;748;p34"/>
          <p:cNvCxnSpPr/>
          <p:nvPr/>
        </p:nvCxnSpPr>
        <p:spPr>
          <a:xfrm>
            <a:off x="5882725" y="1195336"/>
            <a:ext cx="3340500" cy="0"/>
          </a:xfrm>
          <a:prstGeom prst="straightConnector1">
            <a:avLst/>
          </a:prstGeom>
          <a:noFill/>
          <a:ln cap="flat" cmpd="sng" w="9525">
            <a:solidFill>
              <a:schemeClr val="accent1"/>
            </a:solidFill>
            <a:prstDash val="solid"/>
            <a:round/>
            <a:headEnd len="med" w="med" type="none"/>
            <a:tailEnd len="med" w="med" type="none"/>
          </a:ln>
        </p:spPr>
      </p:cxnSp>
      <p:sp>
        <p:nvSpPr>
          <p:cNvPr id="749" name="Google Shape;749;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750" name="Google Shape;750;p34"/>
          <p:cNvSpPr txBox="1"/>
          <p:nvPr>
            <p:ph idx="4294967295" type="subTitle"/>
          </p:nvPr>
        </p:nvSpPr>
        <p:spPr>
          <a:xfrm>
            <a:off x="1057200" y="336750"/>
            <a:ext cx="4029000" cy="4470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Design user mobile application - Mock. </a:t>
            </a:r>
            <a:endParaRPr sz="1400"/>
          </a:p>
          <a:p>
            <a:pPr indent="-317500" lvl="1" marL="914400" rtl="0" algn="l">
              <a:spcBef>
                <a:spcPts val="0"/>
              </a:spcBef>
              <a:spcAft>
                <a:spcPts val="0"/>
              </a:spcAft>
              <a:buSzPts val="1400"/>
              <a:buAutoNum type="alphaLcPeriod"/>
            </a:pPr>
            <a:r>
              <a:rPr lang="es" sz="1400"/>
              <a:t>Developer 1</a:t>
            </a:r>
            <a:endParaRPr sz="1400"/>
          </a:p>
          <a:p>
            <a:pPr indent="-317500" lvl="0" marL="457200" rtl="0" algn="l">
              <a:spcBef>
                <a:spcPts val="0"/>
              </a:spcBef>
              <a:spcAft>
                <a:spcPts val="0"/>
              </a:spcAft>
              <a:buSzPts val="1400"/>
              <a:buAutoNum type="arabicPeriod"/>
            </a:pPr>
            <a:r>
              <a:rPr lang="es" sz="1400"/>
              <a:t>Design admin mobile application - Mock.</a:t>
            </a:r>
            <a:endParaRPr sz="1400"/>
          </a:p>
          <a:p>
            <a:pPr indent="-317500" lvl="1" marL="914400" rtl="0" algn="l">
              <a:spcBef>
                <a:spcPts val="0"/>
              </a:spcBef>
              <a:spcAft>
                <a:spcPts val="0"/>
              </a:spcAft>
              <a:buSzPts val="1400"/>
              <a:buAutoNum type="alphaLcPeriod"/>
            </a:pPr>
            <a:r>
              <a:rPr lang="es" sz="1400"/>
              <a:t>Developer 2</a:t>
            </a:r>
            <a:endParaRPr sz="1400"/>
          </a:p>
          <a:p>
            <a:pPr indent="-317500" lvl="0" marL="457200" rtl="0" algn="l">
              <a:spcBef>
                <a:spcPts val="0"/>
              </a:spcBef>
              <a:spcAft>
                <a:spcPts val="0"/>
              </a:spcAft>
              <a:buSzPts val="1400"/>
              <a:buAutoNum type="arabicPeriod"/>
            </a:pPr>
            <a:r>
              <a:rPr lang="es" sz="1400"/>
              <a:t>Create NoSQL database.</a:t>
            </a:r>
            <a:endParaRPr sz="1400"/>
          </a:p>
          <a:p>
            <a:pPr indent="-317500" lvl="1" marL="914400" rtl="0" algn="l">
              <a:spcBef>
                <a:spcPts val="0"/>
              </a:spcBef>
              <a:spcAft>
                <a:spcPts val="0"/>
              </a:spcAft>
              <a:buSzPts val="1400"/>
              <a:buAutoNum type="alphaLcPeriod"/>
            </a:pPr>
            <a:r>
              <a:rPr lang="es" sz="1400"/>
              <a:t>Developer 1</a:t>
            </a:r>
            <a:endParaRPr sz="1400"/>
          </a:p>
          <a:p>
            <a:pPr indent="-317500" lvl="0" marL="457200" rtl="0" algn="l">
              <a:spcBef>
                <a:spcPts val="0"/>
              </a:spcBef>
              <a:spcAft>
                <a:spcPts val="0"/>
              </a:spcAft>
              <a:buSzPts val="1400"/>
              <a:buAutoNum type="arabicPeriod"/>
            </a:pPr>
            <a:r>
              <a:rPr lang="es" sz="1400"/>
              <a:t>Develop user mobile application frontend.</a:t>
            </a:r>
            <a:endParaRPr sz="1400"/>
          </a:p>
          <a:p>
            <a:pPr indent="-317500" lvl="1" marL="914400" rtl="0" algn="l">
              <a:spcBef>
                <a:spcPts val="0"/>
              </a:spcBef>
              <a:spcAft>
                <a:spcPts val="0"/>
              </a:spcAft>
              <a:buSzPts val="1400"/>
              <a:buAutoNum type="alphaLcPeriod"/>
            </a:pPr>
            <a:r>
              <a:rPr lang="es" sz="1400"/>
              <a:t>Developer 1</a:t>
            </a:r>
            <a:endParaRPr sz="1400"/>
          </a:p>
          <a:p>
            <a:pPr indent="-317500" lvl="0" marL="457200" rtl="0" algn="l">
              <a:spcBef>
                <a:spcPts val="0"/>
              </a:spcBef>
              <a:spcAft>
                <a:spcPts val="0"/>
              </a:spcAft>
              <a:buSzPts val="1400"/>
              <a:buAutoNum type="arabicPeriod"/>
            </a:pPr>
            <a:r>
              <a:rPr lang="es" sz="1400"/>
              <a:t>Develop admin mobile application frontend.</a:t>
            </a:r>
            <a:endParaRPr sz="1400"/>
          </a:p>
          <a:p>
            <a:pPr indent="-317500" lvl="1" marL="914400" rtl="0" algn="l">
              <a:spcBef>
                <a:spcPts val="0"/>
              </a:spcBef>
              <a:spcAft>
                <a:spcPts val="0"/>
              </a:spcAft>
              <a:buSzPts val="1400"/>
              <a:buAutoNum type="alphaLcPeriod"/>
            </a:pPr>
            <a:r>
              <a:rPr lang="es" sz="1400"/>
              <a:t>Developer 2</a:t>
            </a:r>
            <a:endParaRPr sz="1400"/>
          </a:p>
          <a:p>
            <a:pPr indent="-317500" lvl="0" marL="457200" rtl="0" algn="l">
              <a:spcBef>
                <a:spcPts val="0"/>
              </a:spcBef>
              <a:spcAft>
                <a:spcPts val="0"/>
              </a:spcAft>
              <a:buSzPts val="1400"/>
              <a:buAutoNum type="arabicPeriod"/>
            </a:pPr>
            <a:r>
              <a:rPr lang="es" sz="1400"/>
              <a:t>Connect database with user mobile application.</a:t>
            </a:r>
            <a:endParaRPr sz="1400"/>
          </a:p>
          <a:p>
            <a:pPr indent="-317500" lvl="1" marL="914400" rtl="0" algn="l">
              <a:spcBef>
                <a:spcPts val="0"/>
              </a:spcBef>
              <a:spcAft>
                <a:spcPts val="0"/>
              </a:spcAft>
              <a:buSzPts val="1400"/>
              <a:buAutoNum type="alphaLcPeriod"/>
            </a:pPr>
            <a:r>
              <a:rPr lang="es" sz="1400"/>
              <a:t>Developer 1</a:t>
            </a:r>
            <a:endParaRPr sz="1400"/>
          </a:p>
          <a:p>
            <a:pPr indent="-317500" lvl="0" marL="457200" rtl="0" algn="l">
              <a:spcBef>
                <a:spcPts val="0"/>
              </a:spcBef>
              <a:spcAft>
                <a:spcPts val="0"/>
              </a:spcAft>
              <a:buSzPts val="1400"/>
              <a:buAutoNum type="arabicPeriod"/>
            </a:pPr>
            <a:r>
              <a:rPr lang="es" sz="1400"/>
              <a:t>Connect database with admin mobile application.</a:t>
            </a:r>
            <a:endParaRPr sz="1400"/>
          </a:p>
          <a:p>
            <a:pPr indent="-317500" lvl="1" marL="914400" rtl="0" algn="l">
              <a:spcBef>
                <a:spcPts val="0"/>
              </a:spcBef>
              <a:spcAft>
                <a:spcPts val="0"/>
              </a:spcAft>
              <a:buSzPts val="1400"/>
              <a:buAutoNum type="alphaLcPeriod"/>
            </a:pPr>
            <a:r>
              <a:rPr lang="es" sz="1400"/>
              <a:t>Developer 2</a:t>
            </a:r>
            <a:endParaRPr sz="1400"/>
          </a:p>
          <a:p>
            <a:pPr indent="-317500" lvl="0" marL="457200" rtl="0" algn="l">
              <a:spcBef>
                <a:spcPts val="0"/>
              </a:spcBef>
              <a:spcAft>
                <a:spcPts val="0"/>
              </a:spcAft>
              <a:buSzPts val="1400"/>
              <a:buAutoNum type="arabicPeriod"/>
            </a:pPr>
            <a:r>
              <a:rPr lang="es" sz="1400"/>
              <a:t>Testing</a:t>
            </a:r>
            <a:endParaRPr sz="1400"/>
          </a:p>
          <a:p>
            <a:pPr indent="-317500" lvl="1" marL="914400" rtl="0" algn="l">
              <a:spcBef>
                <a:spcPts val="0"/>
              </a:spcBef>
              <a:spcAft>
                <a:spcPts val="0"/>
              </a:spcAft>
              <a:buSzPts val="1400"/>
              <a:buAutoNum type="alphaLcPeriod"/>
            </a:pPr>
            <a:r>
              <a:rPr lang="es" sz="1400"/>
              <a:t>Developer 1 and Developer 2</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35"/>
          <p:cNvSpPr txBox="1"/>
          <p:nvPr>
            <p:ph idx="6" type="ctrTitle"/>
          </p:nvPr>
        </p:nvSpPr>
        <p:spPr>
          <a:xfrm>
            <a:off x="311700" y="26710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Control and Direct Project</a:t>
            </a:r>
            <a:endParaRPr/>
          </a:p>
        </p:txBody>
      </p:sp>
      <p:cxnSp>
        <p:nvCxnSpPr>
          <p:cNvPr id="756" name="Google Shape;756;p35"/>
          <p:cNvCxnSpPr/>
          <p:nvPr/>
        </p:nvCxnSpPr>
        <p:spPr>
          <a:xfrm>
            <a:off x="311700" y="814250"/>
            <a:ext cx="8520600" cy="0"/>
          </a:xfrm>
          <a:prstGeom prst="straightConnector1">
            <a:avLst/>
          </a:prstGeom>
          <a:noFill/>
          <a:ln cap="flat" cmpd="sng" w="9525">
            <a:solidFill>
              <a:schemeClr val="accent1"/>
            </a:solidFill>
            <a:prstDash val="solid"/>
            <a:round/>
            <a:headEnd len="med" w="med" type="none"/>
            <a:tailEnd len="med" w="med" type="none"/>
          </a:ln>
        </p:spPr>
      </p:cxnSp>
      <p:sp>
        <p:nvSpPr>
          <p:cNvPr id="757" name="Google Shape;757;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758" name="Google Shape;758;p35"/>
          <p:cNvSpPr txBox="1"/>
          <p:nvPr>
            <p:ph idx="1" type="subTitle"/>
          </p:nvPr>
        </p:nvSpPr>
        <p:spPr>
          <a:xfrm>
            <a:off x="828875" y="1235925"/>
            <a:ext cx="7459800" cy="3570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Flutter for developing hybrid mobile and web applications.</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AutoNum type="arabicPeriod"/>
            </a:pPr>
            <a:r>
              <a:rPr lang="es" sz="1400"/>
              <a:t>Dart is needed because using the flutter framework requires coding language.</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AutoNum type="arabicPeriod"/>
            </a:pPr>
            <a:r>
              <a:rPr lang="es" sz="1400"/>
              <a:t>Firebase is to create our cloud database server which is free up to some limits.</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AutoNum type="arabicPeriod"/>
            </a:pPr>
            <a:r>
              <a:rPr lang="es" sz="1400"/>
              <a:t>Figma is to create our mockings of the screens.</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AutoNum type="arabicPeriod"/>
            </a:pPr>
            <a:r>
              <a:rPr lang="es" sz="1400"/>
              <a:t>Diagram drawing tools are needed to create our work plan, flow charts, maybe use cases etc.</a:t>
            </a:r>
            <a:endParaRPr sz="1400"/>
          </a:p>
          <a:p>
            <a:pPr indent="-317500" lvl="1" marL="914400" rtl="0" algn="l">
              <a:spcBef>
                <a:spcPts val="0"/>
              </a:spcBef>
              <a:spcAft>
                <a:spcPts val="0"/>
              </a:spcAft>
              <a:buSzPts val="1400"/>
              <a:buAutoNum type="alphaLcPeriod"/>
            </a:pPr>
            <a:r>
              <a:rPr lang="es" sz="1400"/>
              <a:t>Microsoft Project is to create work plans.</a:t>
            </a:r>
            <a:endParaRPr sz="1400"/>
          </a:p>
          <a:p>
            <a:pPr indent="-317500" lvl="1" marL="914400" rtl="0" algn="l">
              <a:spcBef>
                <a:spcPts val="0"/>
              </a:spcBef>
              <a:spcAft>
                <a:spcPts val="0"/>
              </a:spcAft>
              <a:buSzPts val="1400"/>
              <a:buAutoNum type="alphaLcPeriod"/>
            </a:pPr>
            <a:r>
              <a:rPr lang="es" sz="1400"/>
              <a:t>Draw.io is to create flow charts and use cases.</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36"/>
          <p:cNvSpPr txBox="1"/>
          <p:nvPr>
            <p:ph idx="6" type="ctrTitle"/>
          </p:nvPr>
        </p:nvSpPr>
        <p:spPr>
          <a:xfrm>
            <a:off x="311700" y="26710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Control and Direct Project</a:t>
            </a:r>
            <a:endParaRPr/>
          </a:p>
        </p:txBody>
      </p:sp>
      <p:cxnSp>
        <p:nvCxnSpPr>
          <p:cNvPr id="764" name="Google Shape;764;p36"/>
          <p:cNvCxnSpPr/>
          <p:nvPr/>
        </p:nvCxnSpPr>
        <p:spPr>
          <a:xfrm>
            <a:off x="311700" y="814250"/>
            <a:ext cx="8520600" cy="0"/>
          </a:xfrm>
          <a:prstGeom prst="straightConnector1">
            <a:avLst/>
          </a:prstGeom>
          <a:noFill/>
          <a:ln cap="flat" cmpd="sng" w="9525">
            <a:solidFill>
              <a:schemeClr val="accent1"/>
            </a:solidFill>
            <a:prstDash val="solid"/>
            <a:round/>
            <a:headEnd len="med" w="med" type="none"/>
            <a:tailEnd len="med" w="med" type="none"/>
          </a:ln>
        </p:spPr>
      </p:cxnSp>
      <p:sp>
        <p:nvSpPr>
          <p:cNvPr id="765" name="Google Shape;765;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766" name="Google Shape;766;p36"/>
          <p:cNvSpPr txBox="1"/>
          <p:nvPr>
            <p:ph idx="1" type="subTitle"/>
          </p:nvPr>
        </p:nvSpPr>
        <p:spPr>
          <a:xfrm>
            <a:off x="828875" y="1235925"/>
            <a:ext cx="7459800" cy="3570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400">
                <a:latin typeface="Arial"/>
                <a:ea typeface="Arial"/>
                <a:cs typeface="Arial"/>
                <a:sym typeface="Arial"/>
              </a:rPr>
              <a:t>The company already has profitable cash flow. Cost of the Park It app and technological infrastructure investment is affordable for the company. However if we want to hook new customers, we have to promote the app and the company. Advertising expenses can be very much from an affordable level of company.</a:t>
            </a:r>
            <a:endParaRPr sz="14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s" sz="1400">
                <a:latin typeface="Arial"/>
                <a:ea typeface="Arial"/>
                <a:cs typeface="Arial"/>
                <a:sym typeface="Arial"/>
              </a:rPr>
              <a:t>Parking lots have great locations but the company promoting team is insufficient. We have to deal with an advertising company. </a:t>
            </a:r>
            <a:endParaRPr sz="14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s" sz="1400">
                <a:latin typeface="Arial"/>
                <a:ea typeface="Arial"/>
                <a:cs typeface="Arial"/>
                <a:sym typeface="Arial"/>
              </a:rPr>
              <a:t>If everything is going bad and we lose lots of money, we can make deals with nearby malls, business centers to rent our parking lots. </a:t>
            </a:r>
            <a:endParaRPr sz="14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s" sz="1400">
                <a:latin typeface="Arial"/>
                <a:ea typeface="Arial"/>
                <a:cs typeface="Arial"/>
                <a:sym typeface="Arial"/>
              </a:rPr>
              <a:t>For #4 and #5 parking lots, we can rent buildings for activities and entertainment. This can be a very good way to make profit from the buildings.</a:t>
            </a:r>
            <a:endParaRPr sz="16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184" name="Shape 184"/>
        <p:cNvGrpSpPr/>
        <p:nvPr/>
      </p:nvGrpSpPr>
      <p:grpSpPr>
        <a:xfrm>
          <a:off x="0" y="0"/>
          <a:ext cx="0" cy="0"/>
          <a:chOff x="0" y="0"/>
          <a:chExt cx="0" cy="0"/>
        </a:xfrm>
      </p:grpSpPr>
      <p:sp>
        <p:nvSpPr>
          <p:cNvPr id="185" name="Google Shape;185;p19"/>
          <p:cNvSpPr txBox="1"/>
          <p:nvPr>
            <p:ph type="ctrTitle"/>
          </p:nvPr>
        </p:nvSpPr>
        <p:spPr>
          <a:xfrm>
            <a:off x="2525875" y="4070175"/>
            <a:ext cx="42054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Planning</a:t>
            </a:r>
            <a:endParaRPr/>
          </a:p>
        </p:txBody>
      </p:sp>
      <p:sp>
        <p:nvSpPr>
          <p:cNvPr id="186" name="Google Shape;186;p19"/>
          <p:cNvSpPr/>
          <p:nvPr/>
        </p:nvSpPr>
        <p:spPr>
          <a:xfrm>
            <a:off x="4503510" y="2957930"/>
            <a:ext cx="214487" cy="192778"/>
          </a:xfrm>
          <a:custGeom>
            <a:rect b="b" l="l" r="r" t="t"/>
            <a:pathLst>
              <a:path extrusionOk="0" h="9724" w="10819">
                <a:moveTo>
                  <a:pt x="5406" y="0"/>
                </a:moveTo>
                <a:cubicBezTo>
                  <a:pt x="3266" y="0"/>
                  <a:pt x="1305" y="1422"/>
                  <a:pt x="712" y="3585"/>
                </a:cubicBezTo>
                <a:cubicBezTo>
                  <a:pt x="1" y="6180"/>
                  <a:pt x="1528" y="8858"/>
                  <a:pt x="4123" y="9549"/>
                </a:cubicBezTo>
                <a:cubicBezTo>
                  <a:pt x="4554" y="9667"/>
                  <a:pt x="4987" y="9723"/>
                  <a:pt x="5414" y="9723"/>
                </a:cubicBezTo>
                <a:cubicBezTo>
                  <a:pt x="7553" y="9723"/>
                  <a:pt x="9514" y="8305"/>
                  <a:pt x="10107" y="6159"/>
                </a:cubicBezTo>
                <a:cubicBezTo>
                  <a:pt x="10818" y="3564"/>
                  <a:pt x="9291" y="886"/>
                  <a:pt x="6696" y="175"/>
                </a:cubicBezTo>
                <a:cubicBezTo>
                  <a:pt x="6265" y="57"/>
                  <a:pt x="5832" y="0"/>
                  <a:pt x="54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9"/>
          <p:cNvSpPr/>
          <p:nvPr/>
        </p:nvSpPr>
        <p:spPr>
          <a:xfrm>
            <a:off x="4559932" y="3003707"/>
            <a:ext cx="101643" cy="101226"/>
          </a:xfrm>
          <a:custGeom>
            <a:rect b="b" l="l" r="r" t="t"/>
            <a:pathLst>
              <a:path extrusionOk="0" fill="none" h="5106" w="5127">
                <a:moveTo>
                  <a:pt x="3076" y="293"/>
                </a:moveTo>
                <a:cubicBezTo>
                  <a:pt x="4331" y="565"/>
                  <a:pt x="5126" y="1820"/>
                  <a:pt x="4834" y="3076"/>
                </a:cubicBezTo>
                <a:cubicBezTo>
                  <a:pt x="4541" y="4331"/>
                  <a:pt x="3306" y="5105"/>
                  <a:pt x="2051" y="4833"/>
                </a:cubicBezTo>
                <a:cubicBezTo>
                  <a:pt x="795" y="4540"/>
                  <a:pt x="0" y="3306"/>
                  <a:pt x="293" y="2051"/>
                </a:cubicBezTo>
                <a:cubicBezTo>
                  <a:pt x="586" y="795"/>
                  <a:pt x="1821" y="0"/>
                  <a:pt x="3076" y="293"/>
                </a:cubicBezTo>
                <a:close/>
              </a:path>
            </a:pathLst>
          </a:custGeom>
          <a:solidFill>
            <a:srgbClr val="0E2A47"/>
          </a:solidFill>
          <a:ln cap="rnd" cmpd="sng" w="19350">
            <a:solidFill>
              <a:srgbClr val="0E2A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9"/>
          <p:cNvSpPr/>
          <p:nvPr/>
        </p:nvSpPr>
        <p:spPr>
          <a:xfrm>
            <a:off x="4610526" y="2986280"/>
            <a:ext cx="20" cy="68039"/>
          </a:xfrm>
          <a:custGeom>
            <a:rect b="b" l="l" r="r" t="t"/>
            <a:pathLst>
              <a:path extrusionOk="0" h="3432" w="1">
                <a:moveTo>
                  <a:pt x="1" y="0"/>
                </a:moveTo>
                <a:lnTo>
                  <a:pt x="1" y="3432"/>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9"/>
          <p:cNvSpPr/>
          <p:nvPr/>
        </p:nvSpPr>
        <p:spPr>
          <a:xfrm>
            <a:off x="4610526" y="2986280"/>
            <a:ext cx="20" cy="68039"/>
          </a:xfrm>
          <a:custGeom>
            <a:rect b="b" l="l" r="r" t="t"/>
            <a:pathLst>
              <a:path extrusionOk="0" fill="none" h="3432" w="1">
                <a:moveTo>
                  <a:pt x="1" y="0"/>
                </a:moveTo>
                <a:lnTo>
                  <a:pt x="1" y="3432"/>
                </a:lnTo>
              </a:path>
            </a:pathLst>
          </a:custGeom>
          <a:solidFill>
            <a:srgbClr val="0E2A47"/>
          </a:solidFill>
          <a:ln cap="rnd" cmpd="sng" w="19875">
            <a:solidFill>
              <a:srgbClr val="0E2A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E2A47"/>
              </a:solidFill>
              <a:highlight>
                <a:srgbClr val="0E2A47"/>
              </a:highlight>
            </a:endParaRPr>
          </a:p>
        </p:txBody>
      </p:sp>
      <p:sp>
        <p:nvSpPr>
          <p:cNvPr id="190" name="Google Shape;190;p19"/>
          <p:cNvSpPr/>
          <p:nvPr/>
        </p:nvSpPr>
        <p:spPr>
          <a:xfrm>
            <a:off x="3281465" y="1729797"/>
            <a:ext cx="1329484" cy="1205875"/>
          </a:xfrm>
          <a:custGeom>
            <a:rect b="b" l="l" r="r" t="t"/>
            <a:pathLst>
              <a:path extrusionOk="0" fill="none" h="60826" w="67061">
                <a:moveTo>
                  <a:pt x="1" y="1"/>
                </a:moveTo>
                <a:lnTo>
                  <a:pt x="1" y="7701"/>
                </a:lnTo>
                <a:cubicBezTo>
                  <a:pt x="1" y="11843"/>
                  <a:pt x="3369" y="15233"/>
                  <a:pt x="7533" y="15233"/>
                </a:cubicBezTo>
                <a:lnTo>
                  <a:pt x="54611" y="15233"/>
                </a:lnTo>
                <a:cubicBezTo>
                  <a:pt x="61474" y="15233"/>
                  <a:pt x="67061" y="20799"/>
                  <a:pt x="67061" y="27683"/>
                </a:cubicBezTo>
                <a:lnTo>
                  <a:pt x="67061" y="60826"/>
                </a:lnTo>
              </a:path>
            </a:pathLst>
          </a:custGeom>
          <a:solidFill>
            <a:schemeClr val="lt1"/>
          </a:solid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9"/>
          <p:cNvSpPr/>
          <p:nvPr/>
        </p:nvSpPr>
        <p:spPr>
          <a:xfrm>
            <a:off x="3088585" y="1146975"/>
            <a:ext cx="1900682" cy="1451448"/>
          </a:xfrm>
          <a:custGeom>
            <a:rect b="b" l="l" r="r" t="t"/>
            <a:pathLst>
              <a:path extrusionOk="0" fill="none" h="73213" w="95873">
                <a:moveTo>
                  <a:pt x="95872" y="1"/>
                </a:moveTo>
                <a:lnTo>
                  <a:pt x="95872" y="13539"/>
                </a:lnTo>
                <a:cubicBezTo>
                  <a:pt x="95872" y="17137"/>
                  <a:pt x="92943" y="20046"/>
                  <a:pt x="89365" y="20046"/>
                </a:cubicBezTo>
                <a:lnTo>
                  <a:pt x="87147" y="20046"/>
                </a:lnTo>
                <a:cubicBezTo>
                  <a:pt x="84113" y="20046"/>
                  <a:pt x="81644" y="22494"/>
                  <a:pt x="81644" y="25528"/>
                </a:cubicBezTo>
                <a:lnTo>
                  <a:pt x="81644" y="29273"/>
                </a:lnTo>
                <a:cubicBezTo>
                  <a:pt x="81644" y="32181"/>
                  <a:pt x="84008" y="34525"/>
                  <a:pt x="86896" y="34525"/>
                </a:cubicBezTo>
                <a:lnTo>
                  <a:pt x="88716" y="34525"/>
                </a:lnTo>
                <a:cubicBezTo>
                  <a:pt x="92650" y="34525"/>
                  <a:pt x="95872" y="37747"/>
                  <a:pt x="95872" y="41702"/>
                </a:cubicBezTo>
                <a:lnTo>
                  <a:pt x="95872" y="64111"/>
                </a:lnTo>
                <a:cubicBezTo>
                  <a:pt x="95872" y="69133"/>
                  <a:pt x="91792" y="73213"/>
                  <a:pt x="86770" y="73213"/>
                </a:cubicBezTo>
                <a:lnTo>
                  <a:pt x="76790" y="73213"/>
                </a:lnTo>
                <a:lnTo>
                  <a:pt x="11048" y="73213"/>
                </a:lnTo>
                <a:cubicBezTo>
                  <a:pt x="4938" y="73213"/>
                  <a:pt x="0" y="68275"/>
                  <a:pt x="0" y="62144"/>
                </a:cubicBezTo>
                <a:lnTo>
                  <a:pt x="0" y="11509"/>
                </a:lnTo>
              </a:path>
            </a:pathLst>
          </a:custGeom>
          <a:solidFill>
            <a:schemeClr val="lt1"/>
          </a:solid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9"/>
          <p:cNvSpPr/>
          <p:nvPr/>
        </p:nvSpPr>
        <p:spPr>
          <a:xfrm>
            <a:off x="3954927" y="1308768"/>
            <a:ext cx="1932620" cy="998050"/>
          </a:xfrm>
          <a:custGeom>
            <a:rect b="b" l="l" r="r" t="t"/>
            <a:pathLst>
              <a:path extrusionOk="0" fill="none" h="50343" w="97484">
                <a:moveTo>
                  <a:pt x="0" y="36470"/>
                </a:moveTo>
                <a:lnTo>
                  <a:pt x="0" y="41010"/>
                </a:lnTo>
                <a:cubicBezTo>
                  <a:pt x="0" y="46158"/>
                  <a:pt x="4185" y="50342"/>
                  <a:pt x="9332" y="50342"/>
                </a:cubicBezTo>
                <a:lnTo>
                  <a:pt x="77460" y="50342"/>
                </a:lnTo>
                <a:cubicBezTo>
                  <a:pt x="82544" y="50342"/>
                  <a:pt x="86645" y="46241"/>
                  <a:pt x="86645" y="41178"/>
                </a:cubicBezTo>
                <a:lnTo>
                  <a:pt x="86645" y="31511"/>
                </a:lnTo>
                <a:cubicBezTo>
                  <a:pt x="86645" y="28373"/>
                  <a:pt x="89198" y="25841"/>
                  <a:pt x="92336" y="25841"/>
                </a:cubicBezTo>
                <a:lnTo>
                  <a:pt x="92336" y="25841"/>
                </a:lnTo>
                <a:cubicBezTo>
                  <a:pt x="95182" y="25841"/>
                  <a:pt x="97483" y="23539"/>
                  <a:pt x="97483" y="20694"/>
                </a:cubicBezTo>
                <a:lnTo>
                  <a:pt x="97483" y="0"/>
                </a:lnTo>
              </a:path>
            </a:pathLst>
          </a:custGeom>
          <a:solidFill>
            <a:schemeClr val="lt1"/>
          </a:solid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9"/>
          <p:cNvSpPr/>
          <p:nvPr/>
        </p:nvSpPr>
        <p:spPr>
          <a:xfrm>
            <a:off x="2846322" y="774478"/>
            <a:ext cx="829637" cy="598596"/>
          </a:xfrm>
          <a:custGeom>
            <a:rect b="b" l="l" r="r" t="t"/>
            <a:pathLst>
              <a:path extrusionOk="0" fill="none" h="30194" w="41848">
                <a:moveTo>
                  <a:pt x="1" y="18413"/>
                </a:moveTo>
                <a:lnTo>
                  <a:pt x="1" y="23916"/>
                </a:lnTo>
                <a:cubicBezTo>
                  <a:pt x="1" y="27410"/>
                  <a:pt x="2825" y="30193"/>
                  <a:pt x="6278" y="30193"/>
                </a:cubicBezTo>
                <a:lnTo>
                  <a:pt x="33207" y="30193"/>
                </a:lnTo>
                <a:cubicBezTo>
                  <a:pt x="37977" y="30193"/>
                  <a:pt x="41848" y="26322"/>
                  <a:pt x="41848" y="21573"/>
                </a:cubicBezTo>
                <a:lnTo>
                  <a:pt x="41848" y="1"/>
                </a:lnTo>
              </a:path>
            </a:pathLst>
          </a:custGeom>
          <a:solidFill>
            <a:schemeClr val="lt1"/>
          </a:solid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9"/>
          <p:cNvSpPr/>
          <p:nvPr/>
        </p:nvSpPr>
        <p:spPr>
          <a:xfrm>
            <a:off x="4610942" y="2407185"/>
            <a:ext cx="1633144" cy="321502"/>
          </a:xfrm>
          <a:custGeom>
            <a:rect b="b" l="l" r="r" t="t"/>
            <a:pathLst>
              <a:path extrusionOk="0" fill="none" h="16217" w="82378">
                <a:moveTo>
                  <a:pt x="1" y="16217"/>
                </a:moveTo>
                <a:lnTo>
                  <a:pt x="71413" y="16217"/>
                </a:lnTo>
                <a:cubicBezTo>
                  <a:pt x="77460" y="16217"/>
                  <a:pt x="82377" y="11321"/>
                  <a:pt x="82377" y="5253"/>
                </a:cubicBezTo>
                <a:lnTo>
                  <a:pt x="82377" y="1"/>
                </a:lnTo>
              </a:path>
            </a:pathLst>
          </a:custGeom>
          <a:solidFill>
            <a:schemeClr val="lt1"/>
          </a:solid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9"/>
          <p:cNvSpPr/>
          <p:nvPr/>
        </p:nvSpPr>
        <p:spPr>
          <a:xfrm>
            <a:off x="3788990" y="2585969"/>
            <a:ext cx="24920" cy="24920"/>
          </a:xfrm>
          <a:custGeom>
            <a:rect b="b" l="l" r="r" t="t"/>
            <a:pathLst>
              <a:path extrusionOk="0" h="1257" w="1257">
                <a:moveTo>
                  <a:pt x="629" y="1"/>
                </a:moveTo>
                <a:cubicBezTo>
                  <a:pt x="273" y="1"/>
                  <a:pt x="1" y="273"/>
                  <a:pt x="1" y="629"/>
                </a:cubicBezTo>
                <a:cubicBezTo>
                  <a:pt x="1" y="984"/>
                  <a:pt x="273" y="1256"/>
                  <a:pt x="629" y="1256"/>
                </a:cubicBezTo>
                <a:cubicBezTo>
                  <a:pt x="984" y="1256"/>
                  <a:pt x="1256" y="984"/>
                  <a:pt x="1256" y="629"/>
                </a:cubicBezTo>
                <a:cubicBezTo>
                  <a:pt x="1256" y="273"/>
                  <a:pt x="984" y="1"/>
                  <a:pt x="629" y="1"/>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9"/>
          <p:cNvSpPr/>
          <p:nvPr/>
        </p:nvSpPr>
        <p:spPr>
          <a:xfrm>
            <a:off x="4569686" y="2585969"/>
            <a:ext cx="24900" cy="24920"/>
          </a:xfrm>
          <a:custGeom>
            <a:rect b="b" l="l" r="r" t="t"/>
            <a:pathLst>
              <a:path extrusionOk="0" h="1257" w="1256">
                <a:moveTo>
                  <a:pt x="628" y="1"/>
                </a:moveTo>
                <a:cubicBezTo>
                  <a:pt x="293" y="1"/>
                  <a:pt x="0" y="273"/>
                  <a:pt x="0" y="629"/>
                </a:cubicBezTo>
                <a:cubicBezTo>
                  <a:pt x="0" y="984"/>
                  <a:pt x="293" y="1256"/>
                  <a:pt x="628" y="1256"/>
                </a:cubicBezTo>
                <a:cubicBezTo>
                  <a:pt x="984" y="1256"/>
                  <a:pt x="1256" y="984"/>
                  <a:pt x="1256" y="629"/>
                </a:cubicBezTo>
                <a:cubicBezTo>
                  <a:pt x="1256" y="273"/>
                  <a:pt x="984" y="1"/>
                  <a:pt x="628" y="1"/>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9"/>
          <p:cNvSpPr/>
          <p:nvPr/>
        </p:nvSpPr>
        <p:spPr>
          <a:xfrm>
            <a:off x="4598311" y="2729471"/>
            <a:ext cx="24900" cy="24920"/>
          </a:xfrm>
          <a:custGeom>
            <a:rect b="b" l="l" r="r" t="t"/>
            <a:pathLst>
              <a:path extrusionOk="0" h="1257" w="1256">
                <a:moveTo>
                  <a:pt x="628" y="1"/>
                </a:moveTo>
                <a:cubicBezTo>
                  <a:pt x="293" y="1"/>
                  <a:pt x="0" y="273"/>
                  <a:pt x="0" y="629"/>
                </a:cubicBezTo>
                <a:cubicBezTo>
                  <a:pt x="0" y="963"/>
                  <a:pt x="293" y="1256"/>
                  <a:pt x="628" y="1256"/>
                </a:cubicBezTo>
                <a:cubicBezTo>
                  <a:pt x="984" y="1256"/>
                  <a:pt x="1256" y="963"/>
                  <a:pt x="1256" y="629"/>
                </a:cubicBezTo>
                <a:cubicBezTo>
                  <a:pt x="1256" y="273"/>
                  <a:pt x="984" y="1"/>
                  <a:pt x="628" y="1"/>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9"/>
          <p:cNvSpPr/>
          <p:nvPr/>
        </p:nvSpPr>
        <p:spPr>
          <a:xfrm>
            <a:off x="4569686" y="2294360"/>
            <a:ext cx="24900" cy="24920"/>
          </a:xfrm>
          <a:custGeom>
            <a:rect b="b" l="l" r="r" t="t"/>
            <a:pathLst>
              <a:path extrusionOk="0" h="1257" w="1256">
                <a:moveTo>
                  <a:pt x="628" y="1"/>
                </a:moveTo>
                <a:cubicBezTo>
                  <a:pt x="293" y="1"/>
                  <a:pt x="0" y="294"/>
                  <a:pt x="0" y="628"/>
                </a:cubicBezTo>
                <a:cubicBezTo>
                  <a:pt x="0" y="984"/>
                  <a:pt x="293" y="1256"/>
                  <a:pt x="628" y="1256"/>
                </a:cubicBezTo>
                <a:cubicBezTo>
                  <a:pt x="984" y="1256"/>
                  <a:pt x="1256" y="984"/>
                  <a:pt x="1256" y="628"/>
                </a:cubicBezTo>
                <a:cubicBezTo>
                  <a:pt x="1256" y="294"/>
                  <a:pt x="984" y="1"/>
                  <a:pt x="628" y="1"/>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9"/>
          <p:cNvSpPr/>
          <p:nvPr/>
        </p:nvSpPr>
        <p:spPr>
          <a:xfrm>
            <a:off x="4948407" y="2294360"/>
            <a:ext cx="24900" cy="24920"/>
          </a:xfrm>
          <a:custGeom>
            <a:rect b="b" l="l" r="r" t="t"/>
            <a:pathLst>
              <a:path extrusionOk="0" h="1257" w="1256">
                <a:moveTo>
                  <a:pt x="628" y="1"/>
                </a:moveTo>
                <a:cubicBezTo>
                  <a:pt x="272" y="1"/>
                  <a:pt x="0" y="294"/>
                  <a:pt x="0" y="628"/>
                </a:cubicBezTo>
                <a:cubicBezTo>
                  <a:pt x="0" y="984"/>
                  <a:pt x="272" y="1256"/>
                  <a:pt x="628" y="1256"/>
                </a:cubicBezTo>
                <a:cubicBezTo>
                  <a:pt x="984" y="1256"/>
                  <a:pt x="1256" y="984"/>
                  <a:pt x="1256" y="628"/>
                </a:cubicBezTo>
                <a:cubicBezTo>
                  <a:pt x="1256" y="294"/>
                  <a:pt x="984" y="1"/>
                  <a:pt x="628" y="1"/>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9"/>
          <p:cNvSpPr/>
          <p:nvPr/>
        </p:nvSpPr>
        <p:spPr>
          <a:xfrm>
            <a:off x="3970886" y="2018928"/>
            <a:ext cx="24920" cy="24900"/>
          </a:xfrm>
          <a:custGeom>
            <a:rect b="b" l="l" r="r" t="t"/>
            <a:pathLst>
              <a:path extrusionOk="0" h="1256" w="1257">
                <a:moveTo>
                  <a:pt x="628" y="0"/>
                </a:moveTo>
                <a:cubicBezTo>
                  <a:pt x="273" y="0"/>
                  <a:pt x="1" y="272"/>
                  <a:pt x="1" y="628"/>
                </a:cubicBezTo>
                <a:cubicBezTo>
                  <a:pt x="1" y="963"/>
                  <a:pt x="273" y="1256"/>
                  <a:pt x="628" y="1256"/>
                </a:cubicBezTo>
                <a:cubicBezTo>
                  <a:pt x="984" y="1256"/>
                  <a:pt x="1256" y="963"/>
                  <a:pt x="1256" y="628"/>
                </a:cubicBezTo>
                <a:cubicBezTo>
                  <a:pt x="1256" y="272"/>
                  <a:pt x="984" y="0"/>
                  <a:pt x="628" y="0"/>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9"/>
          <p:cNvSpPr/>
          <p:nvPr/>
        </p:nvSpPr>
        <p:spPr>
          <a:xfrm>
            <a:off x="3268598" y="1717346"/>
            <a:ext cx="25336" cy="24920"/>
          </a:xfrm>
          <a:custGeom>
            <a:rect b="b" l="l" r="r" t="t"/>
            <a:pathLst>
              <a:path extrusionOk="0" h="1257" w="1278">
                <a:moveTo>
                  <a:pt x="650" y="1"/>
                </a:moveTo>
                <a:cubicBezTo>
                  <a:pt x="294" y="1"/>
                  <a:pt x="1" y="294"/>
                  <a:pt x="1" y="629"/>
                </a:cubicBezTo>
                <a:cubicBezTo>
                  <a:pt x="1" y="984"/>
                  <a:pt x="294" y="1256"/>
                  <a:pt x="650" y="1256"/>
                </a:cubicBezTo>
                <a:cubicBezTo>
                  <a:pt x="984" y="1256"/>
                  <a:pt x="1277" y="984"/>
                  <a:pt x="1277" y="629"/>
                </a:cubicBezTo>
                <a:cubicBezTo>
                  <a:pt x="1277" y="294"/>
                  <a:pt x="984" y="1"/>
                  <a:pt x="650" y="1"/>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9"/>
          <p:cNvSpPr/>
          <p:nvPr/>
        </p:nvSpPr>
        <p:spPr>
          <a:xfrm>
            <a:off x="3663516" y="762444"/>
            <a:ext cx="24900" cy="24920"/>
          </a:xfrm>
          <a:custGeom>
            <a:rect b="b" l="l" r="r" t="t"/>
            <a:pathLst>
              <a:path extrusionOk="0" h="1257" w="1256">
                <a:moveTo>
                  <a:pt x="628" y="1"/>
                </a:moveTo>
                <a:cubicBezTo>
                  <a:pt x="272" y="1"/>
                  <a:pt x="0" y="273"/>
                  <a:pt x="0" y="628"/>
                </a:cubicBezTo>
                <a:cubicBezTo>
                  <a:pt x="0" y="963"/>
                  <a:pt x="272" y="1256"/>
                  <a:pt x="628" y="1256"/>
                </a:cubicBezTo>
                <a:cubicBezTo>
                  <a:pt x="963" y="1256"/>
                  <a:pt x="1256" y="963"/>
                  <a:pt x="1256" y="628"/>
                </a:cubicBezTo>
                <a:cubicBezTo>
                  <a:pt x="1256" y="273"/>
                  <a:pt x="963" y="1"/>
                  <a:pt x="628" y="1"/>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9"/>
          <p:cNvSpPr/>
          <p:nvPr/>
        </p:nvSpPr>
        <p:spPr>
          <a:xfrm>
            <a:off x="2833891" y="1122094"/>
            <a:ext cx="24900" cy="24900"/>
          </a:xfrm>
          <a:custGeom>
            <a:rect b="b" l="l" r="r" t="t"/>
            <a:pathLst>
              <a:path extrusionOk="0" h="1256" w="1256">
                <a:moveTo>
                  <a:pt x="628" y="1"/>
                </a:moveTo>
                <a:cubicBezTo>
                  <a:pt x="272" y="1"/>
                  <a:pt x="0" y="293"/>
                  <a:pt x="0" y="628"/>
                </a:cubicBezTo>
                <a:cubicBezTo>
                  <a:pt x="0" y="984"/>
                  <a:pt x="272" y="1256"/>
                  <a:pt x="628" y="1256"/>
                </a:cubicBezTo>
                <a:cubicBezTo>
                  <a:pt x="963" y="1256"/>
                  <a:pt x="1255" y="984"/>
                  <a:pt x="1255" y="628"/>
                </a:cubicBezTo>
                <a:cubicBezTo>
                  <a:pt x="1255" y="293"/>
                  <a:pt x="963" y="1"/>
                  <a:pt x="628" y="1"/>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9"/>
          <p:cNvSpPr/>
          <p:nvPr/>
        </p:nvSpPr>
        <p:spPr>
          <a:xfrm>
            <a:off x="4976816" y="1134544"/>
            <a:ext cx="24900" cy="24900"/>
          </a:xfrm>
          <a:custGeom>
            <a:rect b="b" l="l" r="r" t="t"/>
            <a:pathLst>
              <a:path extrusionOk="0" h="1256" w="1256">
                <a:moveTo>
                  <a:pt x="628" y="0"/>
                </a:moveTo>
                <a:cubicBezTo>
                  <a:pt x="272" y="0"/>
                  <a:pt x="0" y="293"/>
                  <a:pt x="0" y="628"/>
                </a:cubicBezTo>
                <a:cubicBezTo>
                  <a:pt x="0" y="984"/>
                  <a:pt x="272" y="1256"/>
                  <a:pt x="628" y="1256"/>
                </a:cubicBezTo>
                <a:cubicBezTo>
                  <a:pt x="984" y="1256"/>
                  <a:pt x="1256" y="984"/>
                  <a:pt x="1256" y="628"/>
                </a:cubicBezTo>
                <a:cubicBezTo>
                  <a:pt x="1256" y="293"/>
                  <a:pt x="984" y="0"/>
                  <a:pt x="628" y="0"/>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9"/>
          <p:cNvSpPr/>
          <p:nvPr/>
        </p:nvSpPr>
        <p:spPr>
          <a:xfrm>
            <a:off x="5875096" y="1298400"/>
            <a:ext cx="24920" cy="24900"/>
          </a:xfrm>
          <a:custGeom>
            <a:rect b="b" l="l" r="r" t="t"/>
            <a:pathLst>
              <a:path extrusionOk="0" h="1256" w="1257">
                <a:moveTo>
                  <a:pt x="628" y="0"/>
                </a:moveTo>
                <a:cubicBezTo>
                  <a:pt x="273" y="0"/>
                  <a:pt x="1" y="293"/>
                  <a:pt x="1" y="628"/>
                </a:cubicBezTo>
                <a:cubicBezTo>
                  <a:pt x="1" y="983"/>
                  <a:pt x="273" y="1255"/>
                  <a:pt x="628" y="1255"/>
                </a:cubicBezTo>
                <a:cubicBezTo>
                  <a:pt x="963" y="1255"/>
                  <a:pt x="1256" y="983"/>
                  <a:pt x="1256" y="628"/>
                </a:cubicBezTo>
                <a:cubicBezTo>
                  <a:pt x="1256" y="293"/>
                  <a:pt x="963" y="0"/>
                  <a:pt x="628" y="0"/>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9"/>
          <p:cNvSpPr/>
          <p:nvPr/>
        </p:nvSpPr>
        <p:spPr>
          <a:xfrm>
            <a:off x="6231222" y="2404705"/>
            <a:ext cx="24900" cy="24900"/>
          </a:xfrm>
          <a:custGeom>
            <a:rect b="b" l="l" r="r" t="t"/>
            <a:pathLst>
              <a:path extrusionOk="0" h="1256" w="1256">
                <a:moveTo>
                  <a:pt x="628" y="0"/>
                </a:moveTo>
                <a:cubicBezTo>
                  <a:pt x="272" y="0"/>
                  <a:pt x="0" y="272"/>
                  <a:pt x="0" y="628"/>
                </a:cubicBezTo>
                <a:cubicBezTo>
                  <a:pt x="0" y="963"/>
                  <a:pt x="272" y="1256"/>
                  <a:pt x="628" y="1256"/>
                </a:cubicBezTo>
                <a:cubicBezTo>
                  <a:pt x="984" y="1256"/>
                  <a:pt x="1256" y="963"/>
                  <a:pt x="1256" y="628"/>
                </a:cubicBezTo>
                <a:cubicBezTo>
                  <a:pt x="1256" y="272"/>
                  <a:pt x="984" y="0"/>
                  <a:pt x="628" y="0"/>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9"/>
          <p:cNvSpPr/>
          <p:nvPr/>
        </p:nvSpPr>
        <p:spPr>
          <a:xfrm>
            <a:off x="5680135" y="2714575"/>
            <a:ext cx="24920" cy="24900"/>
          </a:xfrm>
          <a:custGeom>
            <a:rect b="b" l="l" r="r" t="t"/>
            <a:pathLst>
              <a:path extrusionOk="0" h="1256" w="1257">
                <a:moveTo>
                  <a:pt x="628" y="0"/>
                </a:moveTo>
                <a:cubicBezTo>
                  <a:pt x="273" y="0"/>
                  <a:pt x="1" y="272"/>
                  <a:pt x="1" y="628"/>
                </a:cubicBezTo>
                <a:cubicBezTo>
                  <a:pt x="1" y="984"/>
                  <a:pt x="273" y="1256"/>
                  <a:pt x="628" y="1256"/>
                </a:cubicBezTo>
                <a:cubicBezTo>
                  <a:pt x="963" y="1256"/>
                  <a:pt x="1256" y="984"/>
                  <a:pt x="1256" y="628"/>
                </a:cubicBezTo>
                <a:cubicBezTo>
                  <a:pt x="1256" y="272"/>
                  <a:pt x="963" y="0"/>
                  <a:pt x="628" y="0"/>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9"/>
          <p:cNvSpPr/>
          <p:nvPr/>
        </p:nvSpPr>
        <p:spPr>
          <a:xfrm>
            <a:off x="5690305" y="998900"/>
            <a:ext cx="225252" cy="224835"/>
          </a:xfrm>
          <a:custGeom>
            <a:rect b="b" l="l" r="r" t="t"/>
            <a:pathLst>
              <a:path extrusionOk="0" h="11341" w="11362">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chemeClr val="accent1">
              <a:alpha val="410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9"/>
          <p:cNvSpPr/>
          <p:nvPr/>
        </p:nvSpPr>
        <p:spPr>
          <a:xfrm>
            <a:off x="5690702" y="773229"/>
            <a:ext cx="225271" cy="225271"/>
          </a:xfrm>
          <a:custGeom>
            <a:rect b="b" l="l" r="r" t="t"/>
            <a:pathLst>
              <a:path extrusionOk="0" h="11363" w="11363">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9"/>
          <p:cNvSpPr/>
          <p:nvPr/>
        </p:nvSpPr>
        <p:spPr>
          <a:xfrm>
            <a:off x="5915955" y="773646"/>
            <a:ext cx="225668" cy="225688"/>
          </a:xfrm>
          <a:custGeom>
            <a:rect b="b" l="l" r="r" t="t"/>
            <a:pathLst>
              <a:path extrusionOk="0" h="11384" w="11383">
                <a:moveTo>
                  <a:pt x="0" y="1"/>
                </a:moveTo>
                <a:lnTo>
                  <a:pt x="0" y="2449"/>
                </a:lnTo>
                <a:cubicBezTo>
                  <a:pt x="4938" y="2449"/>
                  <a:pt x="8935" y="6445"/>
                  <a:pt x="8935" y="11383"/>
                </a:cubicBezTo>
                <a:lnTo>
                  <a:pt x="11383" y="11383"/>
                </a:lnTo>
                <a:cubicBezTo>
                  <a:pt x="11341" y="5085"/>
                  <a:pt x="6278" y="1"/>
                  <a:pt x="0" y="1"/>
                </a:cubicBezTo>
                <a:close/>
              </a:path>
            </a:pathLst>
          </a:custGeom>
          <a:solidFill>
            <a:schemeClr val="accent1">
              <a:alpha val="410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9"/>
          <p:cNvSpPr/>
          <p:nvPr/>
        </p:nvSpPr>
        <p:spPr>
          <a:xfrm>
            <a:off x="5915955" y="999316"/>
            <a:ext cx="224855" cy="225252"/>
          </a:xfrm>
          <a:custGeom>
            <a:rect b="b" l="l" r="r" t="t"/>
            <a:pathLst>
              <a:path extrusionOk="0" h="11362" w="11342">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9"/>
          <p:cNvSpPr/>
          <p:nvPr/>
        </p:nvSpPr>
        <p:spPr>
          <a:xfrm>
            <a:off x="3690895" y="214475"/>
            <a:ext cx="560017" cy="155587"/>
          </a:xfrm>
          <a:custGeom>
            <a:rect b="b" l="l" r="r" t="t"/>
            <a:pathLst>
              <a:path extrusionOk="0" fill="none" h="7848" w="28248">
                <a:moveTo>
                  <a:pt x="0" y="7847"/>
                </a:moveTo>
                <a:cubicBezTo>
                  <a:pt x="2930" y="3139"/>
                  <a:pt x="8160" y="1"/>
                  <a:pt x="14124" y="1"/>
                </a:cubicBezTo>
                <a:cubicBezTo>
                  <a:pt x="20087" y="1"/>
                  <a:pt x="25318" y="3139"/>
                  <a:pt x="28247" y="7847"/>
                </a:cubicBez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9"/>
          <p:cNvSpPr/>
          <p:nvPr/>
        </p:nvSpPr>
        <p:spPr>
          <a:xfrm>
            <a:off x="4222098" y="348822"/>
            <a:ext cx="53072" cy="53151"/>
          </a:xfrm>
          <a:custGeom>
            <a:rect b="b" l="l" r="r" t="t"/>
            <a:pathLst>
              <a:path extrusionOk="0" h="2681" w="2677">
                <a:moveTo>
                  <a:pt x="2502" y="1"/>
                </a:moveTo>
                <a:cubicBezTo>
                  <a:pt x="2491" y="1"/>
                  <a:pt x="2480" y="2"/>
                  <a:pt x="2469" y="4"/>
                </a:cubicBezTo>
                <a:lnTo>
                  <a:pt x="1298" y="402"/>
                </a:lnTo>
                <a:lnTo>
                  <a:pt x="126" y="799"/>
                </a:lnTo>
                <a:cubicBezTo>
                  <a:pt x="21" y="820"/>
                  <a:pt x="0" y="946"/>
                  <a:pt x="63" y="1029"/>
                </a:cubicBezTo>
                <a:lnTo>
                  <a:pt x="984" y="1845"/>
                </a:lnTo>
                <a:lnTo>
                  <a:pt x="1905" y="2641"/>
                </a:lnTo>
                <a:cubicBezTo>
                  <a:pt x="1932" y="2668"/>
                  <a:pt x="1965" y="2680"/>
                  <a:pt x="1997" y="2680"/>
                </a:cubicBezTo>
                <a:cubicBezTo>
                  <a:pt x="2060" y="2680"/>
                  <a:pt x="2121" y="2634"/>
                  <a:pt x="2135" y="2578"/>
                </a:cubicBezTo>
                <a:lnTo>
                  <a:pt x="2407" y="1364"/>
                </a:lnTo>
                <a:lnTo>
                  <a:pt x="2658" y="172"/>
                </a:lnTo>
                <a:cubicBezTo>
                  <a:pt x="2676" y="78"/>
                  <a:pt x="2595" y="1"/>
                  <a:pt x="2502" y="1"/>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9"/>
          <p:cNvSpPr/>
          <p:nvPr/>
        </p:nvSpPr>
        <p:spPr>
          <a:xfrm>
            <a:off x="5345168" y="556282"/>
            <a:ext cx="560017" cy="155587"/>
          </a:xfrm>
          <a:custGeom>
            <a:rect b="b" l="l" r="r" t="t"/>
            <a:pathLst>
              <a:path extrusionOk="0" fill="none" h="7848" w="28248">
                <a:moveTo>
                  <a:pt x="28247" y="7847"/>
                </a:moveTo>
                <a:cubicBezTo>
                  <a:pt x="25297" y="3139"/>
                  <a:pt x="20066" y="1"/>
                  <a:pt x="14124" y="1"/>
                </a:cubicBezTo>
                <a:cubicBezTo>
                  <a:pt x="8161" y="1"/>
                  <a:pt x="2930" y="3139"/>
                  <a:pt x="1" y="7847"/>
                </a:cubicBezTo>
              </a:path>
            </a:pathLst>
          </a:custGeom>
          <a:solidFill>
            <a:schemeClr val="lt1"/>
          </a:solid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9"/>
          <p:cNvSpPr/>
          <p:nvPr/>
        </p:nvSpPr>
        <p:spPr>
          <a:xfrm>
            <a:off x="5325776" y="700095"/>
            <a:ext cx="53428" cy="53250"/>
          </a:xfrm>
          <a:custGeom>
            <a:rect b="b" l="l" r="r" t="t"/>
            <a:pathLst>
              <a:path extrusionOk="0" h="2686" w="2695">
                <a:moveTo>
                  <a:pt x="165" y="0"/>
                </a:moveTo>
                <a:cubicBezTo>
                  <a:pt x="75" y="0"/>
                  <a:pt x="0" y="62"/>
                  <a:pt x="37" y="172"/>
                </a:cubicBezTo>
                <a:lnTo>
                  <a:pt x="288" y="1364"/>
                </a:lnTo>
                <a:lnTo>
                  <a:pt x="560" y="2578"/>
                </a:lnTo>
                <a:cubicBezTo>
                  <a:pt x="573" y="2644"/>
                  <a:pt x="628" y="2685"/>
                  <a:pt x="688" y="2685"/>
                </a:cubicBezTo>
                <a:cubicBezTo>
                  <a:pt x="723" y="2685"/>
                  <a:pt x="759" y="2671"/>
                  <a:pt x="790" y="2641"/>
                </a:cubicBezTo>
                <a:lnTo>
                  <a:pt x="1711" y="1845"/>
                </a:lnTo>
                <a:lnTo>
                  <a:pt x="2611" y="1029"/>
                </a:lnTo>
                <a:cubicBezTo>
                  <a:pt x="2694" y="946"/>
                  <a:pt x="2673" y="820"/>
                  <a:pt x="2569" y="799"/>
                </a:cubicBezTo>
                <a:lnTo>
                  <a:pt x="1397" y="402"/>
                </a:lnTo>
                <a:lnTo>
                  <a:pt x="204" y="4"/>
                </a:lnTo>
                <a:cubicBezTo>
                  <a:pt x="191" y="1"/>
                  <a:pt x="178" y="0"/>
                  <a:pt x="165" y="0"/>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9"/>
          <p:cNvSpPr/>
          <p:nvPr/>
        </p:nvSpPr>
        <p:spPr>
          <a:xfrm>
            <a:off x="3545695" y="437648"/>
            <a:ext cx="260520" cy="260520"/>
          </a:xfrm>
          <a:custGeom>
            <a:rect b="b" l="l" r="r" t="t"/>
            <a:pathLst>
              <a:path extrusionOk="0" h="13141" w="13141">
                <a:moveTo>
                  <a:pt x="6571" y="1151"/>
                </a:moveTo>
                <a:cubicBezTo>
                  <a:pt x="9584" y="1151"/>
                  <a:pt x="12011" y="3599"/>
                  <a:pt x="12011" y="6592"/>
                </a:cubicBezTo>
                <a:cubicBezTo>
                  <a:pt x="12011" y="9605"/>
                  <a:pt x="9584" y="12032"/>
                  <a:pt x="6571" y="12032"/>
                </a:cubicBezTo>
                <a:cubicBezTo>
                  <a:pt x="3558" y="12032"/>
                  <a:pt x="1131" y="9605"/>
                  <a:pt x="1131" y="6592"/>
                </a:cubicBezTo>
                <a:cubicBezTo>
                  <a:pt x="1131" y="3599"/>
                  <a:pt x="3558" y="1151"/>
                  <a:pt x="6571" y="1151"/>
                </a:cubicBezTo>
                <a:close/>
                <a:moveTo>
                  <a:pt x="6571" y="1"/>
                </a:moveTo>
                <a:cubicBezTo>
                  <a:pt x="2930" y="1"/>
                  <a:pt x="1" y="2930"/>
                  <a:pt x="1" y="6571"/>
                </a:cubicBezTo>
                <a:cubicBezTo>
                  <a:pt x="1" y="10211"/>
                  <a:pt x="2930" y="13141"/>
                  <a:pt x="6571" y="13141"/>
                </a:cubicBezTo>
                <a:cubicBezTo>
                  <a:pt x="10212" y="13141"/>
                  <a:pt x="13141" y="10211"/>
                  <a:pt x="13141" y="6571"/>
                </a:cubicBezTo>
                <a:cubicBezTo>
                  <a:pt x="13141" y="2930"/>
                  <a:pt x="10212" y="1"/>
                  <a:pt x="6571" y="1"/>
                </a:cubicBezTo>
                <a:close/>
              </a:path>
            </a:pathLst>
          </a:custGeom>
          <a:solidFill>
            <a:schemeClr val="accen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9"/>
          <p:cNvSpPr/>
          <p:nvPr/>
        </p:nvSpPr>
        <p:spPr>
          <a:xfrm>
            <a:off x="3554418" y="460050"/>
            <a:ext cx="243094" cy="215775"/>
          </a:xfrm>
          <a:custGeom>
            <a:rect b="b" l="l" r="r" t="t"/>
            <a:pathLst>
              <a:path extrusionOk="0" h="10884" w="12262">
                <a:moveTo>
                  <a:pt x="6129" y="0"/>
                </a:moveTo>
                <a:cubicBezTo>
                  <a:pt x="3886" y="0"/>
                  <a:pt x="1796" y="1395"/>
                  <a:pt x="1005" y="3620"/>
                </a:cubicBezTo>
                <a:cubicBezTo>
                  <a:pt x="0" y="6466"/>
                  <a:pt x="1465" y="9563"/>
                  <a:pt x="4311" y="10567"/>
                </a:cubicBezTo>
                <a:cubicBezTo>
                  <a:pt x="4913" y="10781"/>
                  <a:pt x="5530" y="10883"/>
                  <a:pt x="6136" y="10883"/>
                </a:cubicBezTo>
                <a:cubicBezTo>
                  <a:pt x="8370" y="10883"/>
                  <a:pt x="10467" y="9499"/>
                  <a:pt x="11257" y="7261"/>
                </a:cubicBezTo>
                <a:cubicBezTo>
                  <a:pt x="12262" y="4436"/>
                  <a:pt x="10776" y="1319"/>
                  <a:pt x="7951" y="314"/>
                </a:cubicBezTo>
                <a:cubicBezTo>
                  <a:pt x="7348" y="101"/>
                  <a:pt x="6733" y="0"/>
                  <a:pt x="6129" y="0"/>
                </a:cubicBezTo>
                <a:close/>
              </a:path>
            </a:pathLst>
          </a:custGeom>
          <a:solidFill>
            <a:srgbClr val="052643"/>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9"/>
          <p:cNvSpPr/>
          <p:nvPr/>
        </p:nvSpPr>
        <p:spPr>
          <a:xfrm>
            <a:off x="3675946" y="482036"/>
            <a:ext cx="46490" cy="113260"/>
          </a:xfrm>
          <a:custGeom>
            <a:rect b="b" l="l" r="r" t="t"/>
            <a:pathLst>
              <a:path extrusionOk="0" fill="none" h="5713" w="2345">
                <a:moveTo>
                  <a:pt x="1" y="0"/>
                </a:moveTo>
                <a:lnTo>
                  <a:pt x="1" y="4332"/>
                </a:lnTo>
                <a:lnTo>
                  <a:pt x="2344" y="5713"/>
                </a:lnTo>
              </a:path>
            </a:pathLst>
          </a:custGeom>
          <a:solidFill>
            <a:schemeClr val="accent1"/>
          </a:solid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9"/>
          <p:cNvSpPr/>
          <p:nvPr/>
        </p:nvSpPr>
        <p:spPr>
          <a:xfrm>
            <a:off x="4660307" y="547162"/>
            <a:ext cx="233975" cy="174242"/>
          </a:xfrm>
          <a:custGeom>
            <a:rect b="b" l="l" r="r" t="t"/>
            <a:pathLst>
              <a:path extrusionOk="0" h="8789" w="11802">
                <a:moveTo>
                  <a:pt x="10211" y="0"/>
                </a:moveTo>
                <a:cubicBezTo>
                  <a:pt x="10086" y="0"/>
                  <a:pt x="9960" y="126"/>
                  <a:pt x="9960" y="251"/>
                </a:cubicBezTo>
                <a:lnTo>
                  <a:pt x="9960" y="8307"/>
                </a:lnTo>
                <a:lnTo>
                  <a:pt x="8224" y="8307"/>
                </a:lnTo>
                <a:lnTo>
                  <a:pt x="8224" y="879"/>
                </a:lnTo>
                <a:cubicBezTo>
                  <a:pt x="8224" y="733"/>
                  <a:pt x="8098" y="628"/>
                  <a:pt x="7973" y="628"/>
                </a:cubicBezTo>
                <a:cubicBezTo>
                  <a:pt x="7826" y="628"/>
                  <a:pt x="7701" y="754"/>
                  <a:pt x="7701" y="879"/>
                </a:cubicBezTo>
                <a:lnTo>
                  <a:pt x="7701" y="8307"/>
                </a:lnTo>
                <a:lnTo>
                  <a:pt x="5964" y="8307"/>
                </a:lnTo>
                <a:lnTo>
                  <a:pt x="5964" y="1904"/>
                </a:lnTo>
                <a:cubicBezTo>
                  <a:pt x="5964" y="1758"/>
                  <a:pt x="5838" y="1653"/>
                  <a:pt x="5713" y="1653"/>
                </a:cubicBezTo>
                <a:cubicBezTo>
                  <a:pt x="5545" y="1653"/>
                  <a:pt x="5441" y="1779"/>
                  <a:pt x="5441" y="1904"/>
                </a:cubicBezTo>
                <a:lnTo>
                  <a:pt x="5441" y="8307"/>
                </a:lnTo>
                <a:lnTo>
                  <a:pt x="3725" y="8307"/>
                </a:lnTo>
                <a:lnTo>
                  <a:pt x="3725" y="2972"/>
                </a:lnTo>
                <a:cubicBezTo>
                  <a:pt x="3725" y="2825"/>
                  <a:pt x="3600" y="2720"/>
                  <a:pt x="3453" y="2720"/>
                </a:cubicBezTo>
                <a:cubicBezTo>
                  <a:pt x="3328" y="2720"/>
                  <a:pt x="3202" y="2846"/>
                  <a:pt x="3202" y="2972"/>
                </a:cubicBezTo>
                <a:lnTo>
                  <a:pt x="3202" y="8307"/>
                </a:lnTo>
                <a:lnTo>
                  <a:pt x="252" y="8307"/>
                </a:lnTo>
                <a:cubicBezTo>
                  <a:pt x="105" y="8307"/>
                  <a:pt x="1" y="8433"/>
                  <a:pt x="1" y="8558"/>
                </a:cubicBezTo>
                <a:cubicBezTo>
                  <a:pt x="1" y="8684"/>
                  <a:pt x="105" y="8788"/>
                  <a:pt x="252" y="8788"/>
                </a:cubicBezTo>
                <a:lnTo>
                  <a:pt x="11571" y="8788"/>
                </a:lnTo>
                <a:cubicBezTo>
                  <a:pt x="11697" y="8788"/>
                  <a:pt x="11802" y="8684"/>
                  <a:pt x="11802" y="8558"/>
                </a:cubicBezTo>
                <a:cubicBezTo>
                  <a:pt x="11802" y="8433"/>
                  <a:pt x="11697" y="8307"/>
                  <a:pt x="11571" y="8307"/>
                </a:cubicBezTo>
                <a:lnTo>
                  <a:pt x="10483" y="8307"/>
                </a:lnTo>
                <a:lnTo>
                  <a:pt x="10483" y="251"/>
                </a:lnTo>
                <a:cubicBezTo>
                  <a:pt x="10483" y="105"/>
                  <a:pt x="10337" y="0"/>
                  <a:pt x="10211" y="0"/>
                </a:cubicBez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9"/>
          <p:cNvSpPr/>
          <p:nvPr/>
        </p:nvSpPr>
        <p:spPr>
          <a:xfrm>
            <a:off x="4247983" y="2098566"/>
            <a:ext cx="233558" cy="174242"/>
          </a:xfrm>
          <a:custGeom>
            <a:rect b="b" l="l" r="r" t="t"/>
            <a:pathLst>
              <a:path extrusionOk="0" h="8789" w="11781">
                <a:moveTo>
                  <a:pt x="1591" y="1"/>
                </a:moveTo>
                <a:cubicBezTo>
                  <a:pt x="1423" y="1"/>
                  <a:pt x="1319" y="126"/>
                  <a:pt x="1319" y="273"/>
                </a:cubicBezTo>
                <a:lnTo>
                  <a:pt x="1319" y="8328"/>
                </a:lnTo>
                <a:lnTo>
                  <a:pt x="231" y="8328"/>
                </a:lnTo>
                <a:cubicBezTo>
                  <a:pt x="84" y="8328"/>
                  <a:pt x="1" y="8412"/>
                  <a:pt x="1" y="8558"/>
                </a:cubicBezTo>
                <a:cubicBezTo>
                  <a:pt x="1" y="8684"/>
                  <a:pt x="84" y="8789"/>
                  <a:pt x="231" y="8789"/>
                </a:cubicBezTo>
                <a:lnTo>
                  <a:pt x="11550" y="8789"/>
                </a:lnTo>
                <a:cubicBezTo>
                  <a:pt x="11676" y="8789"/>
                  <a:pt x="11781" y="8684"/>
                  <a:pt x="11781" y="8558"/>
                </a:cubicBezTo>
                <a:cubicBezTo>
                  <a:pt x="11781" y="8433"/>
                  <a:pt x="11676" y="8328"/>
                  <a:pt x="11550" y="8328"/>
                </a:cubicBezTo>
                <a:lnTo>
                  <a:pt x="8600" y="8328"/>
                </a:lnTo>
                <a:lnTo>
                  <a:pt x="8600" y="2993"/>
                </a:lnTo>
                <a:cubicBezTo>
                  <a:pt x="8600" y="2825"/>
                  <a:pt x="8475" y="2721"/>
                  <a:pt x="8328" y="2721"/>
                </a:cubicBezTo>
                <a:cubicBezTo>
                  <a:pt x="8182" y="2721"/>
                  <a:pt x="8077" y="2846"/>
                  <a:pt x="8077" y="2993"/>
                </a:cubicBezTo>
                <a:lnTo>
                  <a:pt x="8077" y="8328"/>
                </a:lnTo>
                <a:lnTo>
                  <a:pt x="6340" y="8328"/>
                </a:lnTo>
                <a:lnTo>
                  <a:pt x="6340" y="1905"/>
                </a:lnTo>
                <a:cubicBezTo>
                  <a:pt x="6340" y="1758"/>
                  <a:pt x="6215" y="1654"/>
                  <a:pt x="6089" y="1654"/>
                </a:cubicBezTo>
                <a:cubicBezTo>
                  <a:pt x="5964" y="1654"/>
                  <a:pt x="5817" y="1779"/>
                  <a:pt x="5817" y="1905"/>
                </a:cubicBezTo>
                <a:lnTo>
                  <a:pt x="5817" y="8328"/>
                </a:lnTo>
                <a:lnTo>
                  <a:pt x="4102" y="8328"/>
                </a:lnTo>
                <a:lnTo>
                  <a:pt x="4102" y="900"/>
                </a:lnTo>
                <a:cubicBezTo>
                  <a:pt x="4102" y="733"/>
                  <a:pt x="3976" y="628"/>
                  <a:pt x="3830" y="628"/>
                </a:cubicBezTo>
                <a:cubicBezTo>
                  <a:pt x="3704" y="628"/>
                  <a:pt x="3579" y="754"/>
                  <a:pt x="3579" y="900"/>
                </a:cubicBezTo>
                <a:lnTo>
                  <a:pt x="3579" y="8328"/>
                </a:lnTo>
                <a:lnTo>
                  <a:pt x="1842" y="8328"/>
                </a:lnTo>
                <a:lnTo>
                  <a:pt x="1842" y="273"/>
                </a:lnTo>
                <a:cubicBezTo>
                  <a:pt x="1842" y="105"/>
                  <a:pt x="1716" y="1"/>
                  <a:pt x="1591"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9"/>
          <p:cNvSpPr/>
          <p:nvPr/>
        </p:nvSpPr>
        <p:spPr>
          <a:xfrm>
            <a:off x="3816170" y="1663006"/>
            <a:ext cx="334349" cy="290397"/>
          </a:xfrm>
          <a:custGeom>
            <a:rect b="b" l="l" r="r" t="t"/>
            <a:pathLst>
              <a:path extrusionOk="0" h="14648" w="16865">
                <a:moveTo>
                  <a:pt x="2720" y="1"/>
                </a:moveTo>
                <a:cubicBezTo>
                  <a:pt x="1235" y="1"/>
                  <a:pt x="0" y="1235"/>
                  <a:pt x="0" y="2721"/>
                </a:cubicBezTo>
                <a:lnTo>
                  <a:pt x="0" y="8956"/>
                </a:lnTo>
                <a:cubicBezTo>
                  <a:pt x="0" y="10442"/>
                  <a:pt x="1235" y="11676"/>
                  <a:pt x="2720" y="11676"/>
                </a:cubicBezTo>
                <a:lnTo>
                  <a:pt x="6696" y="11676"/>
                </a:lnTo>
                <a:lnTo>
                  <a:pt x="7574" y="13162"/>
                </a:lnTo>
                <a:lnTo>
                  <a:pt x="8432" y="14647"/>
                </a:lnTo>
                <a:lnTo>
                  <a:pt x="9290" y="13162"/>
                </a:lnTo>
                <a:lnTo>
                  <a:pt x="10169" y="11676"/>
                </a:lnTo>
                <a:lnTo>
                  <a:pt x="14145" y="11676"/>
                </a:lnTo>
                <a:cubicBezTo>
                  <a:pt x="15630" y="11676"/>
                  <a:pt x="16844" y="10442"/>
                  <a:pt x="16844" y="8956"/>
                </a:cubicBezTo>
                <a:lnTo>
                  <a:pt x="16844" y="2721"/>
                </a:lnTo>
                <a:cubicBezTo>
                  <a:pt x="16865" y="1214"/>
                  <a:pt x="15651" y="1"/>
                  <a:pt x="141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9"/>
          <p:cNvSpPr/>
          <p:nvPr/>
        </p:nvSpPr>
        <p:spPr>
          <a:xfrm>
            <a:off x="6125845" y="2185678"/>
            <a:ext cx="229415" cy="151840"/>
          </a:xfrm>
          <a:custGeom>
            <a:rect b="b" l="l" r="r" t="t"/>
            <a:pathLst>
              <a:path extrusionOk="0" h="7659" w="11572">
                <a:moveTo>
                  <a:pt x="691" y="1"/>
                </a:moveTo>
                <a:cubicBezTo>
                  <a:pt x="315" y="1"/>
                  <a:pt x="1" y="315"/>
                  <a:pt x="1" y="691"/>
                </a:cubicBezTo>
                <a:lnTo>
                  <a:pt x="1" y="6989"/>
                </a:lnTo>
                <a:cubicBezTo>
                  <a:pt x="1" y="7345"/>
                  <a:pt x="315" y="7659"/>
                  <a:pt x="691" y="7659"/>
                </a:cubicBezTo>
                <a:lnTo>
                  <a:pt x="10881" y="7659"/>
                </a:lnTo>
                <a:cubicBezTo>
                  <a:pt x="11279" y="7659"/>
                  <a:pt x="11572" y="7387"/>
                  <a:pt x="11572" y="6989"/>
                </a:cubicBezTo>
                <a:lnTo>
                  <a:pt x="11572" y="691"/>
                </a:lnTo>
                <a:cubicBezTo>
                  <a:pt x="11572" y="315"/>
                  <a:pt x="11258" y="1"/>
                  <a:pt x="10881" y="1"/>
                </a:cubicBezTo>
                <a:close/>
              </a:path>
            </a:pathLst>
          </a:custGeom>
          <a:solidFill>
            <a:schemeClr val="accent1">
              <a:alpha val="410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9"/>
          <p:cNvSpPr/>
          <p:nvPr/>
        </p:nvSpPr>
        <p:spPr>
          <a:xfrm>
            <a:off x="6125845" y="2185678"/>
            <a:ext cx="229831" cy="122816"/>
          </a:xfrm>
          <a:custGeom>
            <a:rect b="b" l="l" r="r" t="t"/>
            <a:pathLst>
              <a:path extrusionOk="0" h="6195" w="11593">
                <a:moveTo>
                  <a:pt x="901" y="1"/>
                </a:moveTo>
                <a:cubicBezTo>
                  <a:pt x="398" y="1"/>
                  <a:pt x="1" y="398"/>
                  <a:pt x="1" y="900"/>
                </a:cubicBezTo>
                <a:lnTo>
                  <a:pt x="5127" y="5943"/>
                </a:lnTo>
                <a:cubicBezTo>
                  <a:pt x="5315" y="6110"/>
                  <a:pt x="5551" y="6194"/>
                  <a:pt x="5789" y="6194"/>
                </a:cubicBezTo>
                <a:cubicBezTo>
                  <a:pt x="6027" y="6194"/>
                  <a:pt x="6267" y="6110"/>
                  <a:pt x="6466" y="5943"/>
                </a:cubicBezTo>
                <a:lnTo>
                  <a:pt x="11593" y="900"/>
                </a:lnTo>
                <a:cubicBezTo>
                  <a:pt x="11593" y="398"/>
                  <a:pt x="11195" y="1"/>
                  <a:pt x="106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9"/>
          <p:cNvSpPr/>
          <p:nvPr/>
        </p:nvSpPr>
        <p:spPr>
          <a:xfrm>
            <a:off x="2721463" y="943310"/>
            <a:ext cx="274219" cy="111179"/>
          </a:xfrm>
          <a:custGeom>
            <a:rect b="b" l="l" r="r" t="t"/>
            <a:pathLst>
              <a:path extrusionOk="0" h="5608" w="13832">
                <a:moveTo>
                  <a:pt x="10588" y="0"/>
                </a:moveTo>
                <a:lnTo>
                  <a:pt x="1" y="5608"/>
                </a:lnTo>
                <a:lnTo>
                  <a:pt x="1296" y="5201"/>
                </a:lnTo>
                <a:lnTo>
                  <a:pt x="1296" y="5201"/>
                </a:lnTo>
                <a:lnTo>
                  <a:pt x="12032" y="2804"/>
                </a:lnTo>
                <a:lnTo>
                  <a:pt x="12764" y="1591"/>
                </a:lnTo>
                <a:lnTo>
                  <a:pt x="13831" y="1256"/>
                </a:lnTo>
                <a:lnTo>
                  <a:pt x="1058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9"/>
          <p:cNvSpPr/>
          <p:nvPr/>
        </p:nvSpPr>
        <p:spPr>
          <a:xfrm>
            <a:off x="2721463" y="918429"/>
            <a:ext cx="191668" cy="136059"/>
          </a:xfrm>
          <a:custGeom>
            <a:rect b="b" l="l" r="r" t="t"/>
            <a:pathLst>
              <a:path extrusionOk="0" h="6863" w="9668">
                <a:moveTo>
                  <a:pt x="6926" y="0"/>
                </a:moveTo>
                <a:lnTo>
                  <a:pt x="1" y="6863"/>
                </a:lnTo>
                <a:lnTo>
                  <a:pt x="1" y="6863"/>
                </a:lnTo>
                <a:lnTo>
                  <a:pt x="9667" y="816"/>
                </a:lnTo>
                <a:lnTo>
                  <a:pt x="692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9"/>
          <p:cNvSpPr/>
          <p:nvPr/>
        </p:nvSpPr>
        <p:spPr>
          <a:xfrm>
            <a:off x="6147218" y="1522795"/>
            <a:ext cx="192897" cy="218313"/>
          </a:xfrm>
          <a:custGeom>
            <a:rect b="b" l="l" r="r" t="t"/>
            <a:pathLst>
              <a:path extrusionOk="0" h="11012" w="9730">
                <a:moveTo>
                  <a:pt x="8317" y="0"/>
                </a:moveTo>
                <a:cubicBezTo>
                  <a:pt x="7960" y="0"/>
                  <a:pt x="7606" y="147"/>
                  <a:pt x="7365" y="445"/>
                </a:cubicBezTo>
                <a:lnTo>
                  <a:pt x="670" y="8375"/>
                </a:lnTo>
                <a:lnTo>
                  <a:pt x="293" y="9861"/>
                </a:lnTo>
                <a:lnTo>
                  <a:pt x="189" y="10280"/>
                </a:lnTo>
                <a:lnTo>
                  <a:pt x="0" y="11012"/>
                </a:lnTo>
                <a:lnTo>
                  <a:pt x="2574" y="10008"/>
                </a:lnTo>
                <a:lnTo>
                  <a:pt x="9269" y="2077"/>
                </a:lnTo>
                <a:cubicBezTo>
                  <a:pt x="9730" y="1533"/>
                  <a:pt x="9688" y="738"/>
                  <a:pt x="9144" y="299"/>
                </a:cubicBezTo>
                <a:cubicBezTo>
                  <a:pt x="8907" y="100"/>
                  <a:pt x="8611" y="0"/>
                  <a:pt x="83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9"/>
          <p:cNvSpPr/>
          <p:nvPr/>
        </p:nvSpPr>
        <p:spPr>
          <a:xfrm>
            <a:off x="4759453" y="1561381"/>
            <a:ext cx="101643" cy="101643"/>
          </a:xfrm>
          <a:custGeom>
            <a:rect b="b" l="l" r="r" t="t"/>
            <a:pathLst>
              <a:path extrusionOk="0" h="5127" w="5127">
                <a:moveTo>
                  <a:pt x="2574" y="2114"/>
                </a:moveTo>
                <a:cubicBezTo>
                  <a:pt x="2804" y="2114"/>
                  <a:pt x="2993" y="2302"/>
                  <a:pt x="2993" y="2532"/>
                </a:cubicBezTo>
                <a:cubicBezTo>
                  <a:pt x="2993" y="2783"/>
                  <a:pt x="2804" y="2951"/>
                  <a:pt x="2574" y="2951"/>
                </a:cubicBezTo>
                <a:cubicBezTo>
                  <a:pt x="2323" y="2951"/>
                  <a:pt x="2156" y="2783"/>
                  <a:pt x="2156" y="2532"/>
                </a:cubicBezTo>
                <a:cubicBezTo>
                  <a:pt x="2156" y="2302"/>
                  <a:pt x="2344" y="2114"/>
                  <a:pt x="2574" y="2114"/>
                </a:cubicBezTo>
                <a:close/>
                <a:moveTo>
                  <a:pt x="2302" y="1"/>
                </a:moveTo>
                <a:lnTo>
                  <a:pt x="2302" y="419"/>
                </a:lnTo>
                <a:cubicBezTo>
                  <a:pt x="2093" y="440"/>
                  <a:pt x="1904" y="503"/>
                  <a:pt x="1737" y="587"/>
                </a:cubicBezTo>
                <a:lnTo>
                  <a:pt x="1528" y="210"/>
                </a:lnTo>
                <a:lnTo>
                  <a:pt x="1047" y="482"/>
                </a:lnTo>
                <a:lnTo>
                  <a:pt x="1256" y="838"/>
                </a:lnTo>
                <a:cubicBezTo>
                  <a:pt x="1109" y="963"/>
                  <a:pt x="942" y="1110"/>
                  <a:pt x="837" y="1256"/>
                </a:cubicBezTo>
                <a:lnTo>
                  <a:pt x="482" y="1047"/>
                </a:lnTo>
                <a:lnTo>
                  <a:pt x="210" y="1528"/>
                </a:lnTo>
                <a:lnTo>
                  <a:pt x="586" y="1737"/>
                </a:lnTo>
                <a:cubicBezTo>
                  <a:pt x="503" y="1905"/>
                  <a:pt x="440" y="2093"/>
                  <a:pt x="419" y="2302"/>
                </a:cubicBezTo>
                <a:lnTo>
                  <a:pt x="0" y="2302"/>
                </a:lnTo>
                <a:lnTo>
                  <a:pt x="0" y="2825"/>
                </a:lnTo>
                <a:lnTo>
                  <a:pt x="419" y="2825"/>
                </a:lnTo>
                <a:cubicBezTo>
                  <a:pt x="440" y="3035"/>
                  <a:pt x="503" y="3223"/>
                  <a:pt x="586" y="3411"/>
                </a:cubicBezTo>
                <a:lnTo>
                  <a:pt x="210" y="3620"/>
                </a:lnTo>
                <a:lnTo>
                  <a:pt x="482" y="4081"/>
                </a:lnTo>
                <a:lnTo>
                  <a:pt x="837" y="3872"/>
                </a:lnTo>
                <a:cubicBezTo>
                  <a:pt x="963" y="4039"/>
                  <a:pt x="1109" y="4185"/>
                  <a:pt x="1256" y="4290"/>
                </a:cubicBezTo>
                <a:lnTo>
                  <a:pt x="1047" y="4667"/>
                </a:lnTo>
                <a:lnTo>
                  <a:pt x="1528" y="4918"/>
                </a:lnTo>
                <a:lnTo>
                  <a:pt x="1737" y="4562"/>
                </a:lnTo>
                <a:cubicBezTo>
                  <a:pt x="1904" y="4625"/>
                  <a:pt x="2093" y="4688"/>
                  <a:pt x="2302" y="4708"/>
                </a:cubicBezTo>
                <a:lnTo>
                  <a:pt x="2302" y="5127"/>
                </a:lnTo>
                <a:lnTo>
                  <a:pt x="2825" y="5127"/>
                </a:lnTo>
                <a:lnTo>
                  <a:pt x="2825" y="4708"/>
                </a:lnTo>
                <a:cubicBezTo>
                  <a:pt x="3034" y="4688"/>
                  <a:pt x="3223" y="4625"/>
                  <a:pt x="3411" y="4562"/>
                </a:cubicBezTo>
                <a:lnTo>
                  <a:pt x="3620" y="4918"/>
                </a:lnTo>
                <a:lnTo>
                  <a:pt x="4081" y="4667"/>
                </a:lnTo>
                <a:lnTo>
                  <a:pt x="3871" y="4290"/>
                </a:lnTo>
                <a:cubicBezTo>
                  <a:pt x="4039" y="4164"/>
                  <a:pt x="4185" y="4039"/>
                  <a:pt x="4290" y="3872"/>
                </a:cubicBezTo>
                <a:lnTo>
                  <a:pt x="4666" y="4081"/>
                </a:lnTo>
                <a:lnTo>
                  <a:pt x="4917" y="3620"/>
                </a:lnTo>
                <a:lnTo>
                  <a:pt x="4562" y="3411"/>
                </a:lnTo>
                <a:cubicBezTo>
                  <a:pt x="4625" y="3223"/>
                  <a:pt x="4687" y="3035"/>
                  <a:pt x="4708" y="2825"/>
                </a:cubicBezTo>
                <a:lnTo>
                  <a:pt x="5127" y="2825"/>
                </a:lnTo>
                <a:lnTo>
                  <a:pt x="5127" y="2302"/>
                </a:lnTo>
                <a:lnTo>
                  <a:pt x="4708" y="2302"/>
                </a:lnTo>
                <a:cubicBezTo>
                  <a:pt x="4687" y="2093"/>
                  <a:pt x="4625" y="1905"/>
                  <a:pt x="4562" y="1737"/>
                </a:cubicBezTo>
                <a:lnTo>
                  <a:pt x="4917" y="1528"/>
                </a:lnTo>
                <a:lnTo>
                  <a:pt x="4666" y="1047"/>
                </a:lnTo>
                <a:lnTo>
                  <a:pt x="4290" y="1256"/>
                </a:lnTo>
                <a:cubicBezTo>
                  <a:pt x="4164" y="1110"/>
                  <a:pt x="4039" y="942"/>
                  <a:pt x="3871" y="838"/>
                </a:cubicBezTo>
                <a:lnTo>
                  <a:pt x="4081" y="482"/>
                </a:lnTo>
                <a:lnTo>
                  <a:pt x="3620" y="210"/>
                </a:lnTo>
                <a:lnTo>
                  <a:pt x="3411" y="587"/>
                </a:lnTo>
                <a:cubicBezTo>
                  <a:pt x="3223" y="503"/>
                  <a:pt x="3034" y="440"/>
                  <a:pt x="2825" y="419"/>
                </a:cubicBezTo>
                <a:lnTo>
                  <a:pt x="28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9"/>
          <p:cNvSpPr/>
          <p:nvPr/>
        </p:nvSpPr>
        <p:spPr>
          <a:xfrm>
            <a:off x="4738299" y="1673790"/>
            <a:ext cx="143533" cy="143969"/>
          </a:xfrm>
          <a:custGeom>
            <a:rect b="b" l="l" r="r" t="t"/>
            <a:pathLst>
              <a:path extrusionOk="0" h="7262" w="7240">
                <a:moveTo>
                  <a:pt x="3641" y="3014"/>
                </a:moveTo>
                <a:cubicBezTo>
                  <a:pt x="3976" y="3014"/>
                  <a:pt x="4248" y="3286"/>
                  <a:pt x="4248" y="3621"/>
                </a:cubicBezTo>
                <a:cubicBezTo>
                  <a:pt x="4248" y="3956"/>
                  <a:pt x="3976" y="4228"/>
                  <a:pt x="3641" y="4228"/>
                </a:cubicBezTo>
                <a:cubicBezTo>
                  <a:pt x="3306" y="4228"/>
                  <a:pt x="3034" y="3956"/>
                  <a:pt x="3034" y="3621"/>
                </a:cubicBezTo>
                <a:cubicBezTo>
                  <a:pt x="3034" y="3307"/>
                  <a:pt x="3306" y="3014"/>
                  <a:pt x="3641" y="3014"/>
                </a:cubicBezTo>
                <a:close/>
                <a:moveTo>
                  <a:pt x="3244" y="1"/>
                </a:moveTo>
                <a:lnTo>
                  <a:pt x="3244" y="608"/>
                </a:lnTo>
                <a:cubicBezTo>
                  <a:pt x="2951" y="629"/>
                  <a:pt x="2699" y="712"/>
                  <a:pt x="2427" y="817"/>
                </a:cubicBezTo>
                <a:lnTo>
                  <a:pt x="2135" y="294"/>
                </a:lnTo>
                <a:lnTo>
                  <a:pt x="1486" y="670"/>
                </a:lnTo>
                <a:lnTo>
                  <a:pt x="1779" y="1194"/>
                </a:lnTo>
                <a:cubicBezTo>
                  <a:pt x="1549" y="1361"/>
                  <a:pt x="1360" y="1549"/>
                  <a:pt x="1172" y="1779"/>
                </a:cubicBezTo>
                <a:lnTo>
                  <a:pt x="649" y="1507"/>
                </a:lnTo>
                <a:lnTo>
                  <a:pt x="293" y="2156"/>
                </a:lnTo>
                <a:lnTo>
                  <a:pt x="816" y="2449"/>
                </a:lnTo>
                <a:cubicBezTo>
                  <a:pt x="712" y="2700"/>
                  <a:pt x="628" y="2972"/>
                  <a:pt x="607" y="3244"/>
                </a:cubicBezTo>
                <a:lnTo>
                  <a:pt x="0" y="3244"/>
                </a:lnTo>
                <a:lnTo>
                  <a:pt x="0" y="4018"/>
                </a:lnTo>
                <a:lnTo>
                  <a:pt x="607" y="4018"/>
                </a:lnTo>
                <a:cubicBezTo>
                  <a:pt x="628" y="4290"/>
                  <a:pt x="712" y="4562"/>
                  <a:pt x="816" y="4813"/>
                </a:cubicBezTo>
                <a:lnTo>
                  <a:pt x="293" y="5106"/>
                </a:lnTo>
                <a:lnTo>
                  <a:pt x="649" y="5755"/>
                </a:lnTo>
                <a:lnTo>
                  <a:pt x="1172" y="5483"/>
                </a:lnTo>
                <a:cubicBezTo>
                  <a:pt x="1360" y="5713"/>
                  <a:pt x="1549" y="5901"/>
                  <a:pt x="1779" y="6069"/>
                </a:cubicBezTo>
                <a:lnTo>
                  <a:pt x="1486" y="6592"/>
                </a:lnTo>
                <a:lnTo>
                  <a:pt x="2135" y="6969"/>
                </a:lnTo>
                <a:lnTo>
                  <a:pt x="2427" y="6445"/>
                </a:lnTo>
                <a:cubicBezTo>
                  <a:pt x="2699" y="6550"/>
                  <a:pt x="2951" y="6634"/>
                  <a:pt x="3244" y="6655"/>
                </a:cubicBezTo>
                <a:lnTo>
                  <a:pt x="3244" y="7261"/>
                </a:lnTo>
                <a:lnTo>
                  <a:pt x="3997" y="7261"/>
                </a:lnTo>
                <a:lnTo>
                  <a:pt x="3997" y="6655"/>
                </a:lnTo>
                <a:cubicBezTo>
                  <a:pt x="4290" y="6634"/>
                  <a:pt x="4562" y="6550"/>
                  <a:pt x="4813" y="6445"/>
                </a:cubicBezTo>
                <a:lnTo>
                  <a:pt x="5106" y="6969"/>
                </a:lnTo>
                <a:lnTo>
                  <a:pt x="5754" y="6592"/>
                </a:lnTo>
                <a:lnTo>
                  <a:pt x="5461" y="6069"/>
                </a:lnTo>
                <a:cubicBezTo>
                  <a:pt x="5692" y="5901"/>
                  <a:pt x="5880" y="5713"/>
                  <a:pt x="6068" y="5483"/>
                </a:cubicBezTo>
                <a:lnTo>
                  <a:pt x="6591" y="5755"/>
                </a:lnTo>
                <a:lnTo>
                  <a:pt x="6968" y="5106"/>
                </a:lnTo>
                <a:lnTo>
                  <a:pt x="6445" y="4813"/>
                </a:lnTo>
                <a:cubicBezTo>
                  <a:pt x="6529" y="4562"/>
                  <a:pt x="6612" y="4290"/>
                  <a:pt x="6654" y="4018"/>
                </a:cubicBezTo>
                <a:lnTo>
                  <a:pt x="7240" y="4018"/>
                </a:lnTo>
                <a:lnTo>
                  <a:pt x="7240" y="3244"/>
                </a:lnTo>
                <a:lnTo>
                  <a:pt x="6654" y="3244"/>
                </a:lnTo>
                <a:cubicBezTo>
                  <a:pt x="6612" y="2972"/>
                  <a:pt x="6549" y="2700"/>
                  <a:pt x="6445" y="2449"/>
                </a:cubicBezTo>
                <a:lnTo>
                  <a:pt x="6968" y="2156"/>
                </a:lnTo>
                <a:lnTo>
                  <a:pt x="6591" y="1507"/>
                </a:lnTo>
                <a:lnTo>
                  <a:pt x="6068" y="1779"/>
                </a:lnTo>
                <a:cubicBezTo>
                  <a:pt x="5880" y="1549"/>
                  <a:pt x="5712" y="1361"/>
                  <a:pt x="5461" y="1194"/>
                </a:cubicBezTo>
                <a:lnTo>
                  <a:pt x="5754" y="670"/>
                </a:lnTo>
                <a:lnTo>
                  <a:pt x="5106" y="294"/>
                </a:lnTo>
                <a:lnTo>
                  <a:pt x="4813" y="817"/>
                </a:lnTo>
                <a:cubicBezTo>
                  <a:pt x="4562" y="712"/>
                  <a:pt x="4290" y="629"/>
                  <a:pt x="3997" y="608"/>
                </a:cubicBez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9"/>
          <p:cNvSpPr/>
          <p:nvPr/>
        </p:nvSpPr>
        <p:spPr>
          <a:xfrm>
            <a:off x="4684791" y="1061111"/>
            <a:ext cx="8307" cy="12470"/>
          </a:xfrm>
          <a:custGeom>
            <a:rect b="b" l="l" r="r" t="t"/>
            <a:pathLst>
              <a:path extrusionOk="0" h="629" w="419">
                <a:moveTo>
                  <a:pt x="84" y="1"/>
                </a:moveTo>
                <a:lnTo>
                  <a:pt x="0" y="566"/>
                </a:lnTo>
                <a:lnTo>
                  <a:pt x="356" y="628"/>
                </a:lnTo>
                <a:lnTo>
                  <a:pt x="419" y="22"/>
                </a:lnTo>
                <a:lnTo>
                  <a:pt x="84"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9"/>
          <p:cNvSpPr/>
          <p:nvPr/>
        </p:nvSpPr>
        <p:spPr>
          <a:xfrm>
            <a:off x="4686853" y="1040791"/>
            <a:ext cx="7910" cy="12054"/>
          </a:xfrm>
          <a:custGeom>
            <a:rect b="b" l="l" r="r" t="t"/>
            <a:pathLst>
              <a:path extrusionOk="0" h="608" w="399">
                <a:moveTo>
                  <a:pt x="64" y="1"/>
                </a:moveTo>
                <a:lnTo>
                  <a:pt x="1" y="586"/>
                </a:lnTo>
                <a:lnTo>
                  <a:pt x="377" y="607"/>
                </a:lnTo>
                <a:lnTo>
                  <a:pt x="398" y="21"/>
                </a:lnTo>
                <a:lnTo>
                  <a:pt x="64"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9"/>
          <p:cNvSpPr/>
          <p:nvPr/>
        </p:nvSpPr>
        <p:spPr>
          <a:xfrm>
            <a:off x="4688518" y="1020470"/>
            <a:ext cx="7494" cy="11637"/>
          </a:xfrm>
          <a:custGeom>
            <a:rect b="b" l="l" r="r" t="t"/>
            <a:pathLst>
              <a:path extrusionOk="0" h="587" w="378">
                <a:moveTo>
                  <a:pt x="1" y="0"/>
                </a:moveTo>
                <a:lnTo>
                  <a:pt x="1" y="586"/>
                </a:lnTo>
                <a:lnTo>
                  <a:pt x="335" y="586"/>
                </a:lnTo>
                <a:lnTo>
                  <a:pt x="377"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9"/>
          <p:cNvSpPr/>
          <p:nvPr/>
        </p:nvSpPr>
        <p:spPr>
          <a:xfrm>
            <a:off x="4672341" y="1121935"/>
            <a:ext cx="9972" cy="12629"/>
          </a:xfrm>
          <a:custGeom>
            <a:rect b="b" l="l" r="r" t="t"/>
            <a:pathLst>
              <a:path extrusionOk="0" h="637" w="503">
                <a:moveTo>
                  <a:pt x="168" y="1"/>
                </a:moveTo>
                <a:cubicBezTo>
                  <a:pt x="167" y="1"/>
                  <a:pt x="163" y="24"/>
                  <a:pt x="147" y="71"/>
                </a:cubicBezTo>
                <a:cubicBezTo>
                  <a:pt x="105" y="113"/>
                  <a:pt x="105" y="197"/>
                  <a:pt x="84" y="260"/>
                </a:cubicBezTo>
                <a:cubicBezTo>
                  <a:pt x="42" y="385"/>
                  <a:pt x="0" y="532"/>
                  <a:pt x="0" y="532"/>
                </a:cubicBezTo>
                <a:lnTo>
                  <a:pt x="356" y="636"/>
                </a:lnTo>
                <a:cubicBezTo>
                  <a:pt x="356" y="636"/>
                  <a:pt x="398" y="511"/>
                  <a:pt x="419" y="364"/>
                </a:cubicBezTo>
                <a:cubicBezTo>
                  <a:pt x="461" y="281"/>
                  <a:pt x="482" y="218"/>
                  <a:pt x="482" y="176"/>
                </a:cubicBezTo>
                <a:cubicBezTo>
                  <a:pt x="482" y="113"/>
                  <a:pt x="503" y="92"/>
                  <a:pt x="503" y="92"/>
                </a:cubicBezTo>
                <a:lnTo>
                  <a:pt x="168" y="9"/>
                </a:lnTo>
                <a:cubicBezTo>
                  <a:pt x="168" y="3"/>
                  <a:pt x="168" y="1"/>
                  <a:pt x="168"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9"/>
          <p:cNvSpPr/>
          <p:nvPr/>
        </p:nvSpPr>
        <p:spPr>
          <a:xfrm>
            <a:off x="4677733" y="1101357"/>
            <a:ext cx="9139" cy="13283"/>
          </a:xfrm>
          <a:custGeom>
            <a:rect b="b" l="l" r="r" t="t"/>
            <a:pathLst>
              <a:path extrusionOk="0" h="670" w="461">
                <a:moveTo>
                  <a:pt x="126" y="0"/>
                </a:moveTo>
                <a:cubicBezTo>
                  <a:pt x="126" y="0"/>
                  <a:pt x="105" y="147"/>
                  <a:pt x="42" y="293"/>
                </a:cubicBezTo>
                <a:cubicBezTo>
                  <a:pt x="21" y="419"/>
                  <a:pt x="0" y="586"/>
                  <a:pt x="0" y="586"/>
                </a:cubicBezTo>
                <a:lnTo>
                  <a:pt x="335" y="670"/>
                </a:lnTo>
                <a:cubicBezTo>
                  <a:pt x="335" y="670"/>
                  <a:pt x="356" y="523"/>
                  <a:pt x="419" y="377"/>
                </a:cubicBezTo>
                <a:cubicBezTo>
                  <a:pt x="440" y="251"/>
                  <a:pt x="461" y="84"/>
                  <a:pt x="461" y="84"/>
                </a:cubicBezTo>
                <a:lnTo>
                  <a:pt x="126"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9"/>
          <p:cNvSpPr/>
          <p:nvPr/>
        </p:nvSpPr>
        <p:spPr>
          <a:xfrm>
            <a:off x="4681877" y="1081452"/>
            <a:ext cx="8743" cy="12450"/>
          </a:xfrm>
          <a:custGeom>
            <a:rect b="b" l="l" r="r" t="t"/>
            <a:pathLst>
              <a:path extrusionOk="0" h="628" w="441">
                <a:moveTo>
                  <a:pt x="105" y="0"/>
                </a:moveTo>
                <a:lnTo>
                  <a:pt x="1" y="565"/>
                </a:lnTo>
                <a:lnTo>
                  <a:pt x="336" y="628"/>
                </a:lnTo>
                <a:lnTo>
                  <a:pt x="440" y="42"/>
                </a:lnTo>
                <a:lnTo>
                  <a:pt x="105"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9"/>
          <p:cNvSpPr/>
          <p:nvPr/>
        </p:nvSpPr>
        <p:spPr>
          <a:xfrm>
            <a:off x="4651604" y="1179746"/>
            <a:ext cx="11221" cy="12886"/>
          </a:xfrm>
          <a:custGeom>
            <a:rect b="b" l="l" r="r" t="t"/>
            <a:pathLst>
              <a:path extrusionOk="0" h="650" w="566">
                <a:moveTo>
                  <a:pt x="251" y="1"/>
                </a:moveTo>
                <a:cubicBezTo>
                  <a:pt x="251" y="1"/>
                  <a:pt x="210" y="22"/>
                  <a:pt x="210" y="85"/>
                </a:cubicBezTo>
                <a:cubicBezTo>
                  <a:pt x="189" y="126"/>
                  <a:pt x="168" y="189"/>
                  <a:pt x="147" y="252"/>
                </a:cubicBezTo>
                <a:cubicBezTo>
                  <a:pt x="84" y="398"/>
                  <a:pt x="0" y="524"/>
                  <a:pt x="0" y="524"/>
                </a:cubicBezTo>
                <a:lnTo>
                  <a:pt x="314" y="650"/>
                </a:lnTo>
                <a:cubicBezTo>
                  <a:pt x="314" y="650"/>
                  <a:pt x="377" y="524"/>
                  <a:pt x="461" y="398"/>
                </a:cubicBezTo>
                <a:cubicBezTo>
                  <a:pt x="482" y="315"/>
                  <a:pt x="502" y="252"/>
                  <a:pt x="523" y="210"/>
                </a:cubicBezTo>
                <a:cubicBezTo>
                  <a:pt x="565" y="168"/>
                  <a:pt x="565" y="126"/>
                  <a:pt x="565" y="126"/>
                </a:cubicBezTo>
                <a:lnTo>
                  <a:pt x="251"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9"/>
          <p:cNvSpPr/>
          <p:nvPr/>
        </p:nvSpPr>
        <p:spPr>
          <a:xfrm>
            <a:off x="4659474" y="1160674"/>
            <a:ext cx="10388" cy="12886"/>
          </a:xfrm>
          <a:custGeom>
            <a:rect b="b" l="l" r="r" t="t"/>
            <a:pathLst>
              <a:path extrusionOk="0" h="650" w="524">
                <a:moveTo>
                  <a:pt x="189" y="0"/>
                </a:moveTo>
                <a:lnTo>
                  <a:pt x="192" y="1"/>
                </a:lnTo>
                <a:lnTo>
                  <a:pt x="192" y="1"/>
                </a:lnTo>
                <a:cubicBezTo>
                  <a:pt x="191" y="1"/>
                  <a:pt x="190" y="0"/>
                  <a:pt x="189" y="0"/>
                </a:cubicBezTo>
                <a:close/>
                <a:moveTo>
                  <a:pt x="192" y="1"/>
                </a:moveTo>
                <a:cubicBezTo>
                  <a:pt x="206" y="14"/>
                  <a:pt x="165" y="133"/>
                  <a:pt x="105" y="252"/>
                </a:cubicBezTo>
                <a:lnTo>
                  <a:pt x="1" y="524"/>
                </a:lnTo>
                <a:lnTo>
                  <a:pt x="315" y="649"/>
                </a:lnTo>
                <a:lnTo>
                  <a:pt x="419" y="398"/>
                </a:lnTo>
                <a:lnTo>
                  <a:pt x="524" y="126"/>
                </a:lnTo>
                <a:lnTo>
                  <a:pt x="192"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9"/>
          <p:cNvSpPr/>
          <p:nvPr/>
        </p:nvSpPr>
        <p:spPr>
          <a:xfrm>
            <a:off x="4666116" y="1140353"/>
            <a:ext cx="10388" cy="13699"/>
          </a:xfrm>
          <a:custGeom>
            <a:rect b="b" l="l" r="r" t="t"/>
            <a:pathLst>
              <a:path extrusionOk="0" h="691" w="524">
                <a:moveTo>
                  <a:pt x="189" y="0"/>
                </a:moveTo>
                <a:cubicBezTo>
                  <a:pt x="189" y="63"/>
                  <a:pt x="168" y="188"/>
                  <a:pt x="105" y="314"/>
                </a:cubicBezTo>
                <a:lnTo>
                  <a:pt x="1" y="586"/>
                </a:lnTo>
                <a:lnTo>
                  <a:pt x="356" y="691"/>
                </a:lnTo>
                <a:cubicBezTo>
                  <a:pt x="356" y="691"/>
                  <a:pt x="398" y="544"/>
                  <a:pt x="461" y="398"/>
                </a:cubicBezTo>
                <a:cubicBezTo>
                  <a:pt x="503" y="272"/>
                  <a:pt x="524" y="105"/>
                  <a:pt x="524" y="105"/>
                </a:cubicBezTo>
                <a:lnTo>
                  <a:pt x="189"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9"/>
          <p:cNvSpPr/>
          <p:nvPr/>
        </p:nvSpPr>
        <p:spPr>
          <a:xfrm>
            <a:off x="4622560" y="1234087"/>
            <a:ext cx="12054" cy="13719"/>
          </a:xfrm>
          <a:custGeom>
            <a:rect b="b" l="l" r="r" t="t"/>
            <a:pathLst>
              <a:path extrusionOk="0" h="692" w="608">
                <a:moveTo>
                  <a:pt x="315" y="1"/>
                </a:moveTo>
                <a:lnTo>
                  <a:pt x="168" y="273"/>
                </a:lnTo>
                <a:cubicBezTo>
                  <a:pt x="84" y="398"/>
                  <a:pt x="1" y="503"/>
                  <a:pt x="1" y="503"/>
                </a:cubicBezTo>
                <a:lnTo>
                  <a:pt x="294" y="691"/>
                </a:lnTo>
                <a:cubicBezTo>
                  <a:pt x="294" y="691"/>
                  <a:pt x="377" y="545"/>
                  <a:pt x="461" y="440"/>
                </a:cubicBezTo>
                <a:lnTo>
                  <a:pt x="607" y="189"/>
                </a:lnTo>
                <a:lnTo>
                  <a:pt x="315"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9"/>
          <p:cNvSpPr/>
          <p:nvPr/>
        </p:nvSpPr>
        <p:spPr>
          <a:xfrm>
            <a:off x="4633761" y="1217037"/>
            <a:ext cx="11637" cy="13759"/>
          </a:xfrm>
          <a:custGeom>
            <a:rect b="b" l="l" r="r" t="t"/>
            <a:pathLst>
              <a:path extrusionOk="0" h="694" w="587">
                <a:moveTo>
                  <a:pt x="268" y="1"/>
                </a:moveTo>
                <a:cubicBezTo>
                  <a:pt x="245" y="1"/>
                  <a:pt x="204" y="117"/>
                  <a:pt x="126" y="233"/>
                </a:cubicBezTo>
                <a:cubicBezTo>
                  <a:pt x="42" y="380"/>
                  <a:pt x="1" y="505"/>
                  <a:pt x="1" y="505"/>
                </a:cubicBezTo>
                <a:lnTo>
                  <a:pt x="314" y="694"/>
                </a:lnTo>
                <a:lnTo>
                  <a:pt x="461" y="422"/>
                </a:lnTo>
                <a:cubicBezTo>
                  <a:pt x="545" y="296"/>
                  <a:pt x="586" y="170"/>
                  <a:pt x="586" y="170"/>
                </a:cubicBezTo>
                <a:lnTo>
                  <a:pt x="273" y="3"/>
                </a:lnTo>
                <a:cubicBezTo>
                  <a:pt x="271" y="1"/>
                  <a:pt x="269" y="1"/>
                  <a:pt x="268"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9"/>
          <p:cNvSpPr/>
          <p:nvPr/>
        </p:nvSpPr>
        <p:spPr>
          <a:xfrm>
            <a:off x="4642881" y="1198421"/>
            <a:ext cx="11637" cy="13699"/>
          </a:xfrm>
          <a:custGeom>
            <a:rect b="b" l="l" r="r" t="t"/>
            <a:pathLst>
              <a:path extrusionOk="0" h="691" w="587">
                <a:moveTo>
                  <a:pt x="273" y="0"/>
                </a:moveTo>
                <a:cubicBezTo>
                  <a:pt x="273" y="0"/>
                  <a:pt x="210" y="126"/>
                  <a:pt x="126" y="272"/>
                </a:cubicBezTo>
                <a:cubicBezTo>
                  <a:pt x="64" y="398"/>
                  <a:pt x="1" y="524"/>
                  <a:pt x="1" y="524"/>
                </a:cubicBezTo>
                <a:lnTo>
                  <a:pt x="315" y="691"/>
                </a:lnTo>
                <a:cubicBezTo>
                  <a:pt x="315" y="691"/>
                  <a:pt x="398" y="544"/>
                  <a:pt x="440" y="419"/>
                </a:cubicBezTo>
                <a:cubicBezTo>
                  <a:pt x="524" y="293"/>
                  <a:pt x="587" y="168"/>
                  <a:pt x="587" y="168"/>
                </a:cubicBezTo>
                <a:lnTo>
                  <a:pt x="273" y="0"/>
                </a:lnTo>
                <a:close/>
              </a:path>
            </a:pathLst>
          </a:custGeom>
          <a:solidFill>
            <a:srgbClr val="1EFFC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9"/>
          <p:cNvSpPr/>
          <p:nvPr/>
        </p:nvSpPr>
        <p:spPr>
          <a:xfrm>
            <a:off x="4586894" y="1285117"/>
            <a:ext cx="12450" cy="12886"/>
          </a:xfrm>
          <a:custGeom>
            <a:rect b="b" l="l" r="r" t="t"/>
            <a:pathLst>
              <a:path extrusionOk="0" h="650" w="628">
                <a:moveTo>
                  <a:pt x="377" y="1"/>
                </a:moveTo>
                <a:cubicBezTo>
                  <a:pt x="377" y="1"/>
                  <a:pt x="272" y="105"/>
                  <a:pt x="189" y="210"/>
                </a:cubicBezTo>
                <a:cubicBezTo>
                  <a:pt x="84" y="314"/>
                  <a:pt x="0" y="419"/>
                  <a:pt x="0" y="419"/>
                </a:cubicBezTo>
                <a:lnTo>
                  <a:pt x="272" y="649"/>
                </a:lnTo>
                <a:cubicBezTo>
                  <a:pt x="272" y="649"/>
                  <a:pt x="377" y="545"/>
                  <a:pt x="440" y="440"/>
                </a:cubicBezTo>
                <a:cubicBezTo>
                  <a:pt x="523" y="335"/>
                  <a:pt x="628" y="210"/>
                  <a:pt x="628" y="210"/>
                </a:cubicBezTo>
                <a:lnTo>
                  <a:pt x="377"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9"/>
          <p:cNvSpPr/>
          <p:nvPr/>
        </p:nvSpPr>
        <p:spPr>
          <a:xfrm>
            <a:off x="4599325" y="1268523"/>
            <a:ext cx="12886" cy="13303"/>
          </a:xfrm>
          <a:custGeom>
            <a:rect b="b" l="l" r="r" t="t"/>
            <a:pathLst>
              <a:path extrusionOk="0" h="671" w="650">
                <a:moveTo>
                  <a:pt x="378" y="1"/>
                </a:moveTo>
                <a:cubicBezTo>
                  <a:pt x="378" y="1"/>
                  <a:pt x="273" y="126"/>
                  <a:pt x="189" y="231"/>
                </a:cubicBezTo>
                <a:cubicBezTo>
                  <a:pt x="106" y="335"/>
                  <a:pt x="1" y="461"/>
                  <a:pt x="1" y="461"/>
                </a:cubicBezTo>
                <a:lnTo>
                  <a:pt x="294" y="670"/>
                </a:lnTo>
                <a:cubicBezTo>
                  <a:pt x="294" y="670"/>
                  <a:pt x="378" y="566"/>
                  <a:pt x="482" y="440"/>
                </a:cubicBezTo>
                <a:cubicBezTo>
                  <a:pt x="545" y="314"/>
                  <a:pt x="650" y="210"/>
                  <a:pt x="650" y="210"/>
                </a:cubicBezTo>
                <a:lnTo>
                  <a:pt x="378"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a:off x="4611775" y="1252306"/>
            <a:ext cx="12054" cy="12926"/>
          </a:xfrm>
          <a:custGeom>
            <a:rect b="b" l="l" r="r" t="t"/>
            <a:pathLst>
              <a:path extrusionOk="0" h="652" w="608">
                <a:moveTo>
                  <a:pt x="313" y="0"/>
                </a:moveTo>
                <a:cubicBezTo>
                  <a:pt x="302" y="0"/>
                  <a:pt x="226" y="115"/>
                  <a:pt x="168" y="212"/>
                </a:cubicBezTo>
                <a:cubicBezTo>
                  <a:pt x="84" y="316"/>
                  <a:pt x="1" y="442"/>
                  <a:pt x="1" y="442"/>
                </a:cubicBezTo>
                <a:lnTo>
                  <a:pt x="294" y="651"/>
                </a:lnTo>
                <a:cubicBezTo>
                  <a:pt x="294" y="651"/>
                  <a:pt x="377" y="526"/>
                  <a:pt x="440" y="421"/>
                </a:cubicBezTo>
                <a:cubicBezTo>
                  <a:pt x="524" y="295"/>
                  <a:pt x="607" y="191"/>
                  <a:pt x="607" y="191"/>
                </a:cubicBezTo>
                <a:lnTo>
                  <a:pt x="314" y="3"/>
                </a:lnTo>
                <a:cubicBezTo>
                  <a:pt x="314" y="1"/>
                  <a:pt x="314" y="0"/>
                  <a:pt x="313"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a:off x="4543755" y="1329505"/>
            <a:ext cx="13283" cy="13283"/>
          </a:xfrm>
          <a:custGeom>
            <a:rect b="b" l="l" r="r" t="t"/>
            <a:pathLst>
              <a:path extrusionOk="0" h="670" w="670">
                <a:moveTo>
                  <a:pt x="419" y="0"/>
                </a:moveTo>
                <a:lnTo>
                  <a:pt x="209" y="210"/>
                </a:lnTo>
                <a:cubicBezTo>
                  <a:pt x="105" y="314"/>
                  <a:pt x="0" y="398"/>
                  <a:pt x="0" y="398"/>
                </a:cubicBezTo>
                <a:lnTo>
                  <a:pt x="251" y="670"/>
                </a:lnTo>
                <a:cubicBezTo>
                  <a:pt x="251" y="670"/>
                  <a:pt x="335" y="565"/>
                  <a:pt x="460" y="482"/>
                </a:cubicBezTo>
                <a:lnTo>
                  <a:pt x="670" y="272"/>
                </a:lnTo>
                <a:lnTo>
                  <a:pt x="419"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9"/>
          <p:cNvSpPr/>
          <p:nvPr/>
        </p:nvSpPr>
        <p:spPr>
          <a:xfrm>
            <a:off x="4559099" y="1316183"/>
            <a:ext cx="12866" cy="12926"/>
          </a:xfrm>
          <a:custGeom>
            <a:rect b="b" l="l" r="r" t="t"/>
            <a:pathLst>
              <a:path extrusionOk="0" h="652" w="649">
                <a:moveTo>
                  <a:pt x="375" y="0"/>
                </a:moveTo>
                <a:cubicBezTo>
                  <a:pt x="359" y="0"/>
                  <a:pt x="267" y="94"/>
                  <a:pt x="210" y="170"/>
                </a:cubicBezTo>
                <a:lnTo>
                  <a:pt x="0" y="400"/>
                </a:lnTo>
                <a:lnTo>
                  <a:pt x="231" y="651"/>
                </a:lnTo>
                <a:lnTo>
                  <a:pt x="440" y="442"/>
                </a:lnTo>
                <a:lnTo>
                  <a:pt x="649" y="233"/>
                </a:lnTo>
                <a:lnTo>
                  <a:pt x="377" y="3"/>
                </a:lnTo>
                <a:cubicBezTo>
                  <a:pt x="377" y="1"/>
                  <a:pt x="376" y="0"/>
                  <a:pt x="375"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
          <p:cNvSpPr/>
          <p:nvPr/>
        </p:nvSpPr>
        <p:spPr>
          <a:xfrm>
            <a:off x="4572779" y="1300462"/>
            <a:ext cx="13303" cy="13303"/>
          </a:xfrm>
          <a:custGeom>
            <a:rect b="b" l="l" r="r" t="t"/>
            <a:pathLst>
              <a:path extrusionOk="0" h="671" w="671">
                <a:moveTo>
                  <a:pt x="398" y="1"/>
                </a:moveTo>
                <a:cubicBezTo>
                  <a:pt x="398" y="1"/>
                  <a:pt x="294" y="105"/>
                  <a:pt x="210" y="210"/>
                </a:cubicBezTo>
                <a:lnTo>
                  <a:pt x="1" y="419"/>
                </a:lnTo>
                <a:lnTo>
                  <a:pt x="273" y="670"/>
                </a:lnTo>
                <a:lnTo>
                  <a:pt x="482" y="440"/>
                </a:lnTo>
                <a:cubicBezTo>
                  <a:pt x="587" y="356"/>
                  <a:pt x="670" y="231"/>
                  <a:pt x="670" y="231"/>
                </a:cubicBezTo>
                <a:lnTo>
                  <a:pt x="398"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a:off x="4495223" y="1368502"/>
            <a:ext cx="12866" cy="12034"/>
          </a:xfrm>
          <a:custGeom>
            <a:rect b="b" l="l" r="r" t="t"/>
            <a:pathLst>
              <a:path extrusionOk="0" h="607" w="649">
                <a:moveTo>
                  <a:pt x="440" y="0"/>
                </a:moveTo>
                <a:lnTo>
                  <a:pt x="442" y="3"/>
                </a:lnTo>
                <a:lnTo>
                  <a:pt x="442" y="3"/>
                </a:lnTo>
                <a:cubicBezTo>
                  <a:pt x="443" y="1"/>
                  <a:pt x="442" y="0"/>
                  <a:pt x="440" y="0"/>
                </a:cubicBezTo>
                <a:close/>
                <a:moveTo>
                  <a:pt x="442" y="3"/>
                </a:moveTo>
                <a:cubicBezTo>
                  <a:pt x="436" y="20"/>
                  <a:pt x="341" y="91"/>
                  <a:pt x="230" y="147"/>
                </a:cubicBezTo>
                <a:cubicBezTo>
                  <a:pt x="105" y="230"/>
                  <a:pt x="0" y="314"/>
                  <a:pt x="0" y="314"/>
                </a:cubicBezTo>
                <a:lnTo>
                  <a:pt x="188" y="607"/>
                </a:lnTo>
                <a:cubicBezTo>
                  <a:pt x="188" y="607"/>
                  <a:pt x="314" y="523"/>
                  <a:pt x="419" y="440"/>
                </a:cubicBezTo>
                <a:cubicBezTo>
                  <a:pt x="544" y="377"/>
                  <a:pt x="649" y="293"/>
                  <a:pt x="649" y="293"/>
                </a:cubicBezTo>
                <a:lnTo>
                  <a:pt x="442" y="3"/>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p:nvPr/>
        </p:nvSpPr>
        <p:spPr>
          <a:xfrm>
            <a:off x="4511816" y="1355635"/>
            <a:ext cx="13283" cy="12886"/>
          </a:xfrm>
          <a:custGeom>
            <a:rect b="b" l="l" r="r" t="t"/>
            <a:pathLst>
              <a:path extrusionOk="0" h="650" w="670">
                <a:moveTo>
                  <a:pt x="460" y="1"/>
                </a:moveTo>
                <a:cubicBezTo>
                  <a:pt x="460" y="21"/>
                  <a:pt x="356" y="126"/>
                  <a:pt x="230" y="210"/>
                </a:cubicBezTo>
                <a:cubicBezTo>
                  <a:pt x="126" y="293"/>
                  <a:pt x="0" y="356"/>
                  <a:pt x="0" y="356"/>
                </a:cubicBezTo>
                <a:lnTo>
                  <a:pt x="209" y="649"/>
                </a:lnTo>
                <a:cubicBezTo>
                  <a:pt x="209" y="649"/>
                  <a:pt x="335" y="565"/>
                  <a:pt x="439" y="461"/>
                </a:cubicBezTo>
                <a:cubicBezTo>
                  <a:pt x="544" y="398"/>
                  <a:pt x="670" y="293"/>
                  <a:pt x="670" y="293"/>
                </a:cubicBezTo>
                <a:lnTo>
                  <a:pt x="460"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a:off x="4527994" y="1343601"/>
            <a:ext cx="12866" cy="12470"/>
          </a:xfrm>
          <a:custGeom>
            <a:rect b="b" l="l" r="r" t="t"/>
            <a:pathLst>
              <a:path extrusionOk="0" h="629" w="649">
                <a:moveTo>
                  <a:pt x="419" y="1"/>
                </a:moveTo>
                <a:lnTo>
                  <a:pt x="421" y="4"/>
                </a:lnTo>
                <a:lnTo>
                  <a:pt x="421" y="4"/>
                </a:lnTo>
                <a:cubicBezTo>
                  <a:pt x="422" y="2"/>
                  <a:pt x="421" y="1"/>
                  <a:pt x="419" y="1"/>
                </a:cubicBezTo>
                <a:close/>
                <a:moveTo>
                  <a:pt x="421" y="4"/>
                </a:moveTo>
                <a:lnTo>
                  <a:pt x="421" y="4"/>
                </a:lnTo>
                <a:cubicBezTo>
                  <a:pt x="416" y="19"/>
                  <a:pt x="323" y="96"/>
                  <a:pt x="230" y="189"/>
                </a:cubicBezTo>
                <a:cubicBezTo>
                  <a:pt x="126" y="273"/>
                  <a:pt x="0" y="356"/>
                  <a:pt x="0" y="356"/>
                </a:cubicBezTo>
                <a:lnTo>
                  <a:pt x="209" y="628"/>
                </a:lnTo>
                <a:cubicBezTo>
                  <a:pt x="209" y="628"/>
                  <a:pt x="314" y="545"/>
                  <a:pt x="439" y="440"/>
                </a:cubicBezTo>
                <a:cubicBezTo>
                  <a:pt x="544" y="336"/>
                  <a:pt x="649" y="273"/>
                  <a:pt x="649" y="273"/>
                </a:cubicBezTo>
                <a:lnTo>
                  <a:pt x="421" y="4"/>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a:off x="4441695" y="1399607"/>
            <a:ext cx="13719" cy="11637"/>
          </a:xfrm>
          <a:custGeom>
            <a:rect b="b" l="l" r="r" t="t"/>
            <a:pathLst>
              <a:path extrusionOk="0" h="587" w="692">
                <a:moveTo>
                  <a:pt x="524" y="0"/>
                </a:moveTo>
                <a:cubicBezTo>
                  <a:pt x="524" y="0"/>
                  <a:pt x="399" y="84"/>
                  <a:pt x="273" y="126"/>
                </a:cubicBezTo>
                <a:cubicBezTo>
                  <a:pt x="127" y="210"/>
                  <a:pt x="1" y="272"/>
                  <a:pt x="1" y="272"/>
                </a:cubicBezTo>
                <a:lnTo>
                  <a:pt x="168" y="586"/>
                </a:lnTo>
                <a:cubicBezTo>
                  <a:pt x="168" y="586"/>
                  <a:pt x="294" y="524"/>
                  <a:pt x="419" y="440"/>
                </a:cubicBezTo>
                <a:cubicBezTo>
                  <a:pt x="545" y="377"/>
                  <a:pt x="691" y="314"/>
                  <a:pt x="691" y="314"/>
                </a:cubicBezTo>
                <a:lnTo>
                  <a:pt x="524"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
          <p:cNvSpPr/>
          <p:nvPr/>
        </p:nvSpPr>
        <p:spPr>
          <a:xfrm>
            <a:off x="4459954" y="1389655"/>
            <a:ext cx="13303" cy="12054"/>
          </a:xfrm>
          <a:custGeom>
            <a:rect b="b" l="l" r="r" t="t"/>
            <a:pathLst>
              <a:path extrusionOk="0" h="608" w="671">
                <a:moveTo>
                  <a:pt x="503" y="0"/>
                </a:moveTo>
                <a:cubicBezTo>
                  <a:pt x="503" y="42"/>
                  <a:pt x="398" y="84"/>
                  <a:pt x="252" y="168"/>
                </a:cubicBezTo>
                <a:cubicBezTo>
                  <a:pt x="126" y="251"/>
                  <a:pt x="1" y="293"/>
                  <a:pt x="1" y="293"/>
                </a:cubicBezTo>
                <a:lnTo>
                  <a:pt x="147" y="607"/>
                </a:lnTo>
                <a:cubicBezTo>
                  <a:pt x="147" y="607"/>
                  <a:pt x="294" y="565"/>
                  <a:pt x="419" y="482"/>
                </a:cubicBezTo>
                <a:lnTo>
                  <a:pt x="670" y="314"/>
                </a:lnTo>
                <a:lnTo>
                  <a:pt x="503"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9"/>
          <p:cNvSpPr/>
          <p:nvPr/>
        </p:nvSpPr>
        <p:spPr>
          <a:xfrm>
            <a:off x="4478213" y="1379287"/>
            <a:ext cx="13283" cy="12034"/>
          </a:xfrm>
          <a:custGeom>
            <a:rect b="b" l="l" r="r" t="t"/>
            <a:pathLst>
              <a:path extrusionOk="0" h="607" w="670">
                <a:moveTo>
                  <a:pt x="481" y="0"/>
                </a:moveTo>
                <a:cubicBezTo>
                  <a:pt x="461" y="0"/>
                  <a:pt x="335" y="84"/>
                  <a:pt x="230" y="168"/>
                </a:cubicBezTo>
                <a:cubicBezTo>
                  <a:pt x="105" y="251"/>
                  <a:pt x="0" y="314"/>
                  <a:pt x="0" y="314"/>
                </a:cubicBezTo>
                <a:lnTo>
                  <a:pt x="168" y="607"/>
                </a:lnTo>
                <a:lnTo>
                  <a:pt x="440" y="460"/>
                </a:lnTo>
                <a:cubicBezTo>
                  <a:pt x="565" y="377"/>
                  <a:pt x="670" y="293"/>
                  <a:pt x="670" y="293"/>
                </a:cubicBezTo>
                <a:lnTo>
                  <a:pt x="481"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
          <p:cNvSpPr/>
          <p:nvPr/>
        </p:nvSpPr>
        <p:spPr>
          <a:xfrm>
            <a:off x="4384876" y="1422843"/>
            <a:ext cx="13283" cy="10388"/>
          </a:xfrm>
          <a:custGeom>
            <a:rect b="b" l="l" r="r" t="t"/>
            <a:pathLst>
              <a:path extrusionOk="0" h="524" w="670">
                <a:moveTo>
                  <a:pt x="565" y="0"/>
                </a:moveTo>
                <a:cubicBezTo>
                  <a:pt x="524" y="21"/>
                  <a:pt x="377" y="63"/>
                  <a:pt x="252" y="105"/>
                </a:cubicBezTo>
                <a:cubicBezTo>
                  <a:pt x="126" y="168"/>
                  <a:pt x="0" y="188"/>
                  <a:pt x="0" y="188"/>
                </a:cubicBezTo>
                <a:lnTo>
                  <a:pt x="105" y="523"/>
                </a:lnTo>
                <a:cubicBezTo>
                  <a:pt x="105" y="523"/>
                  <a:pt x="231" y="502"/>
                  <a:pt x="377" y="460"/>
                </a:cubicBezTo>
                <a:cubicBezTo>
                  <a:pt x="524" y="398"/>
                  <a:pt x="670" y="356"/>
                  <a:pt x="670" y="356"/>
                </a:cubicBezTo>
                <a:lnTo>
                  <a:pt x="565"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9"/>
          <p:cNvSpPr/>
          <p:nvPr/>
        </p:nvSpPr>
        <p:spPr>
          <a:xfrm>
            <a:off x="4403947" y="1416538"/>
            <a:ext cx="12886" cy="10468"/>
          </a:xfrm>
          <a:custGeom>
            <a:rect b="b" l="l" r="r" t="t"/>
            <a:pathLst>
              <a:path extrusionOk="0" h="528" w="650">
                <a:moveTo>
                  <a:pt x="524" y="0"/>
                </a:moveTo>
                <a:cubicBezTo>
                  <a:pt x="505" y="0"/>
                  <a:pt x="378" y="52"/>
                  <a:pt x="252" y="88"/>
                </a:cubicBezTo>
                <a:lnTo>
                  <a:pt x="1" y="193"/>
                </a:lnTo>
                <a:lnTo>
                  <a:pt x="126" y="527"/>
                </a:lnTo>
                <a:lnTo>
                  <a:pt x="398" y="423"/>
                </a:lnTo>
                <a:lnTo>
                  <a:pt x="650" y="318"/>
                </a:lnTo>
                <a:lnTo>
                  <a:pt x="524" y="4"/>
                </a:lnTo>
                <a:cubicBezTo>
                  <a:pt x="527" y="1"/>
                  <a:pt x="527" y="0"/>
                  <a:pt x="524"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
          <p:cNvSpPr/>
          <p:nvPr/>
        </p:nvSpPr>
        <p:spPr>
          <a:xfrm>
            <a:off x="4423039" y="1408311"/>
            <a:ext cx="12886" cy="11221"/>
          </a:xfrm>
          <a:custGeom>
            <a:rect b="b" l="l" r="r" t="t"/>
            <a:pathLst>
              <a:path extrusionOk="0" h="566" w="650">
                <a:moveTo>
                  <a:pt x="523" y="1"/>
                </a:moveTo>
                <a:cubicBezTo>
                  <a:pt x="523" y="1"/>
                  <a:pt x="398" y="64"/>
                  <a:pt x="272" y="147"/>
                </a:cubicBezTo>
                <a:cubicBezTo>
                  <a:pt x="210" y="168"/>
                  <a:pt x="126" y="189"/>
                  <a:pt x="84" y="210"/>
                </a:cubicBezTo>
                <a:cubicBezTo>
                  <a:pt x="21" y="252"/>
                  <a:pt x="0" y="252"/>
                  <a:pt x="0" y="252"/>
                </a:cubicBezTo>
                <a:lnTo>
                  <a:pt x="126" y="566"/>
                </a:lnTo>
                <a:cubicBezTo>
                  <a:pt x="126" y="566"/>
                  <a:pt x="168" y="524"/>
                  <a:pt x="210" y="524"/>
                </a:cubicBezTo>
                <a:cubicBezTo>
                  <a:pt x="272" y="503"/>
                  <a:pt x="335" y="482"/>
                  <a:pt x="398" y="461"/>
                </a:cubicBezTo>
                <a:cubicBezTo>
                  <a:pt x="523" y="398"/>
                  <a:pt x="649" y="315"/>
                  <a:pt x="649" y="315"/>
                </a:cubicBezTo>
                <a:lnTo>
                  <a:pt x="523"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
          <p:cNvSpPr/>
          <p:nvPr/>
        </p:nvSpPr>
        <p:spPr>
          <a:xfrm>
            <a:off x="4324726" y="1438604"/>
            <a:ext cx="12470" cy="8723"/>
          </a:xfrm>
          <a:custGeom>
            <a:rect b="b" l="l" r="r" t="t"/>
            <a:pathLst>
              <a:path extrusionOk="0" h="440" w="629">
                <a:moveTo>
                  <a:pt x="565" y="0"/>
                </a:moveTo>
                <a:lnTo>
                  <a:pt x="1" y="105"/>
                </a:lnTo>
                <a:lnTo>
                  <a:pt x="42" y="440"/>
                </a:lnTo>
                <a:lnTo>
                  <a:pt x="628" y="335"/>
                </a:lnTo>
                <a:lnTo>
                  <a:pt x="565"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9"/>
          <p:cNvSpPr/>
          <p:nvPr/>
        </p:nvSpPr>
        <p:spPr>
          <a:xfrm>
            <a:off x="4344630" y="1433628"/>
            <a:ext cx="13303" cy="9556"/>
          </a:xfrm>
          <a:custGeom>
            <a:rect b="b" l="l" r="r" t="t"/>
            <a:pathLst>
              <a:path extrusionOk="0" h="482" w="671">
                <a:moveTo>
                  <a:pt x="587" y="0"/>
                </a:moveTo>
                <a:cubicBezTo>
                  <a:pt x="587" y="42"/>
                  <a:pt x="419" y="63"/>
                  <a:pt x="294" y="84"/>
                </a:cubicBezTo>
                <a:cubicBezTo>
                  <a:pt x="168" y="126"/>
                  <a:pt x="1" y="147"/>
                  <a:pt x="1" y="147"/>
                </a:cubicBezTo>
                <a:lnTo>
                  <a:pt x="85" y="481"/>
                </a:lnTo>
                <a:cubicBezTo>
                  <a:pt x="85" y="481"/>
                  <a:pt x="210" y="460"/>
                  <a:pt x="377" y="440"/>
                </a:cubicBezTo>
                <a:cubicBezTo>
                  <a:pt x="503" y="398"/>
                  <a:pt x="670" y="356"/>
                  <a:pt x="670" y="356"/>
                </a:cubicBezTo>
                <a:lnTo>
                  <a:pt x="587"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9"/>
          <p:cNvSpPr/>
          <p:nvPr/>
        </p:nvSpPr>
        <p:spPr>
          <a:xfrm>
            <a:off x="4364971" y="1429068"/>
            <a:ext cx="12450" cy="9972"/>
          </a:xfrm>
          <a:custGeom>
            <a:rect b="b" l="l" r="r" t="t"/>
            <a:pathLst>
              <a:path extrusionOk="0" h="503" w="628">
                <a:moveTo>
                  <a:pt x="523" y="0"/>
                </a:moveTo>
                <a:lnTo>
                  <a:pt x="524" y="2"/>
                </a:lnTo>
                <a:lnTo>
                  <a:pt x="524" y="2"/>
                </a:lnTo>
                <a:cubicBezTo>
                  <a:pt x="526" y="1"/>
                  <a:pt x="526" y="0"/>
                  <a:pt x="523" y="0"/>
                </a:cubicBezTo>
                <a:close/>
                <a:moveTo>
                  <a:pt x="524" y="2"/>
                </a:moveTo>
                <a:lnTo>
                  <a:pt x="524" y="2"/>
                </a:lnTo>
                <a:cubicBezTo>
                  <a:pt x="510" y="14"/>
                  <a:pt x="383" y="65"/>
                  <a:pt x="272" y="84"/>
                </a:cubicBezTo>
                <a:cubicBezTo>
                  <a:pt x="188" y="105"/>
                  <a:pt x="126" y="105"/>
                  <a:pt x="84" y="146"/>
                </a:cubicBezTo>
                <a:cubicBezTo>
                  <a:pt x="21" y="146"/>
                  <a:pt x="0" y="167"/>
                  <a:pt x="0" y="167"/>
                </a:cubicBezTo>
                <a:lnTo>
                  <a:pt x="84" y="502"/>
                </a:lnTo>
                <a:cubicBezTo>
                  <a:pt x="84" y="502"/>
                  <a:pt x="105" y="502"/>
                  <a:pt x="167" y="481"/>
                </a:cubicBezTo>
                <a:cubicBezTo>
                  <a:pt x="209" y="460"/>
                  <a:pt x="293" y="460"/>
                  <a:pt x="335" y="418"/>
                </a:cubicBezTo>
                <a:cubicBezTo>
                  <a:pt x="481" y="377"/>
                  <a:pt x="628" y="356"/>
                  <a:pt x="628" y="356"/>
                </a:cubicBezTo>
                <a:lnTo>
                  <a:pt x="524" y="2"/>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9"/>
          <p:cNvSpPr/>
          <p:nvPr/>
        </p:nvSpPr>
        <p:spPr>
          <a:xfrm>
            <a:off x="4263327" y="1445245"/>
            <a:ext cx="12054" cy="6641"/>
          </a:xfrm>
          <a:custGeom>
            <a:rect b="b" l="l" r="r" t="t"/>
            <a:pathLst>
              <a:path extrusionOk="0" h="335" w="608">
                <a:moveTo>
                  <a:pt x="1" y="0"/>
                </a:moveTo>
                <a:lnTo>
                  <a:pt x="22" y="335"/>
                </a:lnTo>
                <a:lnTo>
                  <a:pt x="608" y="335"/>
                </a:lnTo>
                <a:lnTo>
                  <a:pt x="587"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9"/>
          <p:cNvSpPr/>
          <p:nvPr/>
        </p:nvSpPr>
        <p:spPr>
          <a:xfrm>
            <a:off x="4284064" y="1443580"/>
            <a:ext cx="12054" cy="7890"/>
          </a:xfrm>
          <a:custGeom>
            <a:rect b="b" l="l" r="r" t="t"/>
            <a:pathLst>
              <a:path extrusionOk="0" h="398" w="608">
                <a:moveTo>
                  <a:pt x="587" y="0"/>
                </a:moveTo>
                <a:lnTo>
                  <a:pt x="1" y="63"/>
                </a:lnTo>
                <a:lnTo>
                  <a:pt x="22" y="398"/>
                </a:lnTo>
                <a:lnTo>
                  <a:pt x="608" y="356"/>
                </a:lnTo>
                <a:lnTo>
                  <a:pt x="587"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a:off x="4304405" y="1441498"/>
            <a:ext cx="12450" cy="8326"/>
          </a:xfrm>
          <a:custGeom>
            <a:rect b="b" l="l" r="r" t="t"/>
            <a:pathLst>
              <a:path extrusionOk="0" h="420" w="628">
                <a:moveTo>
                  <a:pt x="565" y="1"/>
                </a:moveTo>
                <a:lnTo>
                  <a:pt x="0" y="84"/>
                </a:lnTo>
                <a:lnTo>
                  <a:pt x="21" y="419"/>
                </a:lnTo>
                <a:lnTo>
                  <a:pt x="628" y="356"/>
                </a:lnTo>
                <a:lnTo>
                  <a:pt x="565"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4201532" y="1441498"/>
            <a:ext cx="12034" cy="8326"/>
          </a:xfrm>
          <a:custGeom>
            <a:rect b="b" l="l" r="r" t="t"/>
            <a:pathLst>
              <a:path extrusionOk="0" h="420" w="607">
                <a:moveTo>
                  <a:pt x="42" y="1"/>
                </a:moveTo>
                <a:lnTo>
                  <a:pt x="0" y="356"/>
                </a:lnTo>
                <a:lnTo>
                  <a:pt x="586" y="419"/>
                </a:lnTo>
                <a:lnTo>
                  <a:pt x="607" y="84"/>
                </a:lnTo>
                <a:lnTo>
                  <a:pt x="42"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4221853" y="1443580"/>
            <a:ext cx="12470" cy="7890"/>
          </a:xfrm>
          <a:custGeom>
            <a:rect b="b" l="l" r="r" t="t"/>
            <a:pathLst>
              <a:path extrusionOk="0" h="398" w="629">
                <a:moveTo>
                  <a:pt x="63" y="0"/>
                </a:moveTo>
                <a:lnTo>
                  <a:pt x="0" y="356"/>
                </a:lnTo>
                <a:lnTo>
                  <a:pt x="607" y="398"/>
                </a:lnTo>
                <a:lnTo>
                  <a:pt x="628" y="63"/>
                </a:lnTo>
                <a:lnTo>
                  <a:pt x="63"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p:nvPr/>
        </p:nvSpPr>
        <p:spPr>
          <a:xfrm>
            <a:off x="4242590" y="1444829"/>
            <a:ext cx="12054" cy="7058"/>
          </a:xfrm>
          <a:custGeom>
            <a:rect b="b" l="l" r="r" t="t"/>
            <a:pathLst>
              <a:path extrusionOk="0" h="356" w="608">
                <a:moveTo>
                  <a:pt x="22" y="0"/>
                </a:moveTo>
                <a:lnTo>
                  <a:pt x="1" y="356"/>
                </a:lnTo>
                <a:lnTo>
                  <a:pt x="607" y="356"/>
                </a:lnTo>
                <a:lnTo>
                  <a:pt x="607" y="21"/>
                </a:lnTo>
                <a:lnTo>
                  <a:pt x="22"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4140134" y="1429068"/>
            <a:ext cx="12470" cy="9972"/>
          </a:xfrm>
          <a:custGeom>
            <a:rect b="b" l="l" r="r" t="t"/>
            <a:pathLst>
              <a:path extrusionOk="0" h="503" w="629">
                <a:moveTo>
                  <a:pt x="105" y="0"/>
                </a:moveTo>
                <a:lnTo>
                  <a:pt x="0" y="356"/>
                </a:lnTo>
                <a:cubicBezTo>
                  <a:pt x="0" y="356"/>
                  <a:pt x="126" y="398"/>
                  <a:pt x="272" y="418"/>
                </a:cubicBezTo>
                <a:cubicBezTo>
                  <a:pt x="356" y="460"/>
                  <a:pt x="419" y="481"/>
                  <a:pt x="461" y="481"/>
                </a:cubicBezTo>
                <a:cubicBezTo>
                  <a:pt x="524" y="481"/>
                  <a:pt x="545" y="502"/>
                  <a:pt x="545" y="502"/>
                </a:cubicBezTo>
                <a:lnTo>
                  <a:pt x="628" y="167"/>
                </a:lnTo>
                <a:cubicBezTo>
                  <a:pt x="628" y="167"/>
                  <a:pt x="586" y="167"/>
                  <a:pt x="545" y="146"/>
                </a:cubicBezTo>
                <a:lnTo>
                  <a:pt x="377" y="84"/>
                </a:lnTo>
                <a:cubicBezTo>
                  <a:pt x="252" y="63"/>
                  <a:pt x="105" y="0"/>
                  <a:pt x="105"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4160454" y="1434460"/>
            <a:ext cx="13303" cy="9139"/>
          </a:xfrm>
          <a:custGeom>
            <a:rect b="b" l="l" r="r" t="t"/>
            <a:pathLst>
              <a:path extrusionOk="0" h="461" w="671">
                <a:moveTo>
                  <a:pt x="84" y="0"/>
                </a:moveTo>
                <a:lnTo>
                  <a:pt x="1" y="335"/>
                </a:lnTo>
                <a:cubicBezTo>
                  <a:pt x="1" y="335"/>
                  <a:pt x="147" y="356"/>
                  <a:pt x="294" y="418"/>
                </a:cubicBezTo>
                <a:cubicBezTo>
                  <a:pt x="440" y="439"/>
                  <a:pt x="587" y="460"/>
                  <a:pt x="587" y="460"/>
                </a:cubicBezTo>
                <a:lnTo>
                  <a:pt x="670" y="126"/>
                </a:lnTo>
                <a:cubicBezTo>
                  <a:pt x="670" y="126"/>
                  <a:pt x="545" y="105"/>
                  <a:pt x="377" y="84"/>
                </a:cubicBezTo>
                <a:cubicBezTo>
                  <a:pt x="210" y="21"/>
                  <a:pt x="84" y="0"/>
                  <a:pt x="84"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4180795" y="1438604"/>
            <a:ext cx="12450" cy="8723"/>
          </a:xfrm>
          <a:custGeom>
            <a:rect b="b" l="l" r="r" t="t"/>
            <a:pathLst>
              <a:path extrusionOk="0" h="440" w="628">
                <a:moveTo>
                  <a:pt x="63" y="0"/>
                </a:moveTo>
                <a:lnTo>
                  <a:pt x="0" y="335"/>
                </a:lnTo>
                <a:lnTo>
                  <a:pt x="586" y="440"/>
                </a:lnTo>
                <a:lnTo>
                  <a:pt x="628" y="105"/>
                </a:lnTo>
                <a:lnTo>
                  <a:pt x="63"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4081649" y="1407894"/>
            <a:ext cx="13283" cy="10805"/>
          </a:xfrm>
          <a:custGeom>
            <a:rect b="b" l="l" r="r" t="t"/>
            <a:pathLst>
              <a:path extrusionOk="0" h="545" w="670">
                <a:moveTo>
                  <a:pt x="147" y="1"/>
                </a:moveTo>
                <a:lnTo>
                  <a:pt x="0" y="315"/>
                </a:lnTo>
                <a:cubicBezTo>
                  <a:pt x="0" y="315"/>
                  <a:pt x="147" y="357"/>
                  <a:pt x="272" y="440"/>
                </a:cubicBezTo>
                <a:cubicBezTo>
                  <a:pt x="356" y="482"/>
                  <a:pt x="398" y="503"/>
                  <a:pt x="461" y="524"/>
                </a:cubicBezTo>
                <a:cubicBezTo>
                  <a:pt x="502" y="545"/>
                  <a:pt x="523" y="545"/>
                  <a:pt x="523" y="545"/>
                </a:cubicBezTo>
                <a:lnTo>
                  <a:pt x="670" y="231"/>
                </a:lnTo>
                <a:cubicBezTo>
                  <a:pt x="670" y="231"/>
                  <a:pt x="628" y="210"/>
                  <a:pt x="586" y="210"/>
                </a:cubicBezTo>
                <a:cubicBezTo>
                  <a:pt x="523" y="210"/>
                  <a:pt x="482" y="189"/>
                  <a:pt x="398" y="126"/>
                </a:cubicBezTo>
                <a:cubicBezTo>
                  <a:pt x="272" y="85"/>
                  <a:pt x="147" y="1"/>
                  <a:pt x="147"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4101137" y="1416201"/>
            <a:ext cx="12886" cy="10388"/>
          </a:xfrm>
          <a:custGeom>
            <a:rect b="b" l="l" r="r" t="t"/>
            <a:pathLst>
              <a:path extrusionOk="0" h="524" w="650">
                <a:moveTo>
                  <a:pt x="126" y="0"/>
                </a:moveTo>
                <a:lnTo>
                  <a:pt x="1" y="314"/>
                </a:lnTo>
                <a:lnTo>
                  <a:pt x="252" y="419"/>
                </a:lnTo>
                <a:lnTo>
                  <a:pt x="524" y="523"/>
                </a:lnTo>
                <a:lnTo>
                  <a:pt x="649" y="189"/>
                </a:lnTo>
                <a:lnTo>
                  <a:pt x="398" y="84"/>
                </a:lnTo>
                <a:cubicBezTo>
                  <a:pt x="252" y="63"/>
                  <a:pt x="126" y="0"/>
                  <a:pt x="126"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4120645" y="1422843"/>
            <a:ext cx="13699" cy="10388"/>
          </a:xfrm>
          <a:custGeom>
            <a:rect b="b" l="l" r="r" t="t"/>
            <a:pathLst>
              <a:path extrusionOk="0" h="524" w="691">
                <a:moveTo>
                  <a:pt x="105" y="0"/>
                </a:moveTo>
                <a:lnTo>
                  <a:pt x="0" y="356"/>
                </a:lnTo>
                <a:cubicBezTo>
                  <a:pt x="0" y="356"/>
                  <a:pt x="147" y="398"/>
                  <a:pt x="293" y="460"/>
                </a:cubicBezTo>
                <a:cubicBezTo>
                  <a:pt x="419" y="502"/>
                  <a:pt x="586" y="523"/>
                  <a:pt x="586" y="523"/>
                </a:cubicBezTo>
                <a:lnTo>
                  <a:pt x="691" y="188"/>
                </a:lnTo>
                <a:cubicBezTo>
                  <a:pt x="691" y="188"/>
                  <a:pt x="565" y="168"/>
                  <a:pt x="419" y="105"/>
                </a:cubicBezTo>
                <a:cubicBezTo>
                  <a:pt x="251" y="63"/>
                  <a:pt x="105" y="0"/>
                  <a:pt x="105"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4026892" y="1379287"/>
            <a:ext cx="13283" cy="12034"/>
          </a:xfrm>
          <a:custGeom>
            <a:rect b="b" l="l" r="r" t="t"/>
            <a:pathLst>
              <a:path extrusionOk="0" h="607" w="670">
                <a:moveTo>
                  <a:pt x="189" y="0"/>
                </a:moveTo>
                <a:lnTo>
                  <a:pt x="0" y="293"/>
                </a:lnTo>
                <a:cubicBezTo>
                  <a:pt x="0" y="293"/>
                  <a:pt x="126" y="377"/>
                  <a:pt x="231" y="460"/>
                </a:cubicBezTo>
                <a:lnTo>
                  <a:pt x="503" y="607"/>
                </a:lnTo>
                <a:lnTo>
                  <a:pt x="670" y="314"/>
                </a:lnTo>
                <a:cubicBezTo>
                  <a:pt x="670" y="314"/>
                  <a:pt x="544" y="251"/>
                  <a:pt x="440" y="168"/>
                </a:cubicBezTo>
                <a:lnTo>
                  <a:pt x="189"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4044735" y="1390488"/>
            <a:ext cx="13283" cy="11617"/>
          </a:xfrm>
          <a:custGeom>
            <a:rect b="b" l="l" r="r" t="t"/>
            <a:pathLst>
              <a:path extrusionOk="0" h="586" w="670">
                <a:moveTo>
                  <a:pt x="167" y="0"/>
                </a:moveTo>
                <a:lnTo>
                  <a:pt x="0" y="314"/>
                </a:lnTo>
                <a:lnTo>
                  <a:pt x="251" y="460"/>
                </a:lnTo>
                <a:cubicBezTo>
                  <a:pt x="377" y="544"/>
                  <a:pt x="523" y="586"/>
                  <a:pt x="523" y="586"/>
                </a:cubicBezTo>
                <a:lnTo>
                  <a:pt x="670" y="272"/>
                </a:lnTo>
                <a:cubicBezTo>
                  <a:pt x="670" y="272"/>
                  <a:pt x="544" y="230"/>
                  <a:pt x="419" y="147"/>
                </a:cubicBezTo>
                <a:cubicBezTo>
                  <a:pt x="293" y="42"/>
                  <a:pt x="167" y="0"/>
                  <a:pt x="167"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4062974" y="1399607"/>
            <a:ext cx="13719" cy="11637"/>
          </a:xfrm>
          <a:custGeom>
            <a:rect b="b" l="l" r="r" t="t"/>
            <a:pathLst>
              <a:path extrusionOk="0" h="587" w="692">
                <a:moveTo>
                  <a:pt x="168" y="0"/>
                </a:moveTo>
                <a:lnTo>
                  <a:pt x="1" y="314"/>
                </a:lnTo>
                <a:cubicBezTo>
                  <a:pt x="1" y="314"/>
                  <a:pt x="147" y="398"/>
                  <a:pt x="273" y="440"/>
                </a:cubicBezTo>
                <a:cubicBezTo>
                  <a:pt x="398" y="524"/>
                  <a:pt x="524" y="586"/>
                  <a:pt x="524" y="586"/>
                </a:cubicBezTo>
                <a:lnTo>
                  <a:pt x="691" y="272"/>
                </a:lnTo>
                <a:cubicBezTo>
                  <a:pt x="691" y="272"/>
                  <a:pt x="566" y="210"/>
                  <a:pt x="419" y="126"/>
                </a:cubicBezTo>
                <a:cubicBezTo>
                  <a:pt x="294" y="63"/>
                  <a:pt x="168" y="0"/>
                  <a:pt x="168"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9"/>
          <p:cNvSpPr/>
          <p:nvPr/>
        </p:nvSpPr>
        <p:spPr>
          <a:xfrm>
            <a:off x="3976695" y="1343185"/>
            <a:ext cx="12886" cy="12470"/>
          </a:xfrm>
          <a:custGeom>
            <a:rect b="b" l="l" r="r" t="t"/>
            <a:pathLst>
              <a:path extrusionOk="0" h="629" w="650">
                <a:moveTo>
                  <a:pt x="231" y="1"/>
                </a:moveTo>
                <a:lnTo>
                  <a:pt x="1" y="252"/>
                </a:lnTo>
                <a:cubicBezTo>
                  <a:pt x="1" y="252"/>
                  <a:pt x="105" y="357"/>
                  <a:pt x="210" y="440"/>
                </a:cubicBezTo>
                <a:cubicBezTo>
                  <a:pt x="314" y="524"/>
                  <a:pt x="440" y="629"/>
                  <a:pt x="440" y="629"/>
                </a:cubicBezTo>
                <a:lnTo>
                  <a:pt x="649" y="357"/>
                </a:lnTo>
                <a:cubicBezTo>
                  <a:pt x="649" y="357"/>
                  <a:pt x="545" y="273"/>
                  <a:pt x="419" y="168"/>
                </a:cubicBezTo>
                <a:lnTo>
                  <a:pt x="231"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
          <p:cNvSpPr/>
          <p:nvPr/>
        </p:nvSpPr>
        <p:spPr>
          <a:xfrm>
            <a:off x="3992872" y="1356051"/>
            <a:ext cx="13303" cy="12886"/>
          </a:xfrm>
          <a:custGeom>
            <a:rect b="b" l="l" r="r" t="t"/>
            <a:pathLst>
              <a:path extrusionOk="0" h="650" w="671">
                <a:moveTo>
                  <a:pt x="210" y="0"/>
                </a:moveTo>
                <a:lnTo>
                  <a:pt x="1" y="293"/>
                </a:lnTo>
                <a:cubicBezTo>
                  <a:pt x="1" y="293"/>
                  <a:pt x="84" y="377"/>
                  <a:pt x="231" y="482"/>
                </a:cubicBezTo>
                <a:cubicBezTo>
                  <a:pt x="356" y="544"/>
                  <a:pt x="461" y="649"/>
                  <a:pt x="461" y="649"/>
                </a:cubicBezTo>
                <a:lnTo>
                  <a:pt x="670" y="356"/>
                </a:lnTo>
                <a:cubicBezTo>
                  <a:pt x="670" y="356"/>
                  <a:pt x="566" y="293"/>
                  <a:pt x="440" y="210"/>
                </a:cubicBezTo>
                <a:cubicBezTo>
                  <a:pt x="335" y="105"/>
                  <a:pt x="210" y="0"/>
                  <a:pt x="210"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4009049" y="1368085"/>
            <a:ext cx="13303" cy="12054"/>
          </a:xfrm>
          <a:custGeom>
            <a:rect b="b" l="l" r="r" t="t"/>
            <a:pathLst>
              <a:path extrusionOk="0" h="608" w="671">
                <a:moveTo>
                  <a:pt x="231" y="0"/>
                </a:moveTo>
                <a:lnTo>
                  <a:pt x="1" y="293"/>
                </a:lnTo>
                <a:cubicBezTo>
                  <a:pt x="1" y="293"/>
                  <a:pt x="147" y="356"/>
                  <a:pt x="252" y="440"/>
                </a:cubicBezTo>
                <a:cubicBezTo>
                  <a:pt x="377" y="523"/>
                  <a:pt x="482" y="607"/>
                  <a:pt x="482" y="607"/>
                </a:cubicBezTo>
                <a:lnTo>
                  <a:pt x="670" y="314"/>
                </a:lnTo>
                <a:cubicBezTo>
                  <a:pt x="670" y="314"/>
                  <a:pt x="524" y="230"/>
                  <a:pt x="419" y="147"/>
                </a:cubicBezTo>
                <a:cubicBezTo>
                  <a:pt x="356" y="105"/>
                  <a:pt x="231" y="0"/>
                  <a:pt x="231"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3931890" y="1300462"/>
            <a:ext cx="13303" cy="13303"/>
          </a:xfrm>
          <a:custGeom>
            <a:rect b="b" l="l" r="r" t="t"/>
            <a:pathLst>
              <a:path extrusionOk="0" h="671" w="671">
                <a:moveTo>
                  <a:pt x="273" y="1"/>
                </a:moveTo>
                <a:lnTo>
                  <a:pt x="1" y="231"/>
                </a:lnTo>
                <a:cubicBezTo>
                  <a:pt x="1" y="231"/>
                  <a:pt x="105" y="335"/>
                  <a:pt x="189" y="440"/>
                </a:cubicBezTo>
                <a:lnTo>
                  <a:pt x="398" y="670"/>
                </a:lnTo>
                <a:lnTo>
                  <a:pt x="670" y="419"/>
                </a:lnTo>
                <a:lnTo>
                  <a:pt x="461" y="210"/>
                </a:lnTo>
                <a:cubicBezTo>
                  <a:pt x="377" y="105"/>
                  <a:pt x="273" y="1"/>
                  <a:pt x="273"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a:off x="3946005" y="1315806"/>
            <a:ext cx="12866" cy="12886"/>
          </a:xfrm>
          <a:custGeom>
            <a:rect b="b" l="l" r="r" t="t"/>
            <a:pathLst>
              <a:path extrusionOk="0" h="650" w="649">
                <a:moveTo>
                  <a:pt x="272" y="1"/>
                </a:moveTo>
                <a:lnTo>
                  <a:pt x="0" y="231"/>
                </a:lnTo>
                <a:lnTo>
                  <a:pt x="209" y="440"/>
                </a:lnTo>
                <a:lnTo>
                  <a:pt x="419" y="649"/>
                </a:lnTo>
                <a:lnTo>
                  <a:pt x="649" y="377"/>
                </a:lnTo>
                <a:lnTo>
                  <a:pt x="440" y="168"/>
                </a:lnTo>
                <a:lnTo>
                  <a:pt x="272"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9"/>
          <p:cNvSpPr/>
          <p:nvPr/>
        </p:nvSpPr>
        <p:spPr>
          <a:xfrm>
            <a:off x="3960934" y="1329505"/>
            <a:ext cx="13303" cy="13283"/>
          </a:xfrm>
          <a:custGeom>
            <a:rect b="b" l="l" r="r" t="t"/>
            <a:pathLst>
              <a:path extrusionOk="0" h="670" w="671">
                <a:moveTo>
                  <a:pt x="252" y="0"/>
                </a:moveTo>
                <a:lnTo>
                  <a:pt x="0" y="272"/>
                </a:lnTo>
                <a:lnTo>
                  <a:pt x="210" y="482"/>
                </a:lnTo>
                <a:cubicBezTo>
                  <a:pt x="314" y="586"/>
                  <a:pt x="419" y="670"/>
                  <a:pt x="419" y="670"/>
                </a:cubicBezTo>
                <a:lnTo>
                  <a:pt x="670" y="398"/>
                </a:lnTo>
                <a:cubicBezTo>
                  <a:pt x="670" y="398"/>
                  <a:pt x="565" y="293"/>
                  <a:pt x="461" y="210"/>
                </a:cubicBezTo>
                <a:lnTo>
                  <a:pt x="252"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9"/>
          <p:cNvSpPr/>
          <p:nvPr/>
        </p:nvSpPr>
        <p:spPr>
          <a:xfrm>
            <a:off x="3894143" y="1251929"/>
            <a:ext cx="12173" cy="12886"/>
          </a:xfrm>
          <a:custGeom>
            <a:rect b="b" l="l" r="r" t="t"/>
            <a:pathLst>
              <a:path extrusionOk="0" h="650" w="614">
                <a:moveTo>
                  <a:pt x="294" y="1"/>
                </a:moveTo>
                <a:lnTo>
                  <a:pt x="1" y="189"/>
                </a:lnTo>
                <a:cubicBezTo>
                  <a:pt x="1" y="189"/>
                  <a:pt x="84" y="314"/>
                  <a:pt x="147" y="419"/>
                </a:cubicBezTo>
                <a:cubicBezTo>
                  <a:pt x="231" y="545"/>
                  <a:pt x="315" y="649"/>
                  <a:pt x="315" y="649"/>
                </a:cubicBezTo>
                <a:lnTo>
                  <a:pt x="608" y="440"/>
                </a:lnTo>
                <a:cubicBezTo>
                  <a:pt x="609" y="442"/>
                  <a:pt x="610" y="443"/>
                  <a:pt x="611" y="443"/>
                </a:cubicBezTo>
                <a:cubicBezTo>
                  <a:pt x="614" y="443"/>
                  <a:pt x="536" y="345"/>
                  <a:pt x="440" y="231"/>
                </a:cubicBezTo>
                <a:cubicBezTo>
                  <a:pt x="356" y="105"/>
                  <a:pt x="294" y="1"/>
                  <a:pt x="294"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9"/>
          <p:cNvSpPr/>
          <p:nvPr/>
        </p:nvSpPr>
        <p:spPr>
          <a:xfrm>
            <a:off x="3906176" y="1268523"/>
            <a:ext cx="12886" cy="13303"/>
          </a:xfrm>
          <a:custGeom>
            <a:rect b="b" l="l" r="r" t="t"/>
            <a:pathLst>
              <a:path extrusionOk="0" h="671" w="650">
                <a:moveTo>
                  <a:pt x="294" y="1"/>
                </a:moveTo>
                <a:lnTo>
                  <a:pt x="1" y="210"/>
                </a:lnTo>
                <a:cubicBezTo>
                  <a:pt x="1" y="210"/>
                  <a:pt x="84" y="335"/>
                  <a:pt x="189" y="440"/>
                </a:cubicBezTo>
                <a:cubicBezTo>
                  <a:pt x="252" y="545"/>
                  <a:pt x="356" y="670"/>
                  <a:pt x="356" y="670"/>
                </a:cubicBezTo>
                <a:lnTo>
                  <a:pt x="649" y="461"/>
                </a:lnTo>
                <a:cubicBezTo>
                  <a:pt x="649" y="461"/>
                  <a:pt x="566" y="356"/>
                  <a:pt x="461" y="231"/>
                </a:cubicBezTo>
                <a:cubicBezTo>
                  <a:pt x="356" y="126"/>
                  <a:pt x="294" y="1"/>
                  <a:pt x="294"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9"/>
          <p:cNvSpPr/>
          <p:nvPr/>
        </p:nvSpPr>
        <p:spPr>
          <a:xfrm>
            <a:off x="3919043" y="1284700"/>
            <a:ext cx="12450" cy="12886"/>
          </a:xfrm>
          <a:custGeom>
            <a:rect b="b" l="l" r="r" t="t"/>
            <a:pathLst>
              <a:path extrusionOk="0" h="650" w="628">
                <a:moveTo>
                  <a:pt x="272" y="1"/>
                </a:moveTo>
                <a:lnTo>
                  <a:pt x="0" y="210"/>
                </a:lnTo>
                <a:cubicBezTo>
                  <a:pt x="0" y="210"/>
                  <a:pt x="84" y="314"/>
                  <a:pt x="189" y="440"/>
                </a:cubicBezTo>
                <a:cubicBezTo>
                  <a:pt x="293" y="545"/>
                  <a:pt x="356" y="649"/>
                  <a:pt x="356" y="649"/>
                </a:cubicBezTo>
                <a:lnTo>
                  <a:pt x="628" y="419"/>
                </a:lnTo>
                <a:cubicBezTo>
                  <a:pt x="628" y="419"/>
                  <a:pt x="523" y="314"/>
                  <a:pt x="440" y="210"/>
                </a:cubicBezTo>
                <a:cubicBezTo>
                  <a:pt x="335" y="126"/>
                  <a:pt x="272" y="1"/>
                  <a:pt x="272"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9"/>
          <p:cNvSpPr/>
          <p:nvPr/>
        </p:nvSpPr>
        <p:spPr>
          <a:xfrm>
            <a:off x="3863453" y="1198421"/>
            <a:ext cx="11637" cy="13699"/>
          </a:xfrm>
          <a:custGeom>
            <a:rect b="b" l="l" r="r" t="t"/>
            <a:pathLst>
              <a:path extrusionOk="0" h="691" w="587">
                <a:moveTo>
                  <a:pt x="314" y="0"/>
                </a:moveTo>
                <a:lnTo>
                  <a:pt x="0" y="168"/>
                </a:lnTo>
                <a:cubicBezTo>
                  <a:pt x="0" y="168"/>
                  <a:pt x="63" y="293"/>
                  <a:pt x="147" y="419"/>
                </a:cubicBezTo>
                <a:cubicBezTo>
                  <a:pt x="210" y="544"/>
                  <a:pt x="272" y="691"/>
                  <a:pt x="272" y="691"/>
                </a:cubicBezTo>
                <a:lnTo>
                  <a:pt x="586" y="524"/>
                </a:lnTo>
                <a:cubicBezTo>
                  <a:pt x="586" y="524"/>
                  <a:pt x="524" y="398"/>
                  <a:pt x="461" y="272"/>
                </a:cubicBezTo>
                <a:cubicBezTo>
                  <a:pt x="377" y="126"/>
                  <a:pt x="314" y="0"/>
                  <a:pt x="314"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9"/>
          <p:cNvSpPr/>
          <p:nvPr/>
        </p:nvSpPr>
        <p:spPr>
          <a:xfrm>
            <a:off x="3872989" y="1216680"/>
            <a:ext cx="12054" cy="13283"/>
          </a:xfrm>
          <a:custGeom>
            <a:rect b="b" l="l" r="r" t="t"/>
            <a:pathLst>
              <a:path extrusionOk="0" h="670" w="608">
                <a:moveTo>
                  <a:pt x="315" y="0"/>
                </a:moveTo>
                <a:lnTo>
                  <a:pt x="1" y="147"/>
                </a:lnTo>
                <a:cubicBezTo>
                  <a:pt x="1" y="147"/>
                  <a:pt x="43" y="293"/>
                  <a:pt x="126" y="419"/>
                </a:cubicBezTo>
                <a:lnTo>
                  <a:pt x="294" y="670"/>
                </a:lnTo>
                <a:lnTo>
                  <a:pt x="607" y="502"/>
                </a:lnTo>
                <a:cubicBezTo>
                  <a:pt x="587" y="481"/>
                  <a:pt x="524" y="398"/>
                  <a:pt x="440" y="251"/>
                </a:cubicBezTo>
                <a:cubicBezTo>
                  <a:pt x="356" y="126"/>
                  <a:pt x="315" y="0"/>
                  <a:pt x="315"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9"/>
          <p:cNvSpPr/>
          <p:nvPr/>
        </p:nvSpPr>
        <p:spPr>
          <a:xfrm>
            <a:off x="3883358" y="1234919"/>
            <a:ext cx="12054" cy="13303"/>
          </a:xfrm>
          <a:custGeom>
            <a:rect b="b" l="l" r="r" t="t"/>
            <a:pathLst>
              <a:path extrusionOk="0" h="671" w="608">
                <a:moveTo>
                  <a:pt x="294" y="1"/>
                </a:moveTo>
                <a:lnTo>
                  <a:pt x="1" y="168"/>
                </a:lnTo>
                <a:lnTo>
                  <a:pt x="147" y="440"/>
                </a:lnTo>
                <a:cubicBezTo>
                  <a:pt x="231" y="566"/>
                  <a:pt x="315" y="670"/>
                  <a:pt x="315" y="670"/>
                </a:cubicBezTo>
                <a:lnTo>
                  <a:pt x="608" y="482"/>
                </a:lnTo>
                <a:cubicBezTo>
                  <a:pt x="587" y="461"/>
                  <a:pt x="524" y="336"/>
                  <a:pt x="440" y="231"/>
                </a:cubicBezTo>
                <a:cubicBezTo>
                  <a:pt x="356" y="84"/>
                  <a:pt x="294" y="1"/>
                  <a:pt x="294"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9"/>
          <p:cNvSpPr/>
          <p:nvPr/>
        </p:nvSpPr>
        <p:spPr>
          <a:xfrm>
            <a:off x="3841467" y="1141582"/>
            <a:ext cx="10388" cy="13303"/>
          </a:xfrm>
          <a:custGeom>
            <a:rect b="b" l="l" r="r" t="t"/>
            <a:pathLst>
              <a:path extrusionOk="0" h="671" w="524">
                <a:moveTo>
                  <a:pt x="335" y="1"/>
                </a:moveTo>
                <a:lnTo>
                  <a:pt x="0" y="106"/>
                </a:lnTo>
                <a:cubicBezTo>
                  <a:pt x="0" y="106"/>
                  <a:pt x="21" y="231"/>
                  <a:pt x="63" y="378"/>
                </a:cubicBezTo>
                <a:cubicBezTo>
                  <a:pt x="126" y="524"/>
                  <a:pt x="168" y="671"/>
                  <a:pt x="168" y="671"/>
                </a:cubicBezTo>
                <a:lnTo>
                  <a:pt x="524" y="566"/>
                </a:lnTo>
                <a:cubicBezTo>
                  <a:pt x="524" y="524"/>
                  <a:pt x="461" y="378"/>
                  <a:pt x="419" y="252"/>
                </a:cubicBezTo>
                <a:cubicBezTo>
                  <a:pt x="356" y="126"/>
                  <a:pt x="335" y="1"/>
                  <a:pt x="335"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9"/>
          <p:cNvSpPr/>
          <p:nvPr/>
        </p:nvSpPr>
        <p:spPr>
          <a:xfrm>
            <a:off x="3847692" y="1160674"/>
            <a:ext cx="10805" cy="12886"/>
          </a:xfrm>
          <a:custGeom>
            <a:rect b="b" l="l" r="r" t="t"/>
            <a:pathLst>
              <a:path extrusionOk="0" h="650" w="545">
                <a:moveTo>
                  <a:pt x="335" y="0"/>
                </a:moveTo>
                <a:lnTo>
                  <a:pt x="0" y="126"/>
                </a:lnTo>
                <a:lnTo>
                  <a:pt x="84" y="398"/>
                </a:lnTo>
                <a:lnTo>
                  <a:pt x="189" y="649"/>
                </a:lnTo>
                <a:lnTo>
                  <a:pt x="503" y="524"/>
                </a:lnTo>
                <a:cubicBezTo>
                  <a:pt x="544" y="524"/>
                  <a:pt x="482" y="398"/>
                  <a:pt x="440" y="252"/>
                </a:cubicBezTo>
                <a:lnTo>
                  <a:pt x="335"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9"/>
          <p:cNvSpPr/>
          <p:nvPr/>
        </p:nvSpPr>
        <p:spPr>
          <a:xfrm>
            <a:off x="3855563" y="1179746"/>
            <a:ext cx="11221" cy="12886"/>
          </a:xfrm>
          <a:custGeom>
            <a:rect b="b" l="l" r="r" t="t"/>
            <a:pathLst>
              <a:path extrusionOk="0" h="650" w="566">
                <a:moveTo>
                  <a:pt x="315" y="1"/>
                </a:moveTo>
                <a:lnTo>
                  <a:pt x="1" y="126"/>
                </a:lnTo>
                <a:cubicBezTo>
                  <a:pt x="1" y="126"/>
                  <a:pt x="43" y="168"/>
                  <a:pt x="43" y="210"/>
                </a:cubicBezTo>
                <a:cubicBezTo>
                  <a:pt x="64" y="273"/>
                  <a:pt x="85" y="336"/>
                  <a:pt x="126" y="398"/>
                </a:cubicBezTo>
                <a:cubicBezTo>
                  <a:pt x="168" y="524"/>
                  <a:pt x="252" y="650"/>
                  <a:pt x="252" y="650"/>
                </a:cubicBezTo>
                <a:lnTo>
                  <a:pt x="566" y="524"/>
                </a:lnTo>
                <a:cubicBezTo>
                  <a:pt x="545" y="524"/>
                  <a:pt x="482" y="398"/>
                  <a:pt x="419" y="273"/>
                </a:cubicBezTo>
                <a:cubicBezTo>
                  <a:pt x="398" y="210"/>
                  <a:pt x="378" y="126"/>
                  <a:pt x="357" y="85"/>
                </a:cubicBezTo>
                <a:cubicBezTo>
                  <a:pt x="315" y="22"/>
                  <a:pt x="315" y="1"/>
                  <a:pt x="315"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9"/>
          <p:cNvSpPr/>
          <p:nvPr/>
        </p:nvSpPr>
        <p:spPr>
          <a:xfrm>
            <a:off x="3827371" y="1081452"/>
            <a:ext cx="9139" cy="12450"/>
          </a:xfrm>
          <a:custGeom>
            <a:rect b="b" l="l" r="r" t="t"/>
            <a:pathLst>
              <a:path extrusionOk="0" h="628" w="461">
                <a:moveTo>
                  <a:pt x="356" y="0"/>
                </a:moveTo>
                <a:lnTo>
                  <a:pt x="0" y="42"/>
                </a:lnTo>
                <a:lnTo>
                  <a:pt x="105" y="628"/>
                </a:lnTo>
                <a:lnTo>
                  <a:pt x="460" y="565"/>
                </a:lnTo>
                <a:lnTo>
                  <a:pt x="356" y="0"/>
                </a:lnTo>
                <a:close/>
              </a:path>
            </a:pathLst>
          </a:custGeom>
          <a:solidFill>
            <a:srgbClr val="AADDF6"/>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9"/>
          <p:cNvSpPr/>
          <p:nvPr/>
        </p:nvSpPr>
        <p:spPr>
          <a:xfrm>
            <a:off x="3831515" y="1101357"/>
            <a:ext cx="9139" cy="13283"/>
          </a:xfrm>
          <a:custGeom>
            <a:rect b="b" l="l" r="r" t="t"/>
            <a:pathLst>
              <a:path extrusionOk="0" h="670" w="461">
                <a:moveTo>
                  <a:pt x="335" y="0"/>
                </a:moveTo>
                <a:lnTo>
                  <a:pt x="0" y="84"/>
                </a:lnTo>
                <a:cubicBezTo>
                  <a:pt x="0" y="84"/>
                  <a:pt x="21" y="210"/>
                  <a:pt x="42" y="377"/>
                </a:cubicBezTo>
                <a:cubicBezTo>
                  <a:pt x="63" y="503"/>
                  <a:pt x="126" y="670"/>
                  <a:pt x="126" y="670"/>
                </a:cubicBezTo>
                <a:lnTo>
                  <a:pt x="461" y="586"/>
                </a:lnTo>
                <a:cubicBezTo>
                  <a:pt x="440" y="565"/>
                  <a:pt x="419" y="419"/>
                  <a:pt x="398" y="293"/>
                </a:cubicBezTo>
                <a:cubicBezTo>
                  <a:pt x="356" y="168"/>
                  <a:pt x="335" y="0"/>
                  <a:pt x="335" y="0"/>
                </a:cubicBezTo>
                <a:close/>
              </a:path>
            </a:pathLst>
          </a:custGeom>
          <a:solidFill>
            <a:srgbClr val="AADDF6"/>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9"/>
          <p:cNvSpPr/>
          <p:nvPr/>
        </p:nvSpPr>
        <p:spPr>
          <a:xfrm>
            <a:off x="3835658" y="1121678"/>
            <a:ext cx="9972" cy="12470"/>
          </a:xfrm>
          <a:custGeom>
            <a:rect b="b" l="l" r="r" t="t"/>
            <a:pathLst>
              <a:path extrusionOk="0" h="629" w="503">
                <a:moveTo>
                  <a:pt x="335" y="1"/>
                </a:moveTo>
                <a:lnTo>
                  <a:pt x="1" y="84"/>
                </a:lnTo>
                <a:cubicBezTo>
                  <a:pt x="1" y="84"/>
                  <a:pt x="1" y="105"/>
                  <a:pt x="21" y="168"/>
                </a:cubicBezTo>
                <a:cubicBezTo>
                  <a:pt x="42" y="210"/>
                  <a:pt x="42" y="294"/>
                  <a:pt x="84" y="335"/>
                </a:cubicBezTo>
                <a:cubicBezTo>
                  <a:pt x="126" y="482"/>
                  <a:pt x="147" y="628"/>
                  <a:pt x="147" y="628"/>
                </a:cubicBezTo>
                <a:lnTo>
                  <a:pt x="503" y="524"/>
                </a:lnTo>
                <a:cubicBezTo>
                  <a:pt x="503" y="524"/>
                  <a:pt x="461" y="398"/>
                  <a:pt x="419" y="273"/>
                </a:cubicBezTo>
                <a:cubicBezTo>
                  <a:pt x="398" y="189"/>
                  <a:pt x="398" y="126"/>
                  <a:pt x="356" y="84"/>
                </a:cubicBezTo>
                <a:cubicBezTo>
                  <a:pt x="356" y="22"/>
                  <a:pt x="335" y="1"/>
                  <a:pt x="335"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9"/>
          <p:cNvSpPr/>
          <p:nvPr/>
        </p:nvSpPr>
        <p:spPr>
          <a:xfrm>
            <a:off x="3822792" y="1020053"/>
            <a:ext cx="7078" cy="12054"/>
          </a:xfrm>
          <a:custGeom>
            <a:rect b="b" l="l" r="r" t="t"/>
            <a:pathLst>
              <a:path extrusionOk="0" h="608" w="357">
                <a:moveTo>
                  <a:pt x="1" y="0"/>
                </a:moveTo>
                <a:lnTo>
                  <a:pt x="1" y="607"/>
                </a:lnTo>
                <a:lnTo>
                  <a:pt x="357" y="586"/>
                </a:lnTo>
                <a:lnTo>
                  <a:pt x="336" y="0"/>
                </a:lnTo>
                <a:close/>
              </a:path>
            </a:pathLst>
          </a:custGeom>
          <a:solidFill>
            <a:srgbClr val="AADDF6"/>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9"/>
          <p:cNvSpPr/>
          <p:nvPr/>
        </p:nvSpPr>
        <p:spPr>
          <a:xfrm>
            <a:off x="3823208" y="1040791"/>
            <a:ext cx="7910" cy="12054"/>
          </a:xfrm>
          <a:custGeom>
            <a:rect b="b" l="l" r="r" t="t"/>
            <a:pathLst>
              <a:path extrusionOk="0" h="608" w="399">
                <a:moveTo>
                  <a:pt x="1" y="1"/>
                </a:moveTo>
                <a:lnTo>
                  <a:pt x="43" y="607"/>
                </a:lnTo>
                <a:lnTo>
                  <a:pt x="398" y="586"/>
                </a:lnTo>
                <a:lnTo>
                  <a:pt x="357" y="1"/>
                </a:lnTo>
                <a:close/>
              </a:path>
            </a:pathLst>
          </a:custGeom>
          <a:solidFill>
            <a:srgbClr val="AADDF6"/>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9"/>
          <p:cNvSpPr/>
          <p:nvPr/>
        </p:nvSpPr>
        <p:spPr>
          <a:xfrm>
            <a:off x="3824873" y="1061111"/>
            <a:ext cx="8326" cy="12054"/>
          </a:xfrm>
          <a:custGeom>
            <a:rect b="b" l="l" r="r" t="t"/>
            <a:pathLst>
              <a:path extrusionOk="0" h="608" w="420">
                <a:moveTo>
                  <a:pt x="356" y="1"/>
                </a:moveTo>
                <a:lnTo>
                  <a:pt x="1" y="22"/>
                </a:lnTo>
                <a:lnTo>
                  <a:pt x="63" y="608"/>
                </a:lnTo>
                <a:lnTo>
                  <a:pt x="419" y="566"/>
                </a:lnTo>
                <a:lnTo>
                  <a:pt x="356" y="1"/>
                </a:lnTo>
                <a:close/>
              </a:path>
            </a:pathLst>
          </a:custGeom>
          <a:solidFill>
            <a:srgbClr val="AADDF6"/>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9"/>
          <p:cNvSpPr/>
          <p:nvPr/>
        </p:nvSpPr>
        <p:spPr>
          <a:xfrm>
            <a:off x="3824873" y="581995"/>
            <a:ext cx="867800" cy="433930"/>
          </a:xfrm>
          <a:custGeom>
            <a:rect b="b" l="l" r="r" t="t"/>
            <a:pathLst>
              <a:path extrusionOk="0" fill="none" h="21888" w="43773">
                <a:moveTo>
                  <a:pt x="1" y="21887"/>
                </a:moveTo>
                <a:cubicBezTo>
                  <a:pt x="1" y="9814"/>
                  <a:pt x="9793" y="1"/>
                  <a:pt x="21887" y="1"/>
                </a:cubicBezTo>
                <a:cubicBezTo>
                  <a:pt x="33960" y="1"/>
                  <a:pt x="43773" y="9814"/>
                  <a:pt x="43773" y="21887"/>
                </a:cubicBezTo>
              </a:path>
            </a:pathLst>
          </a:custGeom>
          <a:solidFill>
            <a:srgbClr val="1EFFC1"/>
          </a:solidFill>
          <a:ln cap="flat" cmpd="sng" w="19050">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9"/>
          <p:cNvSpPr/>
          <p:nvPr/>
        </p:nvSpPr>
        <p:spPr>
          <a:xfrm>
            <a:off x="3804969" y="1004709"/>
            <a:ext cx="42743" cy="42326"/>
          </a:xfrm>
          <a:custGeom>
            <a:rect b="b" l="l" r="r" t="t"/>
            <a:pathLst>
              <a:path extrusionOk="0" h="2135" w="2156">
                <a:moveTo>
                  <a:pt x="1067" y="0"/>
                </a:moveTo>
                <a:cubicBezTo>
                  <a:pt x="481" y="0"/>
                  <a:pt x="0" y="460"/>
                  <a:pt x="0" y="1067"/>
                </a:cubicBezTo>
                <a:cubicBezTo>
                  <a:pt x="0" y="1653"/>
                  <a:pt x="481" y="2134"/>
                  <a:pt x="1067" y="2134"/>
                </a:cubicBezTo>
                <a:cubicBezTo>
                  <a:pt x="1674" y="2134"/>
                  <a:pt x="2155" y="1674"/>
                  <a:pt x="2155" y="1067"/>
                </a:cubicBezTo>
                <a:cubicBezTo>
                  <a:pt x="2155" y="481"/>
                  <a:pt x="1653" y="21"/>
                  <a:pt x="1067" y="0"/>
                </a:cubicBezTo>
                <a:close/>
              </a:path>
            </a:pathLst>
          </a:custGeom>
          <a:solidFill>
            <a:schemeClr val="accen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9"/>
          <p:cNvSpPr/>
          <p:nvPr/>
        </p:nvSpPr>
        <p:spPr>
          <a:xfrm>
            <a:off x="4242174" y="1426570"/>
            <a:ext cx="42326" cy="42743"/>
          </a:xfrm>
          <a:custGeom>
            <a:rect b="b" l="l" r="r" t="t"/>
            <a:pathLst>
              <a:path extrusionOk="0" h="2156" w="2135">
                <a:moveTo>
                  <a:pt x="1068" y="0"/>
                </a:moveTo>
                <a:cubicBezTo>
                  <a:pt x="461" y="0"/>
                  <a:pt x="1" y="482"/>
                  <a:pt x="1" y="1068"/>
                </a:cubicBezTo>
                <a:cubicBezTo>
                  <a:pt x="1" y="1674"/>
                  <a:pt x="461" y="2156"/>
                  <a:pt x="1068" y="2156"/>
                </a:cubicBezTo>
                <a:cubicBezTo>
                  <a:pt x="1675" y="2156"/>
                  <a:pt x="2135" y="1674"/>
                  <a:pt x="2135" y="1068"/>
                </a:cubicBezTo>
                <a:cubicBezTo>
                  <a:pt x="2135" y="482"/>
                  <a:pt x="1675" y="0"/>
                  <a:pt x="1068" y="0"/>
                </a:cubicBezTo>
                <a:close/>
              </a:path>
            </a:pathLst>
          </a:custGeom>
          <a:solidFill>
            <a:schemeClr val="accen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9"/>
          <p:cNvSpPr/>
          <p:nvPr/>
        </p:nvSpPr>
        <p:spPr>
          <a:xfrm>
            <a:off x="4669446" y="1004709"/>
            <a:ext cx="42326" cy="42326"/>
          </a:xfrm>
          <a:custGeom>
            <a:rect b="b" l="l" r="r" t="t"/>
            <a:pathLst>
              <a:path extrusionOk="0" h="2135" w="2135">
                <a:moveTo>
                  <a:pt x="1067" y="0"/>
                </a:moveTo>
                <a:cubicBezTo>
                  <a:pt x="460" y="0"/>
                  <a:pt x="0" y="460"/>
                  <a:pt x="0" y="1067"/>
                </a:cubicBezTo>
                <a:cubicBezTo>
                  <a:pt x="0" y="1653"/>
                  <a:pt x="460" y="2134"/>
                  <a:pt x="1067" y="2134"/>
                </a:cubicBezTo>
                <a:cubicBezTo>
                  <a:pt x="1674" y="2134"/>
                  <a:pt x="2134" y="1674"/>
                  <a:pt x="2134" y="1067"/>
                </a:cubicBezTo>
                <a:cubicBezTo>
                  <a:pt x="2134" y="481"/>
                  <a:pt x="1674" y="21"/>
                  <a:pt x="1067" y="0"/>
                </a:cubicBezTo>
                <a:close/>
              </a:path>
            </a:pathLst>
          </a:custGeom>
          <a:solidFill>
            <a:schemeClr val="accen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9"/>
          <p:cNvSpPr/>
          <p:nvPr/>
        </p:nvSpPr>
        <p:spPr>
          <a:xfrm>
            <a:off x="3898306" y="660820"/>
            <a:ext cx="730075" cy="730492"/>
          </a:xfrm>
          <a:custGeom>
            <a:rect b="b" l="l" r="r" t="t"/>
            <a:pathLst>
              <a:path extrusionOk="0" fill="none" h="36847" w="36826">
                <a:moveTo>
                  <a:pt x="22367" y="2197"/>
                </a:moveTo>
                <a:cubicBezTo>
                  <a:pt x="31323" y="4374"/>
                  <a:pt x="36826" y="13413"/>
                  <a:pt x="34650" y="22368"/>
                </a:cubicBezTo>
                <a:cubicBezTo>
                  <a:pt x="32473" y="31344"/>
                  <a:pt x="23434" y="36847"/>
                  <a:pt x="14458" y="34671"/>
                </a:cubicBezTo>
                <a:cubicBezTo>
                  <a:pt x="5503" y="32495"/>
                  <a:pt x="0" y="23456"/>
                  <a:pt x="2176" y="14480"/>
                </a:cubicBezTo>
                <a:cubicBezTo>
                  <a:pt x="4352" y="5503"/>
                  <a:pt x="13391" y="0"/>
                  <a:pt x="22367" y="2197"/>
                </a:cubicBezTo>
                <a:close/>
              </a:path>
            </a:pathLst>
          </a:custGeom>
          <a:solidFill>
            <a:srgbClr val="1EFFC1"/>
          </a:solidFill>
          <a:ln cap="flat" cmpd="sng" w="285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9"/>
          <p:cNvSpPr/>
          <p:nvPr/>
        </p:nvSpPr>
        <p:spPr>
          <a:xfrm>
            <a:off x="4850713" y="879573"/>
            <a:ext cx="273367" cy="271047"/>
          </a:xfrm>
          <a:custGeom>
            <a:rect b="b" l="l" r="r" t="t"/>
            <a:pathLst>
              <a:path extrusionOk="0" h="13672" w="13789">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9"/>
          <p:cNvSpPr/>
          <p:nvPr/>
        </p:nvSpPr>
        <p:spPr>
          <a:xfrm>
            <a:off x="4863976" y="891726"/>
            <a:ext cx="155170" cy="140123"/>
          </a:xfrm>
          <a:custGeom>
            <a:rect b="b" l="l" r="r" t="t"/>
            <a:pathLst>
              <a:path extrusionOk="0" h="7068" w="7827">
                <a:moveTo>
                  <a:pt x="3934" y="0"/>
                </a:moveTo>
                <a:cubicBezTo>
                  <a:pt x="3065" y="0"/>
                  <a:pt x="2192" y="320"/>
                  <a:pt x="1507" y="954"/>
                </a:cubicBezTo>
                <a:cubicBezTo>
                  <a:pt x="84" y="2293"/>
                  <a:pt x="1" y="4553"/>
                  <a:pt x="1340" y="5955"/>
                </a:cubicBezTo>
                <a:cubicBezTo>
                  <a:pt x="2037" y="6696"/>
                  <a:pt x="2979" y="7068"/>
                  <a:pt x="3923" y="7068"/>
                </a:cubicBezTo>
                <a:cubicBezTo>
                  <a:pt x="4790" y="7068"/>
                  <a:pt x="5659" y="6753"/>
                  <a:pt x="6340" y="6122"/>
                </a:cubicBezTo>
                <a:cubicBezTo>
                  <a:pt x="7742" y="4783"/>
                  <a:pt x="7826" y="2523"/>
                  <a:pt x="6487" y="1121"/>
                </a:cubicBezTo>
                <a:cubicBezTo>
                  <a:pt x="5803" y="372"/>
                  <a:pt x="4871" y="0"/>
                  <a:pt x="3934" y="0"/>
                </a:cubicBezTo>
                <a:close/>
              </a:path>
            </a:pathLst>
          </a:custGeom>
          <a:solidFill>
            <a:srgbClr val="052643"/>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9"/>
          <p:cNvSpPr/>
          <p:nvPr/>
        </p:nvSpPr>
        <p:spPr>
          <a:xfrm>
            <a:off x="3143343" y="1508706"/>
            <a:ext cx="283735" cy="176720"/>
          </a:xfrm>
          <a:custGeom>
            <a:rect b="b" l="l" r="r" t="t"/>
            <a:pathLst>
              <a:path extrusionOk="0" h="8914" w="14312">
                <a:moveTo>
                  <a:pt x="837" y="0"/>
                </a:moveTo>
                <a:cubicBezTo>
                  <a:pt x="377" y="0"/>
                  <a:pt x="0" y="356"/>
                  <a:pt x="0" y="837"/>
                </a:cubicBezTo>
                <a:lnTo>
                  <a:pt x="0" y="8077"/>
                </a:lnTo>
                <a:cubicBezTo>
                  <a:pt x="0" y="8537"/>
                  <a:pt x="377" y="8914"/>
                  <a:pt x="837" y="8914"/>
                </a:cubicBezTo>
                <a:lnTo>
                  <a:pt x="13475" y="8914"/>
                </a:lnTo>
                <a:cubicBezTo>
                  <a:pt x="13935" y="8914"/>
                  <a:pt x="14312" y="8537"/>
                  <a:pt x="14312" y="8077"/>
                </a:cubicBezTo>
                <a:lnTo>
                  <a:pt x="14312" y="837"/>
                </a:lnTo>
                <a:cubicBezTo>
                  <a:pt x="14312" y="356"/>
                  <a:pt x="13935" y="0"/>
                  <a:pt x="134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9"/>
          <p:cNvSpPr/>
          <p:nvPr/>
        </p:nvSpPr>
        <p:spPr>
          <a:xfrm>
            <a:off x="3167807" y="1532337"/>
            <a:ext cx="85049" cy="32394"/>
          </a:xfrm>
          <a:custGeom>
            <a:rect b="b" l="l" r="r" t="t"/>
            <a:pathLst>
              <a:path extrusionOk="0" h="1634" w="4290">
                <a:moveTo>
                  <a:pt x="607" y="1"/>
                </a:moveTo>
                <a:cubicBezTo>
                  <a:pt x="252" y="1"/>
                  <a:pt x="1" y="252"/>
                  <a:pt x="1" y="608"/>
                </a:cubicBezTo>
                <a:lnTo>
                  <a:pt x="1" y="1026"/>
                </a:lnTo>
                <a:cubicBezTo>
                  <a:pt x="1" y="1361"/>
                  <a:pt x="252" y="1633"/>
                  <a:pt x="607" y="1633"/>
                </a:cubicBezTo>
                <a:lnTo>
                  <a:pt x="3683" y="1633"/>
                </a:lnTo>
                <a:cubicBezTo>
                  <a:pt x="3997" y="1633"/>
                  <a:pt x="4290" y="1361"/>
                  <a:pt x="4290" y="1026"/>
                </a:cubicBezTo>
                <a:lnTo>
                  <a:pt x="4290" y="608"/>
                </a:lnTo>
                <a:cubicBezTo>
                  <a:pt x="4290" y="252"/>
                  <a:pt x="4018" y="1"/>
                  <a:pt x="3683" y="1"/>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9"/>
          <p:cNvSpPr/>
          <p:nvPr/>
        </p:nvSpPr>
        <p:spPr>
          <a:xfrm>
            <a:off x="3167807" y="1581286"/>
            <a:ext cx="85049" cy="80093"/>
          </a:xfrm>
          <a:custGeom>
            <a:rect b="b" l="l" r="r" t="t"/>
            <a:pathLst>
              <a:path extrusionOk="0" h="4040" w="4290">
                <a:moveTo>
                  <a:pt x="607" y="1"/>
                </a:moveTo>
                <a:cubicBezTo>
                  <a:pt x="252" y="1"/>
                  <a:pt x="1" y="252"/>
                  <a:pt x="1" y="587"/>
                </a:cubicBezTo>
                <a:lnTo>
                  <a:pt x="1" y="3453"/>
                </a:lnTo>
                <a:cubicBezTo>
                  <a:pt x="1" y="3788"/>
                  <a:pt x="252" y="4039"/>
                  <a:pt x="607" y="4039"/>
                </a:cubicBezTo>
                <a:lnTo>
                  <a:pt x="3683" y="4039"/>
                </a:lnTo>
                <a:cubicBezTo>
                  <a:pt x="3997" y="4039"/>
                  <a:pt x="4290" y="3788"/>
                  <a:pt x="4290" y="3453"/>
                </a:cubicBezTo>
                <a:lnTo>
                  <a:pt x="4290" y="587"/>
                </a:lnTo>
                <a:cubicBezTo>
                  <a:pt x="4290" y="252"/>
                  <a:pt x="4018" y="1"/>
                  <a:pt x="3683" y="1"/>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9"/>
          <p:cNvSpPr/>
          <p:nvPr/>
        </p:nvSpPr>
        <p:spPr>
          <a:xfrm>
            <a:off x="3273594" y="1536917"/>
            <a:ext cx="133165" cy="20"/>
          </a:xfrm>
          <a:custGeom>
            <a:rect b="b" l="l" r="r" t="t"/>
            <a:pathLst>
              <a:path extrusionOk="0" fill="none" h="1" w="6717">
                <a:moveTo>
                  <a:pt x="0" y="0"/>
                </a:moveTo>
                <a:lnTo>
                  <a:pt x="6717" y="0"/>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9"/>
          <p:cNvSpPr/>
          <p:nvPr/>
        </p:nvSpPr>
        <p:spPr>
          <a:xfrm>
            <a:off x="3273594" y="1554324"/>
            <a:ext cx="133165" cy="20"/>
          </a:xfrm>
          <a:custGeom>
            <a:rect b="b" l="l" r="r" t="t"/>
            <a:pathLst>
              <a:path extrusionOk="0" fill="none" h="1" w="6717">
                <a:moveTo>
                  <a:pt x="0" y="1"/>
                </a:moveTo>
                <a:lnTo>
                  <a:pt x="6717" y="1"/>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9"/>
          <p:cNvSpPr/>
          <p:nvPr/>
        </p:nvSpPr>
        <p:spPr>
          <a:xfrm>
            <a:off x="3273594" y="1571334"/>
            <a:ext cx="133165" cy="20"/>
          </a:xfrm>
          <a:custGeom>
            <a:rect b="b" l="l" r="r" t="t"/>
            <a:pathLst>
              <a:path extrusionOk="0" fill="none" h="1" w="6717">
                <a:moveTo>
                  <a:pt x="0" y="1"/>
                </a:moveTo>
                <a:lnTo>
                  <a:pt x="6717" y="1"/>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9"/>
          <p:cNvSpPr/>
          <p:nvPr/>
        </p:nvSpPr>
        <p:spPr>
          <a:xfrm>
            <a:off x="3273594" y="1588344"/>
            <a:ext cx="133165" cy="20"/>
          </a:xfrm>
          <a:custGeom>
            <a:rect b="b" l="l" r="r" t="t"/>
            <a:pathLst>
              <a:path extrusionOk="0" fill="none" h="1" w="6717">
                <a:moveTo>
                  <a:pt x="0" y="1"/>
                </a:moveTo>
                <a:lnTo>
                  <a:pt x="6717" y="1"/>
                </a:lnTo>
              </a:path>
            </a:pathLst>
          </a:custGeom>
          <a:solidFill>
            <a:srgbClr val="091A51"/>
          </a:solidFill>
          <a:ln cap="rnd" cmpd="sng" w="8900">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9"/>
          <p:cNvSpPr/>
          <p:nvPr/>
        </p:nvSpPr>
        <p:spPr>
          <a:xfrm>
            <a:off x="3273594" y="1605354"/>
            <a:ext cx="133165" cy="20"/>
          </a:xfrm>
          <a:custGeom>
            <a:rect b="b" l="l" r="r" t="t"/>
            <a:pathLst>
              <a:path extrusionOk="0" fill="none" h="1" w="6717">
                <a:moveTo>
                  <a:pt x="0" y="1"/>
                </a:moveTo>
                <a:lnTo>
                  <a:pt x="6717" y="1"/>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9"/>
          <p:cNvSpPr/>
          <p:nvPr/>
        </p:nvSpPr>
        <p:spPr>
          <a:xfrm>
            <a:off x="3273594" y="1622364"/>
            <a:ext cx="133165" cy="20"/>
          </a:xfrm>
          <a:custGeom>
            <a:rect b="b" l="l" r="r" t="t"/>
            <a:pathLst>
              <a:path extrusionOk="0" fill="none" h="1" w="6717">
                <a:moveTo>
                  <a:pt x="0" y="0"/>
                </a:moveTo>
                <a:lnTo>
                  <a:pt x="6717" y="0"/>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9"/>
          <p:cNvSpPr/>
          <p:nvPr/>
        </p:nvSpPr>
        <p:spPr>
          <a:xfrm>
            <a:off x="3273594" y="1639790"/>
            <a:ext cx="133165" cy="20"/>
          </a:xfrm>
          <a:custGeom>
            <a:rect b="b" l="l" r="r" t="t"/>
            <a:pathLst>
              <a:path extrusionOk="0" fill="none" h="1" w="6717">
                <a:moveTo>
                  <a:pt x="0" y="0"/>
                </a:moveTo>
                <a:lnTo>
                  <a:pt x="6717" y="0"/>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9"/>
          <p:cNvSpPr/>
          <p:nvPr/>
        </p:nvSpPr>
        <p:spPr>
          <a:xfrm>
            <a:off x="3273594" y="1656800"/>
            <a:ext cx="133165" cy="20"/>
          </a:xfrm>
          <a:custGeom>
            <a:rect b="b" l="l" r="r" t="t"/>
            <a:pathLst>
              <a:path extrusionOk="0" fill="none" h="1" w="6717">
                <a:moveTo>
                  <a:pt x="0" y="0"/>
                </a:moveTo>
                <a:lnTo>
                  <a:pt x="6717" y="0"/>
                </a:lnTo>
              </a:path>
            </a:pathLst>
          </a:custGeom>
          <a:solidFill>
            <a:srgbClr val="091A51"/>
          </a:solidFill>
          <a:ln cap="rnd" cmpd="sng" w="8900">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9"/>
          <p:cNvSpPr/>
          <p:nvPr/>
        </p:nvSpPr>
        <p:spPr>
          <a:xfrm>
            <a:off x="3283963" y="1435689"/>
            <a:ext cx="4163" cy="7078"/>
          </a:xfrm>
          <a:custGeom>
            <a:rect b="b" l="l" r="r" t="t"/>
            <a:pathLst>
              <a:path extrusionOk="0" h="357" w="210">
                <a:moveTo>
                  <a:pt x="0" y="1"/>
                </a:moveTo>
                <a:lnTo>
                  <a:pt x="209" y="1"/>
                </a:lnTo>
                <a:lnTo>
                  <a:pt x="209" y="356"/>
                </a:lnTo>
                <a:lnTo>
                  <a:pt x="0" y="35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9"/>
          <p:cNvSpPr/>
          <p:nvPr/>
        </p:nvSpPr>
        <p:spPr>
          <a:xfrm>
            <a:off x="3283963" y="1447723"/>
            <a:ext cx="4163" cy="7078"/>
          </a:xfrm>
          <a:custGeom>
            <a:rect b="b" l="l" r="r" t="t"/>
            <a:pathLst>
              <a:path extrusionOk="0" h="357" w="210">
                <a:moveTo>
                  <a:pt x="0" y="1"/>
                </a:moveTo>
                <a:lnTo>
                  <a:pt x="209" y="1"/>
                </a:lnTo>
                <a:lnTo>
                  <a:pt x="209" y="356"/>
                </a:lnTo>
                <a:lnTo>
                  <a:pt x="0" y="35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9"/>
          <p:cNvSpPr/>
          <p:nvPr/>
        </p:nvSpPr>
        <p:spPr>
          <a:xfrm>
            <a:off x="3283963" y="1459341"/>
            <a:ext cx="4163" cy="6661"/>
          </a:xfrm>
          <a:custGeom>
            <a:rect b="b" l="l" r="r" t="t"/>
            <a:pathLst>
              <a:path extrusionOk="0" h="336" w="210">
                <a:moveTo>
                  <a:pt x="0" y="0"/>
                </a:moveTo>
                <a:lnTo>
                  <a:pt x="209" y="0"/>
                </a:lnTo>
                <a:lnTo>
                  <a:pt x="209" y="335"/>
                </a:lnTo>
                <a:lnTo>
                  <a:pt x="0"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9"/>
          <p:cNvSpPr/>
          <p:nvPr/>
        </p:nvSpPr>
        <p:spPr>
          <a:xfrm>
            <a:off x="3283963" y="1401273"/>
            <a:ext cx="4163" cy="6641"/>
          </a:xfrm>
          <a:custGeom>
            <a:rect b="b" l="l" r="r" t="t"/>
            <a:pathLst>
              <a:path extrusionOk="0" h="335" w="210">
                <a:moveTo>
                  <a:pt x="0" y="0"/>
                </a:moveTo>
                <a:lnTo>
                  <a:pt x="209" y="0"/>
                </a:lnTo>
                <a:lnTo>
                  <a:pt x="209" y="335"/>
                </a:lnTo>
                <a:lnTo>
                  <a:pt x="0"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9"/>
          <p:cNvSpPr/>
          <p:nvPr/>
        </p:nvSpPr>
        <p:spPr>
          <a:xfrm>
            <a:off x="3283963" y="1412474"/>
            <a:ext cx="4163" cy="6641"/>
          </a:xfrm>
          <a:custGeom>
            <a:rect b="b" l="l" r="r" t="t"/>
            <a:pathLst>
              <a:path extrusionOk="0" h="335" w="210">
                <a:moveTo>
                  <a:pt x="0" y="0"/>
                </a:moveTo>
                <a:lnTo>
                  <a:pt x="209" y="0"/>
                </a:lnTo>
                <a:lnTo>
                  <a:pt x="209" y="335"/>
                </a:lnTo>
                <a:lnTo>
                  <a:pt x="0"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9"/>
          <p:cNvSpPr/>
          <p:nvPr/>
        </p:nvSpPr>
        <p:spPr>
          <a:xfrm>
            <a:off x="3283963" y="1424072"/>
            <a:ext cx="4163" cy="6661"/>
          </a:xfrm>
          <a:custGeom>
            <a:rect b="b" l="l" r="r" t="t"/>
            <a:pathLst>
              <a:path extrusionOk="0" h="336" w="210">
                <a:moveTo>
                  <a:pt x="0" y="1"/>
                </a:moveTo>
                <a:lnTo>
                  <a:pt x="209" y="1"/>
                </a:lnTo>
                <a:lnTo>
                  <a:pt x="209" y="336"/>
                </a:lnTo>
                <a:lnTo>
                  <a:pt x="0" y="33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9"/>
          <p:cNvSpPr/>
          <p:nvPr/>
        </p:nvSpPr>
        <p:spPr>
          <a:xfrm>
            <a:off x="3283963" y="1366004"/>
            <a:ext cx="4163" cy="6661"/>
          </a:xfrm>
          <a:custGeom>
            <a:rect b="b" l="l" r="r" t="t"/>
            <a:pathLst>
              <a:path extrusionOk="0" h="336" w="210">
                <a:moveTo>
                  <a:pt x="0" y="1"/>
                </a:moveTo>
                <a:lnTo>
                  <a:pt x="209" y="1"/>
                </a:lnTo>
                <a:lnTo>
                  <a:pt x="209" y="335"/>
                </a:lnTo>
                <a:lnTo>
                  <a:pt x="0"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9"/>
          <p:cNvSpPr/>
          <p:nvPr/>
        </p:nvSpPr>
        <p:spPr>
          <a:xfrm>
            <a:off x="3283963" y="1377205"/>
            <a:ext cx="4163" cy="6661"/>
          </a:xfrm>
          <a:custGeom>
            <a:rect b="b" l="l" r="r" t="t"/>
            <a:pathLst>
              <a:path extrusionOk="0" h="336" w="210">
                <a:moveTo>
                  <a:pt x="0" y="1"/>
                </a:moveTo>
                <a:lnTo>
                  <a:pt x="209" y="1"/>
                </a:lnTo>
                <a:lnTo>
                  <a:pt x="209" y="335"/>
                </a:lnTo>
                <a:lnTo>
                  <a:pt x="0"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9"/>
          <p:cNvSpPr/>
          <p:nvPr/>
        </p:nvSpPr>
        <p:spPr>
          <a:xfrm>
            <a:off x="3283963" y="1389239"/>
            <a:ext cx="4163" cy="6661"/>
          </a:xfrm>
          <a:custGeom>
            <a:rect b="b" l="l" r="r" t="t"/>
            <a:pathLst>
              <a:path extrusionOk="0" h="336" w="210">
                <a:moveTo>
                  <a:pt x="0" y="0"/>
                </a:moveTo>
                <a:lnTo>
                  <a:pt x="209" y="0"/>
                </a:lnTo>
                <a:lnTo>
                  <a:pt x="209" y="335"/>
                </a:lnTo>
                <a:lnTo>
                  <a:pt x="0"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9"/>
          <p:cNvSpPr/>
          <p:nvPr/>
        </p:nvSpPr>
        <p:spPr>
          <a:xfrm>
            <a:off x="3283963" y="1330754"/>
            <a:ext cx="4163" cy="6641"/>
          </a:xfrm>
          <a:custGeom>
            <a:rect b="b" l="l" r="r" t="t"/>
            <a:pathLst>
              <a:path extrusionOk="0" h="335" w="210">
                <a:moveTo>
                  <a:pt x="0" y="0"/>
                </a:moveTo>
                <a:lnTo>
                  <a:pt x="209" y="0"/>
                </a:lnTo>
                <a:lnTo>
                  <a:pt x="209" y="335"/>
                </a:lnTo>
                <a:lnTo>
                  <a:pt x="0"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9"/>
          <p:cNvSpPr/>
          <p:nvPr/>
        </p:nvSpPr>
        <p:spPr>
          <a:xfrm>
            <a:off x="3283963" y="1342352"/>
            <a:ext cx="4163" cy="7078"/>
          </a:xfrm>
          <a:custGeom>
            <a:rect b="b" l="l" r="r" t="t"/>
            <a:pathLst>
              <a:path extrusionOk="0" h="357" w="210">
                <a:moveTo>
                  <a:pt x="0" y="1"/>
                </a:moveTo>
                <a:lnTo>
                  <a:pt x="209" y="1"/>
                </a:lnTo>
                <a:lnTo>
                  <a:pt x="209" y="357"/>
                </a:lnTo>
                <a:lnTo>
                  <a:pt x="0" y="357"/>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9"/>
          <p:cNvSpPr/>
          <p:nvPr/>
        </p:nvSpPr>
        <p:spPr>
          <a:xfrm>
            <a:off x="3283963" y="1353970"/>
            <a:ext cx="4163" cy="6661"/>
          </a:xfrm>
          <a:custGeom>
            <a:rect b="b" l="l" r="r" t="t"/>
            <a:pathLst>
              <a:path extrusionOk="0" h="336" w="210">
                <a:moveTo>
                  <a:pt x="0" y="1"/>
                </a:moveTo>
                <a:lnTo>
                  <a:pt x="209" y="1"/>
                </a:lnTo>
                <a:lnTo>
                  <a:pt x="209" y="336"/>
                </a:lnTo>
                <a:lnTo>
                  <a:pt x="0" y="33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9"/>
          <p:cNvSpPr/>
          <p:nvPr/>
        </p:nvSpPr>
        <p:spPr>
          <a:xfrm>
            <a:off x="3283963" y="1295485"/>
            <a:ext cx="4163" cy="6661"/>
          </a:xfrm>
          <a:custGeom>
            <a:rect b="b" l="l" r="r" t="t"/>
            <a:pathLst>
              <a:path extrusionOk="0" h="336" w="210">
                <a:moveTo>
                  <a:pt x="0" y="1"/>
                </a:moveTo>
                <a:lnTo>
                  <a:pt x="209" y="1"/>
                </a:lnTo>
                <a:lnTo>
                  <a:pt x="209" y="335"/>
                </a:lnTo>
                <a:lnTo>
                  <a:pt x="0"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9"/>
          <p:cNvSpPr/>
          <p:nvPr/>
        </p:nvSpPr>
        <p:spPr>
          <a:xfrm>
            <a:off x="3283963" y="1307519"/>
            <a:ext cx="4163" cy="6661"/>
          </a:xfrm>
          <a:custGeom>
            <a:rect b="b" l="l" r="r" t="t"/>
            <a:pathLst>
              <a:path extrusionOk="0" h="336" w="210">
                <a:moveTo>
                  <a:pt x="0" y="0"/>
                </a:moveTo>
                <a:lnTo>
                  <a:pt x="209" y="0"/>
                </a:lnTo>
                <a:lnTo>
                  <a:pt x="209" y="335"/>
                </a:lnTo>
                <a:lnTo>
                  <a:pt x="0"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9"/>
          <p:cNvSpPr/>
          <p:nvPr/>
        </p:nvSpPr>
        <p:spPr>
          <a:xfrm>
            <a:off x="3283963" y="1318721"/>
            <a:ext cx="4163" cy="6661"/>
          </a:xfrm>
          <a:custGeom>
            <a:rect b="b" l="l" r="r" t="t"/>
            <a:pathLst>
              <a:path extrusionOk="0" h="336" w="210">
                <a:moveTo>
                  <a:pt x="0" y="0"/>
                </a:moveTo>
                <a:lnTo>
                  <a:pt x="209" y="0"/>
                </a:lnTo>
                <a:lnTo>
                  <a:pt x="209" y="335"/>
                </a:lnTo>
                <a:lnTo>
                  <a:pt x="0"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9"/>
          <p:cNvSpPr/>
          <p:nvPr/>
        </p:nvSpPr>
        <p:spPr>
          <a:xfrm>
            <a:off x="3283963" y="1260652"/>
            <a:ext cx="4163" cy="6641"/>
          </a:xfrm>
          <a:custGeom>
            <a:rect b="b" l="l" r="r" t="t"/>
            <a:pathLst>
              <a:path extrusionOk="0" h="335" w="210">
                <a:moveTo>
                  <a:pt x="0" y="0"/>
                </a:moveTo>
                <a:lnTo>
                  <a:pt x="209" y="0"/>
                </a:lnTo>
                <a:lnTo>
                  <a:pt x="209" y="335"/>
                </a:lnTo>
                <a:lnTo>
                  <a:pt x="0"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9"/>
          <p:cNvSpPr/>
          <p:nvPr/>
        </p:nvSpPr>
        <p:spPr>
          <a:xfrm>
            <a:off x="3283963" y="1272250"/>
            <a:ext cx="4163" cy="6661"/>
          </a:xfrm>
          <a:custGeom>
            <a:rect b="b" l="l" r="r" t="t"/>
            <a:pathLst>
              <a:path extrusionOk="0" h="336" w="210">
                <a:moveTo>
                  <a:pt x="0" y="1"/>
                </a:moveTo>
                <a:lnTo>
                  <a:pt x="209" y="1"/>
                </a:lnTo>
                <a:lnTo>
                  <a:pt x="209" y="336"/>
                </a:lnTo>
                <a:lnTo>
                  <a:pt x="0" y="33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9"/>
          <p:cNvSpPr/>
          <p:nvPr/>
        </p:nvSpPr>
        <p:spPr>
          <a:xfrm>
            <a:off x="3283963" y="1283868"/>
            <a:ext cx="4163" cy="6661"/>
          </a:xfrm>
          <a:custGeom>
            <a:rect b="b" l="l" r="r" t="t"/>
            <a:pathLst>
              <a:path extrusionOk="0" h="336" w="210">
                <a:moveTo>
                  <a:pt x="0" y="1"/>
                </a:moveTo>
                <a:lnTo>
                  <a:pt x="209" y="1"/>
                </a:lnTo>
                <a:lnTo>
                  <a:pt x="209" y="336"/>
                </a:lnTo>
                <a:lnTo>
                  <a:pt x="0" y="33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9"/>
          <p:cNvSpPr/>
          <p:nvPr/>
        </p:nvSpPr>
        <p:spPr>
          <a:xfrm>
            <a:off x="3282714" y="1225383"/>
            <a:ext cx="4580" cy="6661"/>
          </a:xfrm>
          <a:custGeom>
            <a:rect b="b" l="l" r="r" t="t"/>
            <a:pathLst>
              <a:path extrusionOk="0" h="336" w="231">
                <a:moveTo>
                  <a:pt x="42" y="335"/>
                </a:moveTo>
                <a:lnTo>
                  <a:pt x="231" y="335"/>
                </a:lnTo>
                <a:lnTo>
                  <a:pt x="210" y="1"/>
                </a:lnTo>
                <a:lnTo>
                  <a:pt x="0" y="1"/>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9"/>
          <p:cNvSpPr/>
          <p:nvPr/>
        </p:nvSpPr>
        <p:spPr>
          <a:xfrm>
            <a:off x="3283963" y="1237417"/>
            <a:ext cx="3331" cy="6245"/>
          </a:xfrm>
          <a:custGeom>
            <a:rect b="b" l="l" r="r" t="t"/>
            <a:pathLst>
              <a:path extrusionOk="0" h="315" w="168">
                <a:moveTo>
                  <a:pt x="0" y="314"/>
                </a:moveTo>
                <a:lnTo>
                  <a:pt x="168" y="314"/>
                </a:lnTo>
                <a:lnTo>
                  <a:pt x="168" y="0"/>
                </a:lnTo>
                <a:lnTo>
                  <a:pt x="0" y="0"/>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9"/>
          <p:cNvSpPr/>
          <p:nvPr/>
        </p:nvSpPr>
        <p:spPr>
          <a:xfrm>
            <a:off x="3283963" y="1248619"/>
            <a:ext cx="4163" cy="7058"/>
          </a:xfrm>
          <a:custGeom>
            <a:rect b="b" l="l" r="r" t="t"/>
            <a:pathLst>
              <a:path extrusionOk="0" h="356" w="210">
                <a:moveTo>
                  <a:pt x="0" y="0"/>
                </a:moveTo>
                <a:lnTo>
                  <a:pt x="209" y="0"/>
                </a:lnTo>
                <a:lnTo>
                  <a:pt x="209" y="356"/>
                </a:lnTo>
                <a:lnTo>
                  <a:pt x="0" y="35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9"/>
          <p:cNvSpPr/>
          <p:nvPr/>
        </p:nvSpPr>
        <p:spPr>
          <a:xfrm>
            <a:off x="3279799" y="1190134"/>
            <a:ext cx="4599" cy="7474"/>
          </a:xfrm>
          <a:custGeom>
            <a:rect b="b" l="l" r="r" t="t"/>
            <a:pathLst>
              <a:path extrusionOk="0" h="377" w="232">
                <a:moveTo>
                  <a:pt x="22" y="377"/>
                </a:moveTo>
                <a:lnTo>
                  <a:pt x="231" y="335"/>
                </a:lnTo>
                <a:lnTo>
                  <a:pt x="189" y="0"/>
                </a:lnTo>
                <a:lnTo>
                  <a:pt x="1" y="21"/>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9"/>
          <p:cNvSpPr/>
          <p:nvPr/>
        </p:nvSpPr>
        <p:spPr>
          <a:xfrm>
            <a:off x="3281465" y="1202148"/>
            <a:ext cx="4580" cy="6661"/>
          </a:xfrm>
          <a:custGeom>
            <a:rect b="b" l="l" r="r" t="t"/>
            <a:pathLst>
              <a:path extrusionOk="0" h="336" w="231">
                <a:moveTo>
                  <a:pt x="42" y="336"/>
                </a:moveTo>
                <a:lnTo>
                  <a:pt x="231" y="315"/>
                </a:lnTo>
                <a:lnTo>
                  <a:pt x="168" y="1"/>
                </a:lnTo>
                <a:lnTo>
                  <a:pt x="1" y="22"/>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9"/>
          <p:cNvSpPr/>
          <p:nvPr/>
        </p:nvSpPr>
        <p:spPr>
          <a:xfrm>
            <a:off x="3282297" y="1213349"/>
            <a:ext cx="4163" cy="7078"/>
          </a:xfrm>
          <a:custGeom>
            <a:rect b="b" l="l" r="r" t="t"/>
            <a:pathLst>
              <a:path extrusionOk="0" h="357" w="210">
                <a:moveTo>
                  <a:pt x="21" y="356"/>
                </a:moveTo>
                <a:lnTo>
                  <a:pt x="210" y="356"/>
                </a:lnTo>
                <a:lnTo>
                  <a:pt x="210" y="1"/>
                </a:lnTo>
                <a:lnTo>
                  <a:pt x="0" y="43"/>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9"/>
          <p:cNvSpPr/>
          <p:nvPr/>
        </p:nvSpPr>
        <p:spPr>
          <a:xfrm>
            <a:off x="3271512" y="1156114"/>
            <a:ext cx="5412" cy="7058"/>
          </a:xfrm>
          <a:custGeom>
            <a:rect b="b" l="l" r="r" t="t"/>
            <a:pathLst>
              <a:path extrusionOk="0" h="356" w="273">
                <a:moveTo>
                  <a:pt x="105" y="356"/>
                </a:moveTo>
                <a:lnTo>
                  <a:pt x="272" y="314"/>
                </a:lnTo>
                <a:lnTo>
                  <a:pt x="210" y="0"/>
                </a:lnTo>
                <a:lnTo>
                  <a:pt x="0" y="42"/>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9"/>
          <p:cNvSpPr/>
          <p:nvPr/>
        </p:nvSpPr>
        <p:spPr>
          <a:xfrm>
            <a:off x="3274407" y="1167315"/>
            <a:ext cx="5412" cy="7474"/>
          </a:xfrm>
          <a:custGeom>
            <a:rect b="b" l="l" r="r" t="t"/>
            <a:pathLst>
              <a:path extrusionOk="0" h="377" w="273">
                <a:moveTo>
                  <a:pt x="85" y="377"/>
                </a:moveTo>
                <a:lnTo>
                  <a:pt x="273" y="314"/>
                </a:lnTo>
                <a:lnTo>
                  <a:pt x="189" y="0"/>
                </a:lnTo>
                <a:lnTo>
                  <a:pt x="1" y="63"/>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9"/>
          <p:cNvSpPr/>
          <p:nvPr/>
        </p:nvSpPr>
        <p:spPr>
          <a:xfrm>
            <a:off x="3277738" y="1178933"/>
            <a:ext cx="4580" cy="6641"/>
          </a:xfrm>
          <a:custGeom>
            <a:rect b="b" l="l" r="r" t="t"/>
            <a:pathLst>
              <a:path extrusionOk="0" h="335" w="231">
                <a:moveTo>
                  <a:pt x="42" y="335"/>
                </a:moveTo>
                <a:lnTo>
                  <a:pt x="230" y="314"/>
                </a:lnTo>
                <a:cubicBezTo>
                  <a:pt x="210" y="209"/>
                  <a:pt x="210" y="105"/>
                  <a:pt x="189" y="0"/>
                </a:cubicBezTo>
                <a:lnTo>
                  <a:pt x="0" y="42"/>
                </a:lnTo>
                <a:cubicBezTo>
                  <a:pt x="21" y="126"/>
                  <a:pt x="21" y="230"/>
                  <a:pt x="42" y="335"/>
                </a:cubicBez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9"/>
          <p:cNvSpPr/>
          <p:nvPr/>
        </p:nvSpPr>
        <p:spPr>
          <a:xfrm>
            <a:off x="3259479" y="1122927"/>
            <a:ext cx="6245" cy="7078"/>
          </a:xfrm>
          <a:custGeom>
            <a:rect b="b" l="l" r="r" t="t"/>
            <a:pathLst>
              <a:path extrusionOk="0" h="357" w="315">
                <a:moveTo>
                  <a:pt x="126" y="356"/>
                </a:moveTo>
                <a:lnTo>
                  <a:pt x="315" y="272"/>
                </a:lnTo>
                <a:lnTo>
                  <a:pt x="168" y="0"/>
                </a:lnTo>
                <a:lnTo>
                  <a:pt x="1" y="63"/>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9"/>
          <p:cNvSpPr/>
          <p:nvPr/>
        </p:nvSpPr>
        <p:spPr>
          <a:xfrm>
            <a:off x="3263622" y="1133711"/>
            <a:ext cx="6245" cy="7078"/>
          </a:xfrm>
          <a:custGeom>
            <a:rect b="b" l="l" r="r" t="t"/>
            <a:pathLst>
              <a:path extrusionOk="0" h="357" w="315">
                <a:moveTo>
                  <a:pt x="126" y="356"/>
                </a:moveTo>
                <a:lnTo>
                  <a:pt x="315" y="314"/>
                </a:lnTo>
                <a:lnTo>
                  <a:pt x="189" y="0"/>
                </a:lnTo>
                <a:lnTo>
                  <a:pt x="1" y="84"/>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9"/>
          <p:cNvSpPr/>
          <p:nvPr/>
        </p:nvSpPr>
        <p:spPr>
          <a:xfrm>
            <a:off x="3267785" y="1144496"/>
            <a:ext cx="5829" cy="7494"/>
          </a:xfrm>
          <a:custGeom>
            <a:rect b="b" l="l" r="r" t="t"/>
            <a:pathLst>
              <a:path extrusionOk="0" h="378" w="294">
                <a:moveTo>
                  <a:pt x="105" y="377"/>
                </a:moveTo>
                <a:lnTo>
                  <a:pt x="293" y="314"/>
                </a:lnTo>
                <a:lnTo>
                  <a:pt x="188" y="0"/>
                </a:lnTo>
                <a:lnTo>
                  <a:pt x="0" y="84"/>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9"/>
          <p:cNvSpPr/>
          <p:nvPr/>
        </p:nvSpPr>
        <p:spPr>
          <a:xfrm>
            <a:off x="3242885" y="1091821"/>
            <a:ext cx="6661" cy="7058"/>
          </a:xfrm>
          <a:custGeom>
            <a:rect b="b" l="l" r="r" t="t"/>
            <a:pathLst>
              <a:path extrusionOk="0" h="356" w="336">
                <a:moveTo>
                  <a:pt x="147" y="356"/>
                </a:moveTo>
                <a:lnTo>
                  <a:pt x="335" y="272"/>
                </a:lnTo>
                <a:lnTo>
                  <a:pt x="147" y="0"/>
                </a:lnTo>
                <a:lnTo>
                  <a:pt x="1" y="10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9"/>
          <p:cNvSpPr/>
          <p:nvPr/>
        </p:nvSpPr>
        <p:spPr>
          <a:xfrm>
            <a:off x="3248694" y="1102189"/>
            <a:ext cx="6661" cy="7058"/>
          </a:xfrm>
          <a:custGeom>
            <a:rect b="b" l="l" r="r" t="t"/>
            <a:pathLst>
              <a:path extrusionOk="0" h="356" w="336">
                <a:moveTo>
                  <a:pt x="147" y="356"/>
                </a:moveTo>
                <a:lnTo>
                  <a:pt x="335" y="272"/>
                </a:lnTo>
                <a:cubicBezTo>
                  <a:pt x="294" y="168"/>
                  <a:pt x="231" y="63"/>
                  <a:pt x="189" y="0"/>
                </a:cubicBezTo>
                <a:lnTo>
                  <a:pt x="1" y="105"/>
                </a:lnTo>
                <a:cubicBezTo>
                  <a:pt x="84" y="147"/>
                  <a:pt x="126" y="251"/>
                  <a:pt x="147" y="356"/>
                </a:cubicBez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9"/>
          <p:cNvSpPr/>
          <p:nvPr/>
        </p:nvSpPr>
        <p:spPr>
          <a:xfrm>
            <a:off x="3254502" y="1111725"/>
            <a:ext cx="6245" cy="7890"/>
          </a:xfrm>
          <a:custGeom>
            <a:rect b="b" l="l" r="r" t="t"/>
            <a:pathLst>
              <a:path extrusionOk="0" h="398" w="315">
                <a:moveTo>
                  <a:pt x="126" y="398"/>
                </a:moveTo>
                <a:lnTo>
                  <a:pt x="314" y="314"/>
                </a:lnTo>
                <a:lnTo>
                  <a:pt x="147" y="0"/>
                </a:lnTo>
                <a:lnTo>
                  <a:pt x="1" y="10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9"/>
          <p:cNvSpPr/>
          <p:nvPr/>
        </p:nvSpPr>
        <p:spPr>
          <a:xfrm>
            <a:off x="3222564" y="1062777"/>
            <a:ext cx="7494" cy="7078"/>
          </a:xfrm>
          <a:custGeom>
            <a:rect b="b" l="l" r="r" t="t"/>
            <a:pathLst>
              <a:path extrusionOk="0" h="357" w="378">
                <a:moveTo>
                  <a:pt x="210" y="356"/>
                </a:moveTo>
                <a:lnTo>
                  <a:pt x="377" y="252"/>
                </a:lnTo>
                <a:lnTo>
                  <a:pt x="168" y="0"/>
                </a:lnTo>
                <a:lnTo>
                  <a:pt x="0" y="10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9"/>
          <p:cNvSpPr/>
          <p:nvPr/>
        </p:nvSpPr>
        <p:spPr>
          <a:xfrm>
            <a:off x="3230038" y="1071896"/>
            <a:ext cx="6641" cy="7494"/>
          </a:xfrm>
          <a:custGeom>
            <a:rect b="b" l="l" r="r" t="t"/>
            <a:pathLst>
              <a:path extrusionOk="0" h="378" w="335">
                <a:moveTo>
                  <a:pt x="188" y="377"/>
                </a:moveTo>
                <a:lnTo>
                  <a:pt x="335" y="273"/>
                </a:lnTo>
                <a:lnTo>
                  <a:pt x="147" y="1"/>
                </a:lnTo>
                <a:lnTo>
                  <a:pt x="0" y="10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9"/>
          <p:cNvSpPr/>
          <p:nvPr/>
        </p:nvSpPr>
        <p:spPr>
          <a:xfrm>
            <a:off x="3236660" y="1081452"/>
            <a:ext cx="6661" cy="7474"/>
          </a:xfrm>
          <a:custGeom>
            <a:rect b="b" l="l" r="r" t="t"/>
            <a:pathLst>
              <a:path extrusionOk="0" h="377" w="336">
                <a:moveTo>
                  <a:pt x="189" y="377"/>
                </a:moveTo>
                <a:lnTo>
                  <a:pt x="336" y="272"/>
                </a:lnTo>
                <a:lnTo>
                  <a:pt x="168" y="0"/>
                </a:lnTo>
                <a:lnTo>
                  <a:pt x="1" y="10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9"/>
          <p:cNvSpPr/>
          <p:nvPr/>
        </p:nvSpPr>
        <p:spPr>
          <a:xfrm>
            <a:off x="3199329" y="1036231"/>
            <a:ext cx="7494" cy="7078"/>
          </a:xfrm>
          <a:custGeom>
            <a:rect b="b" l="l" r="r" t="t"/>
            <a:pathLst>
              <a:path extrusionOk="0" h="357" w="378">
                <a:moveTo>
                  <a:pt x="231" y="356"/>
                </a:moveTo>
                <a:lnTo>
                  <a:pt x="377" y="231"/>
                </a:lnTo>
                <a:lnTo>
                  <a:pt x="126" y="0"/>
                </a:lnTo>
                <a:lnTo>
                  <a:pt x="1" y="126"/>
                </a:lnTo>
                <a:cubicBezTo>
                  <a:pt x="84" y="231"/>
                  <a:pt x="168" y="293"/>
                  <a:pt x="231" y="356"/>
                </a:cubicBez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9"/>
          <p:cNvSpPr/>
          <p:nvPr/>
        </p:nvSpPr>
        <p:spPr>
          <a:xfrm>
            <a:off x="3207636" y="1044934"/>
            <a:ext cx="7058" cy="7494"/>
          </a:xfrm>
          <a:custGeom>
            <a:rect b="b" l="l" r="r" t="t"/>
            <a:pathLst>
              <a:path extrusionOk="0" h="378" w="356">
                <a:moveTo>
                  <a:pt x="209" y="377"/>
                </a:moveTo>
                <a:lnTo>
                  <a:pt x="356" y="231"/>
                </a:lnTo>
                <a:lnTo>
                  <a:pt x="126" y="1"/>
                </a:lnTo>
                <a:lnTo>
                  <a:pt x="0" y="12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9"/>
          <p:cNvSpPr/>
          <p:nvPr/>
        </p:nvSpPr>
        <p:spPr>
          <a:xfrm>
            <a:off x="3215506" y="1053241"/>
            <a:ext cx="7078" cy="7890"/>
          </a:xfrm>
          <a:custGeom>
            <a:rect b="b" l="l" r="r" t="t"/>
            <a:pathLst>
              <a:path extrusionOk="0" h="398" w="357">
                <a:moveTo>
                  <a:pt x="210" y="398"/>
                </a:moveTo>
                <a:lnTo>
                  <a:pt x="356" y="272"/>
                </a:lnTo>
                <a:lnTo>
                  <a:pt x="126" y="0"/>
                </a:lnTo>
                <a:lnTo>
                  <a:pt x="1" y="12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9"/>
          <p:cNvSpPr/>
          <p:nvPr/>
        </p:nvSpPr>
        <p:spPr>
          <a:xfrm>
            <a:off x="3172783" y="1013412"/>
            <a:ext cx="7494" cy="7078"/>
          </a:xfrm>
          <a:custGeom>
            <a:rect b="b" l="l" r="r" t="t"/>
            <a:pathLst>
              <a:path extrusionOk="0" h="357" w="378">
                <a:moveTo>
                  <a:pt x="273" y="356"/>
                </a:moveTo>
                <a:lnTo>
                  <a:pt x="377" y="210"/>
                </a:lnTo>
                <a:lnTo>
                  <a:pt x="105" y="1"/>
                </a:lnTo>
                <a:lnTo>
                  <a:pt x="1" y="147"/>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9"/>
          <p:cNvSpPr/>
          <p:nvPr/>
        </p:nvSpPr>
        <p:spPr>
          <a:xfrm>
            <a:off x="3181903" y="1020470"/>
            <a:ext cx="7494" cy="7474"/>
          </a:xfrm>
          <a:custGeom>
            <a:rect b="b" l="l" r="r" t="t"/>
            <a:pathLst>
              <a:path extrusionOk="0" h="377" w="378">
                <a:moveTo>
                  <a:pt x="252" y="377"/>
                </a:moveTo>
                <a:lnTo>
                  <a:pt x="378" y="209"/>
                </a:lnTo>
                <a:cubicBezTo>
                  <a:pt x="315" y="147"/>
                  <a:pt x="231" y="63"/>
                  <a:pt x="126" y="0"/>
                </a:cubicBezTo>
                <a:lnTo>
                  <a:pt x="1" y="168"/>
                </a:lnTo>
                <a:cubicBezTo>
                  <a:pt x="85" y="209"/>
                  <a:pt x="168" y="293"/>
                  <a:pt x="252" y="377"/>
                </a:cubicBez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9"/>
          <p:cNvSpPr/>
          <p:nvPr/>
        </p:nvSpPr>
        <p:spPr>
          <a:xfrm>
            <a:off x="3190626" y="1028340"/>
            <a:ext cx="7890" cy="7494"/>
          </a:xfrm>
          <a:custGeom>
            <a:rect b="b" l="l" r="r" t="t"/>
            <a:pathLst>
              <a:path extrusionOk="0" h="378" w="398">
                <a:moveTo>
                  <a:pt x="251" y="377"/>
                </a:moveTo>
                <a:lnTo>
                  <a:pt x="398" y="231"/>
                </a:lnTo>
                <a:lnTo>
                  <a:pt x="126" y="1"/>
                </a:lnTo>
                <a:lnTo>
                  <a:pt x="0" y="168"/>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9"/>
          <p:cNvSpPr/>
          <p:nvPr/>
        </p:nvSpPr>
        <p:spPr>
          <a:xfrm>
            <a:off x="3143739" y="994340"/>
            <a:ext cx="7494" cy="6641"/>
          </a:xfrm>
          <a:custGeom>
            <a:rect b="b" l="l" r="r" t="t"/>
            <a:pathLst>
              <a:path extrusionOk="0" h="335" w="378">
                <a:moveTo>
                  <a:pt x="273" y="335"/>
                </a:moveTo>
                <a:lnTo>
                  <a:pt x="378" y="147"/>
                </a:lnTo>
                <a:lnTo>
                  <a:pt x="85" y="0"/>
                </a:lnTo>
                <a:lnTo>
                  <a:pt x="1" y="147"/>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9"/>
          <p:cNvSpPr/>
          <p:nvPr/>
        </p:nvSpPr>
        <p:spPr>
          <a:xfrm>
            <a:off x="3153711" y="1000545"/>
            <a:ext cx="7890" cy="6245"/>
          </a:xfrm>
          <a:custGeom>
            <a:rect b="b" l="l" r="r" t="t"/>
            <a:pathLst>
              <a:path extrusionOk="0" h="315" w="398">
                <a:moveTo>
                  <a:pt x="272" y="315"/>
                </a:moveTo>
                <a:lnTo>
                  <a:pt x="398" y="147"/>
                </a:lnTo>
                <a:lnTo>
                  <a:pt x="105" y="1"/>
                </a:lnTo>
                <a:lnTo>
                  <a:pt x="0" y="147"/>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9"/>
          <p:cNvSpPr/>
          <p:nvPr/>
        </p:nvSpPr>
        <p:spPr>
          <a:xfrm>
            <a:off x="3163663" y="1006771"/>
            <a:ext cx="7058" cy="6661"/>
          </a:xfrm>
          <a:custGeom>
            <a:rect b="b" l="l" r="r" t="t"/>
            <a:pathLst>
              <a:path extrusionOk="0" h="336" w="356">
                <a:moveTo>
                  <a:pt x="251" y="336"/>
                </a:moveTo>
                <a:lnTo>
                  <a:pt x="356" y="168"/>
                </a:lnTo>
                <a:lnTo>
                  <a:pt x="105" y="1"/>
                </a:lnTo>
                <a:lnTo>
                  <a:pt x="0" y="147"/>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9"/>
          <p:cNvSpPr/>
          <p:nvPr/>
        </p:nvSpPr>
        <p:spPr>
          <a:xfrm>
            <a:off x="3112217" y="978559"/>
            <a:ext cx="7910" cy="6245"/>
          </a:xfrm>
          <a:custGeom>
            <a:rect b="b" l="l" r="r" t="t"/>
            <a:pathLst>
              <a:path extrusionOk="0" h="315" w="399">
                <a:moveTo>
                  <a:pt x="315" y="315"/>
                </a:moveTo>
                <a:lnTo>
                  <a:pt x="398" y="127"/>
                </a:lnTo>
                <a:cubicBezTo>
                  <a:pt x="294" y="85"/>
                  <a:pt x="189" y="22"/>
                  <a:pt x="84" y="1"/>
                </a:cubicBezTo>
                <a:lnTo>
                  <a:pt x="1" y="189"/>
                </a:lnTo>
                <a:cubicBezTo>
                  <a:pt x="105" y="210"/>
                  <a:pt x="210" y="273"/>
                  <a:pt x="315" y="315"/>
                </a:cubicBez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9"/>
          <p:cNvSpPr/>
          <p:nvPr/>
        </p:nvSpPr>
        <p:spPr>
          <a:xfrm>
            <a:off x="3123002" y="983139"/>
            <a:ext cx="7494" cy="6225"/>
          </a:xfrm>
          <a:custGeom>
            <a:rect b="b" l="l" r="r" t="t"/>
            <a:pathLst>
              <a:path extrusionOk="0" h="314" w="378">
                <a:moveTo>
                  <a:pt x="294" y="314"/>
                </a:moveTo>
                <a:lnTo>
                  <a:pt x="377" y="168"/>
                </a:lnTo>
                <a:lnTo>
                  <a:pt x="84" y="0"/>
                </a:lnTo>
                <a:lnTo>
                  <a:pt x="1" y="188"/>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9"/>
          <p:cNvSpPr/>
          <p:nvPr/>
        </p:nvSpPr>
        <p:spPr>
          <a:xfrm>
            <a:off x="3133371" y="988531"/>
            <a:ext cx="7910" cy="6225"/>
          </a:xfrm>
          <a:custGeom>
            <a:rect b="b" l="l" r="r" t="t"/>
            <a:pathLst>
              <a:path extrusionOk="0" h="314" w="399">
                <a:moveTo>
                  <a:pt x="294" y="314"/>
                </a:moveTo>
                <a:lnTo>
                  <a:pt x="398" y="147"/>
                </a:lnTo>
                <a:lnTo>
                  <a:pt x="85" y="0"/>
                </a:lnTo>
                <a:lnTo>
                  <a:pt x="1" y="188"/>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9"/>
          <p:cNvSpPr/>
          <p:nvPr/>
        </p:nvSpPr>
        <p:spPr>
          <a:xfrm>
            <a:off x="3079030" y="967378"/>
            <a:ext cx="7494" cy="5412"/>
          </a:xfrm>
          <a:custGeom>
            <a:rect b="b" l="l" r="r" t="t"/>
            <a:pathLst>
              <a:path extrusionOk="0" h="273" w="378">
                <a:moveTo>
                  <a:pt x="315" y="272"/>
                </a:moveTo>
                <a:lnTo>
                  <a:pt x="378" y="105"/>
                </a:lnTo>
                <a:lnTo>
                  <a:pt x="64" y="0"/>
                </a:lnTo>
                <a:lnTo>
                  <a:pt x="1" y="209"/>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9"/>
          <p:cNvSpPr/>
          <p:nvPr/>
        </p:nvSpPr>
        <p:spPr>
          <a:xfrm>
            <a:off x="3090647" y="970272"/>
            <a:ext cx="7078" cy="6245"/>
          </a:xfrm>
          <a:custGeom>
            <a:rect b="b" l="l" r="r" t="t"/>
            <a:pathLst>
              <a:path extrusionOk="0" h="315" w="357">
                <a:moveTo>
                  <a:pt x="315" y="314"/>
                </a:moveTo>
                <a:lnTo>
                  <a:pt x="356" y="126"/>
                </a:lnTo>
                <a:lnTo>
                  <a:pt x="43" y="0"/>
                </a:lnTo>
                <a:lnTo>
                  <a:pt x="1" y="189"/>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9"/>
          <p:cNvSpPr/>
          <p:nvPr/>
        </p:nvSpPr>
        <p:spPr>
          <a:xfrm>
            <a:off x="3101432" y="974416"/>
            <a:ext cx="7078" cy="5829"/>
          </a:xfrm>
          <a:custGeom>
            <a:rect b="b" l="l" r="r" t="t"/>
            <a:pathLst>
              <a:path extrusionOk="0" h="294" w="357">
                <a:moveTo>
                  <a:pt x="315" y="294"/>
                </a:moveTo>
                <a:lnTo>
                  <a:pt x="356" y="105"/>
                </a:lnTo>
                <a:lnTo>
                  <a:pt x="43" y="1"/>
                </a:lnTo>
                <a:lnTo>
                  <a:pt x="1" y="189"/>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9"/>
          <p:cNvSpPr/>
          <p:nvPr/>
        </p:nvSpPr>
        <p:spPr>
          <a:xfrm>
            <a:off x="3045029" y="960320"/>
            <a:ext cx="7058" cy="4996"/>
          </a:xfrm>
          <a:custGeom>
            <a:rect b="b" l="l" r="r" t="t"/>
            <a:pathLst>
              <a:path extrusionOk="0" h="252" w="356">
                <a:moveTo>
                  <a:pt x="335" y="251"/>
                </a:moveTo>
                <a:lnTo>
                  <a:pt x="356" y="63"/>
                </a:lnTo>
                <a:lnTo>
                  <a:pt x="21" y="0"/>
                </a:lnTo>
                <a:lnTo>
                  <a:pt x="0" y="189"/>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9"/>
          <p:cNvSpPr/>
          <p:nvPr/>
        </p:nvSpPr>
        <p:spPr>
          <a:xfrm>
            <a:off x="3056647" y="961985"/>
            <a:ext cx="7058" cy="5412"/>
          </a:xfrm>
          <a:custGeom>
            <a:rect b="b" l="l" r="r" t="t"/>
            <a:pathLst>
              <a:path extrusionOk="0" h="273" w="356">
                <a:moveTo>
                  <a:pt x="314" y="272"/>
                </a:moveTo>
                <a:lnTo>
                  <a:pt x="356" y="63"/>
                </a:lnTo>
                <a:lnTo>
                  <a:pt x="42" y="0"/>
                </a:lnTo>
                <a:lnTo>
                  <a:pt x="0" y="209"/>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9"/>
          <p:cNvSpPr/>
          <p:nvPr/>
        </p:nvSpPr>
        <p:spPr>
          <a:xfrm>
            <a:off x="3067828" y="964463"/>
            <a:ext cx="7078" cy="5412"/>
          </a:xfrm>
          <a:custGeom>
            <a:rect b="b" l="l" r="r" t="t"/>
            <a:pathLst>
              <a:path extrusionOk="0" h="273" w="357">
                <a:moveTo>
                  <a:pt x="336" y="273"/>
                </a:moveTo>
                <a:lnTo>
                  <a:pt x="357" y="84"/>
                </a:lnTo>
                <a:lnTo>
                  <a:pt x="43" y="1"/>
                </a:lnTo>
                <a:lnTo>
                  <a:pt x="1" y="189"/>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9"/>
          <p:cNvSpPr/>
          <p:nvPr/>
        </p:nvSpPr>
        <p:spPr>
          <a:xfrm>
            <a:off x="3010177" y="957822"/>
            <a:ext cx="6661" cy="4183"/>
          </a:xfrm>
          <a:custGeom>
            <a:rect b="b" l="l" r="r" t="t"/>
            <a:pathLst>
              <a:path extrusionOk="0" h="211" w="336">
                <a:moveTo>
                  <a:pt x="335" y="210"/>
                </a:moveTo>
                <a:lnTo>
                  <a:pt x="335" y="1"/>
                </a:lnTo>
                <a:lnTo>
                  <a:pt x="1" y="1"/>
                </a:lnTo>
                <a:lnTo>
                  <a:pt x="1" y="189"/>
                </a:ln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9"/>
          <p:cNvSpPr/>
          <p:nvPr/>
        </p:nvSpPr>
        <p:spPr>
          <a:xfrm>
            <a:off x="3022211" y="958238"/>
            <a:ext cx="6661" cy="4163"/>
          </a:xfrm>
          <a:custGeom>
            <a:rect b="b" l="l" r="r" t="t"/>
            <a:pathLst>
              <a:path extrusionOk="0" h="210" w="336">
                <a:moveTo>
                  <a:pt x="314" y="210"/>
                </a:moveTo>
                <a:lnTo>
                  <a:pt x="335" y="1"/>
                </a:lnTo>
                <a:lnTo>
                  <a:pt x="0" y="1"/>
                </a:lnTo>
                <a:lnTo>
                  <a:pt x="0" y="189"/>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9"/>
          <p:cNvSpPr/>
          <p:nvPr/>
        </p:nvSpPr>
        <p:spPr>
          <a:xfrm>
            <a:off x="3032996" y="959487"/>
            <a:ext cx="7078" cy="4163"/>
          </a:xfrm>
          <a:custGeom>
            <a:rect b="b" l="l" r="r" t="t"/>
            <a:pathLst>
              <a:path extrusionOk="0" h="210" w="357">
                <a:moveTo>
                  <a:pt x="335" y="210"/>
                </a:moveTo>
                <a:lnTo>
                  <a:pt x="356" y="21"/>
                </a:lnTo>
                <a:cubicBezTo>
                  <a:pt x="251" y="0"/>
                  <a:pt x="147" y="0"/>
                  <a:pt x="21" y="0"/>
                </a:cubicBezTo>
                <a:lnTo>
                  <a:pt x="0" y="189"/>
                </a:lnTo>
                <a:cubicBezTo>
                  <a:pt x="126" y="147"/>
                  <a:pt x="231" y="189"/>
                  <a:pt x="335" y="210"/>
                </a:cubicBez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9"/>
          <p:cNvSpPr/>
          <p:nvPr/>
        </p:nvSpPr>
        <p:spPr>
          <a:xfrm>
            <a:off x="5903798" y="1044862"/>
            <a:ext cx="36184" cy="36238"/>
          </a:xfrm>
          <a:custGeom>
            <a:rect b="b" l="l" r="r" t="t"/>
            <a:pathLst>
              <a:path extrusionOk="0" h="629" w="628">
                <a:moveTo>
                  <a:pt x="314" y="1"/>
                </a:moveTo>
                <a:cubicBezTo>
                  <a:pt x="126" y="1"/>
                  <a:pt x="0" y="126"/>
                  <a:pt x="0" y="315"/>
                </a:cubicBezTo>
                <a:cubicBezTo>
                  <a:pt x="0" y="503"/>
                  <a:pt x="126" y="629"/>
                  <a:pt x="314" y="629"/>
                </a:cubicBezTo>
                <a:cubicBezTo>
                  <a:pt x="502" y="629"/>
                  <a:pt x="628" y="503"/>
                  <a:pt x="628" y="315"/>
                </a:cubicBezTo>
                <a:cubicBezTo>
                  <a:pt x="628" y="168"/>
                  <a:pt x="460" y="22"/>
                  <a:pt x="314"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9"/>
          <p:cNvSpPr/>
          <p:nvPr/>
        </p:nvSpPr>
        <p:spPr>
          <a:xfrm>
            <a:off x="5855572" y="970139"/>
            <a:ext cx="132635" cy="26559"/>
          </a:xfrm>
          <a:custGeom>
            <a:rect b="b" l="l" r="r" t="t"/>
            <a:pathLst>
              <a:path extrusionOk="0" fill="none" h="461" w="2302">
                <a:moveTo>
                  <a:pt x="2302" y="461"/>
                </a:moveTo>
                <a:cubicBezTo>
                  <a:pt x="2009" y="168"/>
                  <a:pt x="1590" y="1"/>
                  <a:pt x="1151" y="1"/>
                </a:cubicBezTo>
                <a:cubicBezTo>
                  <a:pt x="712" y="1"/>
                  <a:pt x="293" y="168"/>
                  <a:pt x="0" y="461"/>
                </a:cubicBezTo>
              </a:path>
            </a:pathLst>
          </a:custGeom>
          <a:solidFill>
            <a:srgbClr val="1EFFC1"/>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9"/>
          <p:cNvSpPr/>
          <p:nvPr/>
        </p:nvSpPr>
        <p:spPr>
          <a:xfrm>
            <a:off x="5884496" y="1009949"/>
            <a:ext cx="74788" cy="15728"/>
          </a:xfrm>
          <a:custGeom>
            <a:rect b="b" l="l" r="r" t="t"/>
            <a:pathLst>
              <a:path extrusionOk="0" fill="none" h="273" w="1298">
                <a:moveTo>
                  <a:pt x="0" y="272"/>
                </a:moveTo>
                <a:cubicBezTo>
                  <a:pt x="147" y="105"/>
                  <a:pt x="377" y="0"/>
                  <a:pt x="649" y="0"/>
                </a:cubicBezTo>
                <a:cubicBezTo>
                  <a:pt x="900" y="0"/>
                  <a:pt x="1151" y="105"/>
                  <a:pt x="1298" y="272"/>
                </a:cubicBezTo>
              </a:path>
            </a:pathLst>
          </a:custGeom>
          <a:solidFill>
            <a:srgbClr val="1EFFC1"/>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9"/>
          <p:cNvSpPr/>
          <p:nvPr/>
        </p:nvSpPr>
        <p:spPr>
          <a:xfrm>
            <a:off x="5884496" y="1009949"/>
            <a:ext cx="74788" cy="15728"/>
          </a:xfrm>
          <a:custGeom>
            <a:rect b="b" l="l" r="r" t="t"/>
            <a:pathLst>
              <a:path extrusionOk="0" fill="none" h="273" w="1298">
                <a:moveTo>
                  <a:pt x="1298" y="272"/>
                </a:moveTo>
                <a:cubicBezTo>
                  <a:pt x="1151" y="105"/>
                  <a:pt x="900" y="0"/>
                  <a:pt x="649" y="0"/>
                </a:cubicBezTo>
                <a:cubicBezTo>
                  <a:pt x="377" y="0"/>
                  <a:pt x="147" y="105"/>
                  <a:pt x="0" y="272"/>
                </a:cubicBezTo>
              </a:path>
            </a:pathLst>
          </a:custGeom>
          <a:solidFill>
            <a:srgbClr val="1EFFC1"/>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9"/>
          <p:cNvSpPr/>
          <p:nvPr/>
        </p:nvSpPr>
        <p:spPr>
          <a:xfrm>
            <a:off x="5824228" y="929177"/>
            <a:ext cx="192903" cy="38600"/>
          </a:xfrm>
          <a:custGeom>
            <a:rect b="b" l="l" r="r" t="t"/>
            <a:pathLst>
              <a:path extrusionOk="0" fill="none" h="670" w="3348">
                <a:moveTo>
                  <a:pt x="3348" y="670"/>
                </a:moveTo>
                <a:cubicBezTo>
                  <a:pt x="2929" y="251"/>
                  <a:pt x="2323" y="0"/>
                  <a:pt x="1674" y="0"/>
                </a:cubicBezTo>
                <a:cubicBezTo>
                  <a:pt x="1004" y="0"/>
                  <a:pt x="440" y="251"/>
                  <a:pt x="0" y="670"/>
                </a:cubicBezTo>
              </a:path>
            </a:pathLst>
          </a:custGeom>
          <a:solidFill>
            <a:srgbClr val="1EFFC1"/>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9"/>
          <p:cNvSpPr/>
          <p:nvPr/>
        </p:nvSpPr>
        <p:spPr>
          <a:xfrm>
            <a:off x="5855572" y="970139"/>
            <a:ext cx="132635" cy="26559"/>
          </a:xfrm>
          <a:custGeom>
            <a:rect b="b" l="l" r="r" t="t"/>
            <a:pathLst>
              <a:path extrusionOk="0" fill="none" h="461" w="2302">
                <a:moveTo>
                  <a:pt x="0" y="461"/>
                </a:moveTo>
                <a:cubicBezTo>
                  <a:pt x="293" y="168"/>
                  <a:pt x="712" y="1"/>
                  <a:pt x="1151" y="1"/>
                </a:cubicBezTo>
                <a:cubicBezTo>
                  <a:pt x="1590" y="1"/>
                  <a:pt x="2009" y="168"/>
                  <a:pt x="2302" y="461"/>
                </a:cubicBezTo>
              </a:path>
            </a:pathLst>
          </a:custGeom>
          <a:solidFill>
            <a:srgbClr val="1EFFC1"/>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9"/>
          <p:cNvSpPr/>
          <p:nvPr/>
        </p:nvSpPr>
        <p:spPr>
          <a:xfrm>
            <a:off x="6241584" y="1811933"/>
            <a:ext cx="4163" cy="6661"/>
          </a:xfrm>
          <a:custGeom>
            <a:rect b="b" l="l" r="r" t="t"/>
            <a:pathLst>
              <a:path extrusionOk="0" h="336" w="210">
                <a:moveTo>
                  <a:pt x="1" y="1"/>
                </a:moveTo>
                <a:lnTo>
                  <a:pt x="210" y="1"/>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9"/>
          <p:cNvSpPr/>
          <p:nvPr/>
        </p:nvSpPr>
        <p:spPr>
          <a:xfrm>
            <a:off x="6241584" y="1799482"/>
            <a:ext cx="4163" cy="6661"/>
          </a:xfrm>
          <a:custGeom>
            <a:rect b="b" l="l" r="r" t="t"/>
            <a:pathLst>
              <a:path extrusionOk="0" h="336" w="210">
                <a:moveTo>
                  <a:pt x="1" y="1"/>
                </a:moveTo>
                <a:lnTo>
                  <a:pt x="210" y="1"/>
                </a:lnTo>
                <a:lnTo>
                  <a:pt x="210" y="336"/>
                </a:lnTo>
                <a:lnTo>
                  <a:pt x="1" y="336"/>
                </a:ln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a:off x="6241584" y="1787052"/>
            <a:ext cx="4163" cy="6641"/>
          </a:xfrm>
          <a:custGeom>
            <a:rect b="b" l="l" r="r" t="t"/>
            <a:pathLst>
              <a:path extrusionOk="0" h="335" w="210">
                <a:moveTo>
                  <a:pt x="1" y="0"/>
                </a:moveTo>
                <a:lnTo>
                  <a:pt x="210" y="0"/>
                </a:lnTo>
                <a:lnTo>
                  <a:pt x="210" y="335"/>
                </a:lnTo>
                <a:lnTo>
                  <a:pt x="1" y="335"/>
                </a:ln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6241584" y="1849264"/>
            <a:ext cx="4163" cy="6661"/>
          </a:xfrm>
          <a:custGeom>
            <a:rect b="b" l="l" r="r" t="t"/>
            <a:pathLst>
              <a:path extrusionOk="0" h="336" w="210">
                <a:moveTo>
                  <a:pt x="1" y="1"/>
                </a:moveTo>
                <a:lnTo>
                  <a:pt x="210" y="1"/>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6241584" y="1836813"/>
            <a:ext cx="4163" cy="6661"/>
          </a:xfrm>
          <a:custGeom>
            <a:rect b="b" l="l" r="r" t="t"/>
            <a:pathLst>
              <a:path extrusionOk="0" h="336" w="210">
                <a:moveTo>
                  <a:pt x="1" y="1"/>
                </a:moveTo>
                <a:lnTo>
                  <a:pt x="210" y="1"/>
                </a:lnTo>
                <a:lnTo>
                  <a:pt x="210" y="336"/>
                </a:lnTo>
                <a:lnTo>
                  <a:pt x="1" y="33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6241584" y="1824383"/>
            <a:ext cx="4163" cy="6641"/>
          </a:xfrm>
          <a:custGeom>
            <a:rect b="b" l="l" r="r" t="t"/>
            <a:pathLst>
              <a:path extrusionOk="0" h="335" w="210">
                <a:moveTo>
                  <a:pt x="1" y="0"/>
                </a:moveTo>
                <a:lnTo>
                  <a:pt x="210" y="0"/>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6241584" y="1887011"/>
            <a:ext cx="4163" cy="6661"/>
          </a:xfrm>
          <a:custGeom>
            <a:rect b="b" l="l" r="r" t="t"/>
            <a:pathLst>
              <a:path extrusionOk="0" h="336" w="210">
                <a:moveTo>
                  <a:pt x="1" y="1"/>
                </a:moveTo>
                <a:lnTo>
                  <a:pt x="210" y="1"/>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6241584" y="1874561"/>
            <a:ext cx="4163" cy="6661"/>
          </a:xfrm>
          <a:custGeom>
            <a:rect b="b" l="l" r="r" t="t"/>
            <a:pathLst>
              <a:path extrusionOk="0" h="336" w="210">
                <a:moveTo>
                  <a:pt x="1" y="1"/>
                </a:moveTo>
                <a:lnTo>
                  <a:pt x="210" y="1"/>
                </a:lnTo>
                <a:lnTo>
                  <a:pt x="210" y="336"/>
                </a:lnTo>
                <a:lnTo>
                  <a:pt x="1" y="33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6241584" y="1862130"/>
            <a:ext cx="4163" cy="6661"/>
          </a:xfrm>
          <a:custGeom>
            <a:rect b="b" l="l" r="r" t="t"/>
            <a:pathLst>
              <a:path extrusionOk="0" h="336" w="210">
                <a:moveTo>
                  <a:pt x="1" y="0"/>
                </a:moveTo>
                <a:lnTo>
                  <a:pt x="210" y="0"/>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9"/>
          <p:cNvSpPr/>
          <p:nvPr/>
        </p:nvSpPr>
        <p:spPr>
          <a:xfrm>
            <a:off x="6241584" y="1924342"/>
            <a:ext cx="4163" cy="6661"/>
          </a:xfrm>
          <a:custGeom>
            <a:rect b="b" l="l" r="r" t="t"/>
            <a:pathLst>
              <a:path extrusionOk="0" h="336" w="210">
                <a:moveTo>
                  <a:pt x="1" y="1"/>
                </a:moveTo>
                <a:lnTo>
                  <a:pt x="210" y="1"/>
                </a:lnTo>
                <a:lnTo>
                  <a:pt x="210" y="336"/>
                </a:lnTo>
                <a:lnTo>
                  <a:pt x="1" y="33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9"/>
          <p:cNvSpPr/>
          <p:nvPr/>
        </p:nvSpPr>
        <p:spPr>
          <a:xfrm>
            <a:off x="6241584" y="1911911"/>
            <a:ext cx="4163" cy="6641"/>
          </a:xfrm>
          <a:custGeom>
            <a:rect b="b" l="l" r="r" t="t"/>
            <a:pathLst>
              <a:path extrusionOk="0" h="335" w="210">
                <a:moveTo>
                  <a:pt x="1" y="0"/>
                </a:moveTo>
                <a:lnTo>
                  <a:pt x="210" y="0"/>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6241584" y="1899461"/>
            <a:ext cx="4163" cy="6661"/>
          </a:xfrm>
          <a:custGeom>
            <a:rect b="b" l="l" r="r" t="t"/>
            <a:pathLst>
              <a:path extrusionOk="0" h="336" w="210">
                <a:moveTo>
                  <a:pt x="1" y="0"/>
                </a:moveTo>
                <a:lnTo>
                  <a:pt x="210" y="0"/>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9"/>
          <p:cNvSpPr/>
          <p:nvPr/>
        </p:nvSpPr>
        <p:spPr>
          <a:xfrm>
            <a:off x="6241584" y="1961673"/>
            <a:ext cx="4163" cy="6661"/>
          </a:xfrm>
          <a:custGeom>
            <a:rect b="b" l="l" r="r" t="t"/>
            <a:pathLst>
              <a:path extrusionOk="0" h="336" w="210">
                <a:moveTo>
                  <a:pt x="1" y="1"/>
                </a:moveTo>
                <a:lnTo>
                  <a:pt x="210" y="1"/>
                </a:lnTo>
                <a:lnTo>
                  <a:pt x="210" y="336"/>
                </a:lnTo>
                <a:lnTo>
                  <a:pt x="1" y="33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9"/>
          <p:cNvSpPr/>
          <p:nvPr/>
        </p:nvSpPr>
        <p:spPr>
          <a:xfrm>
            <a:off x="6241584" y="1949242"/>
            <a:ext cx="4163" cy="6641"/>
          </a:xfrm>
          <a:custGeom>
            <a:rect b="b" l="l" r="r" t="t"/>
            <a:pathLst>
              <a:path extrusionOk="0" h="335" w="210">
                <a:moveTo>
                  <a:pt x="1" y="0"/>
                </a:moveTo>
                <a:lnTo>
                  <a:pt x="210" y="0"/>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6241584" y="1936792"/>
            <a:ext cx="4163" cy="6661"/>
          </a:xfrm>
          <a:custGeom>
            <a:rect b="b" l="l" r="r" t="t"/>
            <a:pathLst>
              <a:path extrusionOk="0" h="336" w="210">
                <a:moveTo>
                  <a:pt x="1" y="1"/>
                </a:moveTo>
                <a:lnTo>
                  <a:pt x="210" y="1"/>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6241584" y="1999023"/>
            <a:ext cx="4163" cy="6641"/>
          </a:xfrm>
          <a:custGeom>
            <a:rect b="b" l="l" r="r" t="t"/>
            <a:pathLst>
              <a:path extrusionOk="0" h="335" w="210">
                <a:moveTo>
                  <a:pt x="1" y="0"/>
                </a:moveTo>
                <a:lnTo>
                  <a:pt x="210" y="0"/>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6241584" y="1986573"/>
            <a:ext cx="4163" cy="6661"/>
          </a:xfrm>
          <a:custGeom>
            <a:rect b="b" l="l" r="r" t="t"/>
            <a:pathLst>
              <a:path extrusionOk="0" h="336" w="210">
                <a:moveTo>
                  <a:pt x="1" y="0"/>
                </a:moveTo>
                <a:lnTo>
                  <a:pt x="210" y="0"/>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9"/>
          <p:cNvSpPr/>
          <p:nvPr/>
        </p:nvSpPr>
        <p:spPr>
          <a:xfrm>
            <a:off x="6241584" y="1974123"/>
            <a:ext cx="4163" cy="6661"/>
          </a:xfrm>
          <a:custGeom>
            <a:rect b="b" l="l" r="r" t="t"/>
            <a:pathLst>
              <a:path extrusionOk="0" h="336" w="210">
                <a:moveTo>
                  <a:pt x="1" y="1"/>
                </a:moveTo>
                <a:lnTo>
                  <a:pt x="210" y="1"/>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9"/>
          <p:cNvSpPr/>
          <p:nvPr/>
        </p:nvSpPr>
        <p:spPr>
          <a:xfrm>
            <a:off x="6241584" y="2036771"/>
            <a:ext cx="4163" cy="7058"/>
          </a:xfrm>
          <a:custGeom>
            <a:rect b="b" l="l" r="r" t="t"/>
            <a:pathLst>
              <a:path extrusionOk="0" h="356" w="210">
                <a:moveTo>
                  <a:pt x="1" y="0"/>
                </a:moveTo>
                <a:lnTo>
                  <a:pt x="210" y="0"/>
                </a:lnTo>
                <a:lnTo>
                  <a:pt x="210" y="356"/>
                </a:lnTo>
                <a:lnTo>
                  <a:pt x="1" y="35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6241584" y="2024320"/>
            <a:ext cx="4163" cy="6661"/>
          </a:xfrm>
          <a:custGeom>
            <a:rect b="b" l="l" r="r" t="t"/>
            <a:pathLst>
              <a:path extrusionOk="0" h="336" w="210">
                <a:moveTo>
                  <a:pt x="1" y="0"/>
                </a:moveTo>
                <a:lnTo>
                  <a:pt x="210" y="0"/>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6241584" y="2011870"/>
            <a:ext cx="4163" cy="6661"/>
          </a:xfrm>
          <a:custGeom>
            <a:rect b="b" l="l" r="r" t="t"/>
            <a:pathLst>
              <a:path extrusionOk="0" h="336" w="210">
                <a:moveTo>
                  <a:pt x="1" y="1"/>
                </a:moveTo>
                <a:lnTo>
                  <a:pt x="210" y="1"/>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9"/>
          <p:cNvSpPr/>
          <p:nvPr/>
        </p:nvSpPr>
        <p:spPr>
          <a:xfrm>
            <a:off x="6241584" y="2074102"/>
            <a:ext cx="4163" cy="6661"/>
          </a:xfrm>
          <a:custGeom>
            <a:rect b="b" l="l" r="r" t="t"/>
            <a:pathLst>
              <a:path extrusionOk="0" h="336" w="210">
                <a:moveTo>
                  <a:pt x="1" y="0"/>
                </a:moveTo>
                <a:lnTo>
                  <a:pt x="210" y="0"/>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6241584" y="2061651"/>
            <a:ext cx="4163" cy="6661"/>
          </a:xfrm>
          <a:custGeom>
            <a:rect b="b" l="l" r="r" t="t"/>
            <a:pathLst>
              <a:path extrusionOk="0" h="336" w="210">
                <a:moveTo>
                  <a:pt x="1" y="1"/>
                </a:moveTo>
                <a:lnTo>
                  <a:pt x="210" y="1"/>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9"/>
          <p:cNvSpPr/>
          <p:nvPr/>
        </p:nvSpPr>
        <p:spPr>
          <a:xfrm>
            <a:off x="6241584" y="2049201"/>
            <a:ext cx="4163" cy="7078"/>
          </a:xfrm>
          <a:custGeom>
            <a:rect b="b" l="l" r="r" t="t"/>
            <a:pathLst>
              <a:path extrusionOk="0" h="357" w="210">
                <a:moveTo>
                  <a:pt x="1" y="1"/>
                </a:moveTo>
                <a:lnTo>
                  <a:pt x="210" y="1"/>
                </a:lnTo>
                <a:lnTo>
                  <a:pt x="210" y="357"/>
                </a:lnTo>
                <a:lnTo>
                  <a:pt x="1" y="357"/>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9"/>
          <p:cNvSpPr/>
          <p:nvPr/>
        </p:nvSpPr>
        <p:spPr>
          <a:xfrm>
            <a:off x="6241584" y="2111432"/>
            <a:ext cx="4163" cy="7078"/>
          </a:xfrm>
          <a:custGeom>
            <a:rect b="b" l="l" r="r" t="t"/>
            <a:pathLst>
              <a:path extrusionOk="0" h="357" w="210">
                <a:moveTo>
                  <a:pt x="1" y="0"/>
                </a:moveTo>
                <a:lnTo>
                  <a:pt x="210" y="0"/>
                </a:lnTo>
                <a:lnTo>
                  <a:pt x="210" y="356"/>
                </a:lnTo>
                <a:lnTo>
                  <a:pt x="1" y="35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6241584" y="2098982"/>
            <a:ext cx="4163" cy="7078"/>
          </a:xfrm>
          <a:custGeom>
            <a:rect b="b" l="l" r="r" t="t"/>
            <a:pathLst>
              <a:path extrusionOk="0" h="357" w="210">
                <a:moveTo>
                  <a:pt x="1" y="1"/>
                </a:moveTo>
                <a:lnTo>
                  <a:pt x="210" y="1"/>
                </a:lnTo>
                <a:lnTo>
                  <a:pt x="210" y="356"/>
                </a:lnTo>
                <a:lnTo>
                  <a:pt x="1" y="35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9"/>
          <p:cNvSpPr/>
          <p:nvPr/>
        </p:nvSpPr>
        <p:spPr>
          <a:xfrm>
            <a:off x="6241584" y="2086532"/>
            <a:ext cx="4163" cy="6661"/>
          </a:xfrm>
          <a:custGeom>
            <a:rect b="b" l="l" r="r" t="t"/>
            <a:pathLst>
              <a:path extrusionOk="0" h="336" w="210">
                <a:moveTo>
                  <a:pt x="1" y="1"/>
                </a:moveTo>
                <a:lnTo>
                  <a:pt x="210" y="1"/>
                </a:lnTo>
                <a:lnTo>
                  <a:pt x="210" y="336"/>
                </a:lnTo>
                <a:lnTo>
                  <a:pt x="1" y="33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9"/>
          <p:cNvSpPr/>
          <p:nvPr/>
        </p:nvSpPr>
        <p:spPr>
          <a:xfrm>
            <a:off x="5261387" y="2279431"/>
            <a:ext cx="117820" cy="452585"/>
          </a:xfrm>
          <a:custGeom>
            <a:rect b="b" l="l" r="r" t="t"/>
            <a:pathLst>
              <a:path extrusionOk="0" h="22829" w="5943">
                <a:moveTo>
                  <a:pt x="5419" y="2469"/>
                </a:moveTo>
                <a:lnTo>
                  <a:pt x="5419" y="3662"/>
                </a:lnTo>
                <a:lnTo>
                  <a:pt x="523" y="3662"/>
                </a:lnTo>
                <a:lnTo>
                  <a:pt x="523" y="2469"/>
                </a:lnTo>
                <a:close/>
                <a:moveTo>
                  <a:pt x="5419" y="4227"/>
                </a:moveTo>
                <a:lnTo>
                  <a:pt x="5419" y="5420"/>
                </a:lnTo>
                <a:lnTo>
                  <a:pt x="523" y="5420"/>
                </a:lnTo>
                <a:lnTo>
                  <a:pt x="523" y="4227"/>
                </a:lnTo>
                <a:close/>
                <a:moveTo>
                  <a:pt x="5419" y="5964"/>
                </a:moveTo>
                <a:lnTo>
                  <a:pt x="5419" y="7177"/>
                </a:lnTo>
                <a:lnTo>
                  <a:pt x="523" y="7177"/>
                </a:lnTo>
                <a:lnTo>
                  <a:pt x="523" y="5964"/>
                </a:lnTo>
                <a:close/>
                <a:moveTo>
                  <a:pt x="5419" y="7721"/>
                </a:moveTo>
                <a:lnTo>
                  <a:pt x="5419" y="8935"/>
                </a:lnTo>
                <a:lnTo>
                  <a:pt x="523" y="8935"/>
                </a:lnTo>
                <a:lnTo>
                  <a:pt x="523" y="7721"/>
                </a:lnTo>
                <a:close/>
                <a:moveTo>
                  <a:pt x="5419" y="9479"/>
                </a:moveTo>
                <a:lnTo>
                  <a:pt x="5419" y="10671"/>
                </a:lnTo>
                <a:lnTo>
                  <a:pt x="523" y="10671"/>
                </a:lnTo>
                <a:lnTo>
                  <a:pt x="523" y="9479"/>
                </a:lnTo>
                <a:close/>
                <a:moveTo>
                  <a:pt x="5419" y="11236"/>
                </a:moveTo>
                <a:lnTo>
                  <a:pt x="5419" y="12429"/>
                </a:lnTo>
                <a:lnTo>
                  <a:pt x="523" y="12429"/>
                </a:lnTo>
                <a:lnTo>
                  <a:pt x="523" y="11236"/>
                </a:lnTo>
                <a:close/>
                <a:moveTo>
                  <a:pt x="5419" y="12952"/>
                </a:moveTo>
                <a:lnTo>
                  <a:pt x="5419" y="14166"/>
                </a:lnTo>
                <a:lnTo>
                  <a:pt x="523" y="14166"/>
                </a:lnTo>
                <a:lnTo>
                  <a:pt x="523" y="12952"/>
                </a:lnTo>
                <a:close/>
                <a:moveTo>
                  <a:pt x="5419" y="14710"/>
                </a:moveTo>
                <a:lnTo>
                  <a:pt x="5419" y="15902"/>
                </a:lnTo>
                <a:lnTo>
                  <a:pt x="523" y="15902"/>
                </a:lnTo>
                <a:lnTo>
                  <a:pt x="523" y="14710"/>
                </a:lnTo>
                <a:close/>
                <a:moveTo>
                  <a:pt x="5419" y="16467"/>
                </a:moveTo>
                <a:lnTo>
                  <a:pt x="5419" y="17660"/>
                </a:lnTo>
                <a:lnTo>
                  <a:pt x="523" y="17660"/>
                </a:lnTo>
                <a:lnTo>
                  <a:pt x="523" y="16467"/>
                </a:lnTo>
                <a:close/>
                <a:moveTo>
                  <a:pt x="5419" y="18183"/>
                </a:moveTo>
                <a:lnTo>
                  <a:pt x="5419" y="19397"/>
                </a:lnTo>
                <a:lnTo>
                  <a:pt x="523" y="19397"/>
                </a:lnTo>
                <a:lnTo>
                  <a:pt x="523" y="18183"/>
                </a:lnTo>
                <a:close/>
                <a:moveTo>
                  <a:pt x="272" y="0"/>
                </a:moveTo>
                <a:cubicBezTo>
                  <a:pt x="146" y="0"/>
                  <a:pt x="0" y="147"/>
                  <a:pt x="0" y="272"/>
                </a:cubicBezTo>
                <a:lnTo>
                  <a:pt x="0" y="22577"/>
                </a:lnTo>
                <a:cubicBezTo>
                  <a:pt x="0" y="22744"/>
                  <a:pt x="146" y="22828"/>
                  <a:pt x="272" y="22828"/>
                </a:cubicBezTo>
                <a:cubicBezTo>
                  <a:pt x="398" y="22828"/>
                  <a:pt x="523" y="22703"/>
                  <a:pt x="523" y="22577"/>
                </a:cubicBezTo>
                <a:lnTo>
                  <a:pt x="523" y="19941"/>
                </a:lnTo>
                <a:lnTo>
                  <a:pt x="5419" y="19941"/>
                </a:lnTo>
                <a:lnTo>
                  <a:pt x="5419" y="22577"/>
                </a:lnTo>
                <a:cubicBezTo>
                  <a:pt x="5419" y="22744"/>
                  <a:pt x="5545" y="22828"/>
                  <a:pt x="5691" y="22828"/>
                </a:cubicBezTo>
                <a:cubicBezTo>
                  <a:pt x="5817" y="22828"/>
                  <a:pt x="5942" y="22703"/>
                  <a:pt x="5942" y="22577"/>
                </a:cubicBezTo>
                <a:lnTo>
                  <a:pt x="5942" y="272"/>
                </a:lnTo>
                <a:cubicBezTo>
                  <a:pt x="5942" y="147"/>
                  <a:pt x="5838" y="0"/>
                  <a:pt x="5691" y="0"/>
                </a:cubicBezTo>
                <a:cubicBezTo>
                  <a:pt x="5524" y="0"/>
                  <a:pt x="5419" y="147"/>
                  <a:pt x="5419" y="272"/>
                </a:cubicBezTo>
                <a:lnTo>
                  <a:pt x="5419" y="1946"/>
                </a:lnTo>
                <a:lnTo>
                  <a:pt x="523" y="1946"/>
                </a:lnTo>
                <a:lnTo>
                  <a:pt x="523" y="272"/>
                </a:lnTo>
                <a:cubicBezTo>
                  <a:pt x="523" y="105"/>
                  <a:pt x="398" y="0"/>
                  <a:pt x="272"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5086747" y="1529443"/>
            <a:ext cx="466681" cy="686540"/>
          </a:xfrm>
          <a:custGeom>
            <a:rect b="b" l="l" r="r" t="t"/>
            <a:pathLst>
              <a:path extrusionOk="0" h="34630" w="23540">
                <a:moveTo>
                  <a:pt x="2323" y="1"/>
                </a:moveTo>
                <a:cubicBezTo>
                  <a:pt x="1046" y="1"/>
                  <a:pt x="0" y="1047"/>
                  <a:pt x="0" y="2323"/>
                </a:cubicBezTo>
                <a:lnTo>
                  <a:pt x="0" y="32286"/>
                </a:lnTo>
                <a:cubicBezTo>
                  <a:pt x="0" y="33583"/>
                  <a:pt x="1046" y="34629"/>
                  <a:pt x="2323" y="34629"/>
                </a:cubicBezTo>
                <a:lnTo>
                  <a:pt x="21217" y="34629"/>
                </a:lnTo>
                <a:cubicBezTo>
                  <a:pt x="22493" y="34629"/>
                  <a:pt x="23539" y="33604"/>
                  <a:pt x="23539" y="32286"/>
                </a:cubicBezTo>
                <a:lnTo>
                  <a:pt x="23539" y="2323"/>
                </a:lnTo>
                <a:cubicBezTo>
                  <a:pt x="23539" y="1047"/>
                  <a:pt x="22493" y="1"/>
                  <a:pt x="21217"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9"/>
          <p:cNvSpPr/>
          <p:nvPr/>
        </p:nvSpPr>
        <p:spPr>
          <a:xfrm>
            <a:off x="5117853" y="1560549"/>
            <a:ext cx="404450" cy="624309"/>
          </a:xfrm>
          <a:custGeom>
            <a:rect b="b" l="l" r="r" t="t"/>
            <a:pathLst>
              <a:path extrusionOk="0" h="31491" w="20401">
                <a:moveTo>
                  <a:pt x="754" y="1"/>
                </a:moveTo>
                <a:cubicBezTo>
                  <a:pt x="335" y="1"/>
                  <a:pt x="0" y="336"/>
                  <a:pt x="0" y="754"/>
                </a:cubicBezTo>
                <a:lnTo>
                  <a:pt x="0" y="30717"/>
                </a:lnTo>
                <a:cubicBezTo>
                  <a:pt x="0" y="31135"/>
                  <a:pt x="335" y="31491"/>
                  <a:pt x="754" y="31491"/>
                </a:cubicBezTo>
                <a:lnTo>
                  <a:pt x="754" y="31470"/>
                </a:lnTo>
                <a:lnTo>
                  <a:pt x="19648" y="31470"/>
                </a:lnTo>
                <a:cubicBezTo>
                  <a:pt x="20066" y="31470"/>
                  <a:pt x="20401" y="31135"/>
                  <a:pt x="20401" y="30717"/>
                </a:cubicBezTo>
                <a:lnTo>
                  <a:pt x="20401" y="754"/>
                </a:lnTo>
                <a:cubicBezTo>
                  <a:pt x="20401" y="336"/>
                  <a:pt x="20066" y="1"/>
                  <a:pt x="19648" y="1"/>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9"/>
          <p:cNvSpPr/>
          <p:nvPr/>
        </p:nvSpPr>
        <p:spPr>
          <a:xfrm>
            <a:off x="5175504" y="1736311"/>
            <a:ext cx="278779" cy="4996"/>
          </a:xfrm>
          <a:custGeom>
            <a:rect b="b" l="l" r="r" t="t"/>
            <a:pathLst>
              <a:path extrusionOk="0" h="252" w="14062">
                <a:moveTo>
                  <a:pt x="189" y="0"/>
                </a:moveTo>
                <a:cubicBezTo>
                  <a:pt x="1" y="0"/>
                  <a:pt x="1" y="252"/>
                  <a:pt x="189" y="252"/>
                </a:cubicBezTo>
                <a:lnTo>
                  <a:pt x="13915" y="252"/>
                </a:lnTo>
                <a:cubicBezTo>
                  <a:pt x="14062" y="252"/>
                  <a:pt x="14062" y="0"/>
                  <a:pt x="13915"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9"/>
          <p:cNvSpPr/>
          <p:nvPr/>
        </p:nvSpPr>
        <p:spPr>
          <a:xfrm>
            <a:off x="5175504" y="1684992"/>
            <a:ext cx="278779" cy="4996"/>
          </a:xfrm>
          <a:custGeom>
            <a:rect b="b" l="l" r="r" t="t"/>
            <a:pathLst>
              <a:path extrusionOk="0" h="252" w="14062">
                <a:moveTo>
                  <a:pt x="189" y="1"/>
                </a:moveTo>
                <a:cubicBezTo>
                  <a:pt x="1" y="1"/>
                  <a:pt x="1" y="252"/>
                  <a:pt x="189" y="252"/>
                </a:cubicBezTo>
                <a:lnTo>
                  <a:pt x="13915" y="252"/>
                </a:lnTo>
                <a:cubicBezTo>
                  <a:pt x="14062" y="252"/>
                  <a:pt x="14062" y="1"/>
                  <a:pt x="13915" y="1"/>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5175504" y="1785260"/>
            <a:ext cx="278779" cy="5412"/>
          </a:xfrm>
          <a:custGeom>
            <a:rect b="b" l="l" r="r" t="t"/>
            <a:pathLst>
              <a:path extrusionOk="0" h="273" w="14062">
                <a:moveTo>
                  <a:pt x="189" y="0"/>
                </a:moveTo>
                <a:cubicBezTo>
                  <a:pt x="1" y="0"/>
                  <a:pt x="1" y="272"/>
                  <a:pt x="189" y="272"/>
                </a:cubicBezTo>
                <a:lnTo>
                  <a:pt x="13915" y="272"/>
                </a:lnTo>
                <a:cubicBezTo>
                  <a:pt x="14062" y="272"/>
                  <a:pt x="14062" y="0"/>
                  <a:pt x="13915" y="0"/>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9"/>
          <p:cNvSpPr/>
          <p:nvPr/>
        </p:nvSpPr>
        <p:spPr>
          <a:xfrm>
            <a:off x="5175504" y="1886340"/>
            <a:ext cx="278779" cy="5412"/>
          </a:xfrm>
          <a:custGeom>
            <a:rect b="b" l="l" r="r" t="t"/>
            <a:pathLst>
              <a:path extrusionOk="0" h="273" w="14062">
                <a:moveTo>
                  <a:pt x="189" y="1"/>
                </a:moveTo>
                <a:cubicBezTo>
                  <a:pt x="1" y="1"/>
                  <a:pt x="1" y="273"/>
                  <a:pt x="189" y="273"/>
                </a:cubicBezTo>
                <a:lnTo>
                  <a:pt x="13915" y="273"/>
                </a:lnTo>
                <a:cubicBezTo>
                  <a:pt x="14062" y="273"/>
                  <a:pt x="14062" y="1"/>
                  <a:pt x="13915" y="1"/>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9"/>
          <p:cNvSpPr/>
          <p:nvPr/>
        </p:nvSpPr>
        <p:spPr>
          <a:xfrm>
            <a:off x="5175504" y="1938873"/>
            <a:ext cx="278779" cy="5412"/>
          </a:xfrm>
          <a:custGeom>
            <a:rect b="b" l="l" r="r" t="t"/>
            <a:pathLst>
              <a:path extrusionOk="0" h="273" w="14062">
                <a:moveTo>
                  <a:pt x="189" y="0"/>
                </a:moveTo>
                <a:cubicBezTo>
                  <a:pt x="1" y="0"/>
                  <a:pt x="1" y="272"/>
                  <a:pt x="189" y="272"/>
                </a:cubicBezTo>
                <a:lnTo>
                  <a:pt x="13915" y="272"/>
                </a:lnTo>
                <a:cubicBezTo>
                  <a:pt x="14062" y="272"/>
                  <a:pt x="14062" y="0"/>
                  <a:pt x="13915" y="0"/>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9"/>
          <p:cNvSpPr/>
          <p:nvPr/>
        </p:nvSpPr>
        <p:spPr>
          <a:xfrm>
            <a:off x="5175504" y="1988297"/>
            <a:ext cx="278779" cy="5412"/>
          </a:xfrm>
          <a:custGeom>
            <a:rect b="b" l="l" r="r" t="t"/>
            <a:pathLst>
              <a:path extrusionOk="0" h="273" w="14062">
                <a:moveTo>
                  <a:pt x="189" y="1"/>
                </a:moveTo>
                <a:cubicBezTo>
                  <a:pt x="1" y="1"/>
                  <a:pt x="1" y="273"/>
                  <a:pt x="189" y="273"/>
                </a:cubicBezTo>
                <a:lnTo>
                  <a:pt x="13915" y="273"/>
                </a:lnTo>
                <a:cubicBezTo>
                  <a:pt x="14062" y="273"/>
                  <a:pt x="14062" y="1"/>
                  <a:pt x="13915" y="1"/>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9"/>
          <p:cNvSpPr/>
          <p:nvPr/>
        </p:nvSpPr>
        <p:spPr>
          <a:xfrm>
            <a:off x="5676190" y="2546576"/>
            <a:ext cx="90442" cy="135662"/>
          </a:xfrm>
          <a:custGeom>
            <a:rect b="b" l="l" r="r" t="t"/>
            <a:pathLst>
              <a:path extrusionOk="0" h="6843" w="4562">
                <a:moveTo>
                  <a:pt x="2281" y="0"/>
                </a:moveTo>
                <a:cubicBezTo>
                  <a:pt x="1026" y="0"/>
                  <a:pt x="1" y="1025"/>
                  <a:pt x="1" y="2281"/>
                </a:cubicBezTo>
                <a:cubicBezTo>
                  <a:pt x="1" y="3013"/>
                  <a:pt x="335" y="3662"/>
                  <a:pt x="900" y="4080"/>
                </a:cubicBezTo>
                <a:cubicBezTo>
                  <a:pt x="859" y="4206"/>
                  <a:pt x="900" y="5629"/>
                  <a:pt x="900" y="5629"/>
                </a:cubicBezTo>
                <a:cubicBezTo>
                  <a:pt x="900" y="5984"/>
                  <a:pt x="1110" y="6131"/>
                  <a:pt x="1423" y="6256"/>
                </a:cubicBezTo>
                <a:cubicBezTo>
                  <a:pt x="1549" y="6612"/>
                  <a:pt x="1863" y="6842"/>
                  <a:pt x="2281" y="6842"/>
                </a:cubicBezTo>
                <a:cubicBezTo>
                  <a:pt x="2637" y="6842"/>
                  <a:pt x="2993" y="6612"/>
                  <a:pt x="3118" y="6298"/>
                </a:cubicBezTo>
                <a:cubicBezTo>
                  <a:pt x="3432" y="6277"/>
                  <a:pt x="3683" y="6005"/>
                  <a:pt x="3683" y="5671"/>
                </a:cubicBezTo>
                <a:cubicBezTo>
                  <a:pt x="3683" y="5671"/>
                  <a:pt x="3683" y="4206"/>
                  <a:pt x="3662" y="4080"/>
                </a:cubicBezTo>
                <a:cubicBezTo>
                  <a:pt x="4185" y="3662"/>
                  <a:pt x="4562" y="3013"/>
                  <a:pt x="4562" y="2281"/>
                </a:cubicBezTo>
                <a:cubicBezTo>
                  <a:pt x="4562" y="1025"/>
                  <a:pt x="3537" y="0"/>
                  <a:pt x="2281" y="0"/>
                </a:cubicBezTo>
                <a:close/>
              </a:path>
            </a:pathLst>
          </a:custGeom>
          <a:solidFill>
            <a:schemeClr val="l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9"/>
          <p:cNvSpPr/>
          <p:nvPr/>
        </p:nvSpPr>
        <p:spPr>
          <a:xfrm>
            <a:off x="5692783" y="2627463"/>
            <a:ext cx="56025" cy="54776"/>
          </a:xfrm>
          <a:custGeom>
            <a:rect b="b" l="l" r="r" t="t"/>
            <a:pathLst>
              <a:path extrusionOk="0" h="2763" w="2826">
                <a:moveTo>
                  <a:pt x="2804" y="0"/>
                </a:moveTo>
                <a:lnTo>
                  <a:pt x="2804" y="0"/>
                </a:lnTo>
                <a:cubicBezTo>
                  <a:pt x="2805" y="2"/>
                  <a:pt x="2805" y="4"/>
                  <a:pt x="2805" y="5"/>
                </a:cubicBezTo>
                <a:lnTo>
                  <a:pt x="2805" y="5"/>
                </a:lnTo>
                <a:cubicBezTo>
                  <a:pt x="2806" y="4"/>
                  <a:pt x="2805" y="2"/>
                  <a:pt x="2804" y="0"/>
                </a:cubicBezTo>
                <a:close/>
                <a:moveTo>
                  <a:pt x="42" y="0"/>
                </a:moveTo>
                <a:cubicBezTo>
                  <a:pt x="1" y="126"/>
                  <a:pt x="42" y="1549"/>
                  <a:pt x="42" y="1549"/>
                </a:cubicBezTo>
                <a:cubicBezTo>
                  <a:pt x="42" y="1904"/>
                  <a:pt x="252" y="2051"/>
                  <a:pt x="566" y="2176"/>
                </a:cubicBezTo>
                <a:cubicBezTo>
                  <a:pt x="691" y="2532"/>
                  <a:pt x="1005" y="2762"/>
                  <a:pt x="1423" y="2762"/>
                </a:cubicBezTo>
                <a:cubicBezTo>
                  <a:pt x="1779" y="2762"/>
                  <a:pt x="2135" y="2532"/>
                  <a:pt x="2260" y="2218"/>
                </a:cubicBezTo>
                <a:cubicBezTo>
                  <a:pt x="2574" y="2197"/>
                  <a:pt x="2825" y="1925"/>
                  <a:pt x="2825" y="1591"/>
                </a:cubicBezTo>
                <a:cubicBezTo>
                  <a:pt x="2825" y="1591"/>
                  <a:pt x="2825" y="161"/>
                  <a:pt x="2805" y="5"/>
                </a:cubicBezTo>
                <a:lnTo>
                  <a:pt x="2805" y="5"/>
                </a:lnTo>
                <a:cubicBezTo>
                  <a:pt x="2795" y="36"/>
                  <a:pt x="2505" y="47"/>
                  <a:pt x="2116" y="47"/>
                </a:cubicBezTo>
                <a:cubicBezTo>
                  <a:pt x="1298" y="47"/>
                  <a:pt x="42" y="0"/>
                  <a:pt x="42" y="0"/>
                </a:cubicBezTo>
                <a:close/>
              </a:path>
            </a:pathLst>
          </a:cu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9"/>
          <p:cNvSpPr/>
          <p:nvPr/>
        </p:nvSpPr>
        <p:spPr>
          <a:xfrm>
            <a:off x="5656285" y="2530815"/>
            <a:ext cx="24484" cy="24068"/>
          </a:xfrm>
          <a:custGeom>
            <a:rect b="b" l="l" r="r" t="t"/>
            <a:pathLst>
              <a:path extrusionOk="0" h="1214" w="1235">
                <a:moveTo>
                  <a:pt x="210" y="0"/>
                </a:moveTo>
                <a:cubicBezTo>
                  <a:pt x="157" y="0"/>
                  <a:pt x="105" y="21"/>
                  <a:pt x="63" y="63"/>
                </a:cubicBezTo>
                <a:cubicBezTo>
                  <a:pt x="0" y="147"/>
                  <a:pt x="0" y="272"/>
                  <a:pt x="63" y="356"/>
                </a:cubicBezTo>
                <a:lnTo>
                  <a:pt x="879" y="1172"/>
                </a:lnTo>
                <a:cubicBezTo>
                  <a:pt x="942" y="1193"/>
                  <a:pt x="984" y="1214"/>
                  <a:pt x="1046" y="1214"/>
                </a:cubicBezTo>
                <a:cubicBezTo>
                  <a:pt x="1088" y="1214"/>
                  <a:pt x="1151" y="1193"/>
                  <a:pt x="1172" y="1172"/>
                </a:cubicBezTo>
                <a:cubicBezTo>
                  <a:pt x="1235" y="1088"/>
                  <a:pt x="1235" y="942"/>
                  <a:pt x="1172" y="879"/>
                </a:cubicBezTo>
                <a:lnTo>
                  <a:pt x="356" y="63"/>
                </a:lnTo>
                <a:cubicBezTo>
                  <a:pt x="314" y="21"/>
                  <a:pt x="262" y="0"/>
                  <a:pt x="210" y="0"/>
                </a:cubicBezTo>
                <a:close/>
              </a:path>
            </a:pathLst>
          </a:custGeom>
          <a:solidFill>
            <a:schemeClr val="accen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9"/>
          <p:cNvSpPr/>
          <p:nvPr/>
        </p:nvSpPr>
        <p:spPr>
          <a:xfrm>
            <a:off x="5716851" y="2506331"/>
            <a:ext cx="8307" cy="31125"/>
          </a:xfrm>
          <a:custGeom>
            <a:rect b="b" l="l" r="r" t="t"/>
            <a:pathLst>
              <a:path extrusionOk="0" h="1570" w="419">
                <a:moveTo>
                  <a:pt x="209" y="1"/>
                </a:moveTo>
                <a:cubicBezTo>
                  <a:pt x="105" y="1"/>
                  <a:pt x="0" y="105"/>
                  <a:pt x="0" y="210"/>
                </a:cubicBezTo>
                <a:lnTo>
                  <a:pt x="0" y="1361"/>
                </a:lnTo>
                <a:cubicBezTo>
                  <a:pt x="0" y="1465"/>
                  <a:pt x="105" y="1570"/>
                  <a:pt x="209" y="1570"/>
                </a:cubicBezTo>
                <a:cubicBezTo>
                  <a:pt x="335" y="1570"/>
                  <a:pt x="419" y="1465"/>
                  <a:pt x="419" y="1361"/>
                </a:cubicBezTo>
                <a:lnTo>
                  <a:pt x="419" y="210"/>
                </a:lnTo>
                <a:cubicBezTo>
                  <a:pt x="419" y="105"/>
                  <a:pt x="314" y="1"/>
                  <a:pt x="209" y="1"/>
                </a:cubicBezTo>
                <a:close/>
              </a:path>
            </a:pathLst>
          </a:custGeom>
          <a:solidFill>
            <a:schemeClr val="accen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9"/>
          <p:cNvSpPr/>
          <p:nvPr/>
        </p:nvSpPr>
        <p:spPr>
          <a:xfrm>
            <a:off x="5760823" y="2530815"/>
            <a:ext cx="24900" cy="24068"/>
          </a:xfrm>
          <a:custGeom>
            <a:rect b="b" l="l" r="r" t="t"/>
            <a:pathLst>
              <a:path extrusionOk="0" h="1214" w="1256">
                <a:moveTo>
                  <a:pt x="1036" y="0"/>
                </a:moveTo>
                <a:cubicBezTo>
                  <a:pt x="983" y="0"/>
                  <a:pt x="931" y="21"/>
                  <a:pt x="900" y="63"/>
                </a:cubicBezTo>
                <a:lnTo>
                  <a:pt x="84" y="879"/>
                </a:lnTo>
                <a:cubicBezTo>
                  <a:pt x="0" y="963"/>
                  <a:pt x="0" y="1088"/>
                  <a:pt x="84" y="1172"/>
                </a:cubicBezTo>
                <a:cubicBezTo>
                  <a:pt x="126" y="1193"/>
                  <a:pt x="188" y="1214"/>
                  <a:pt x="230" y="1214"/>
                </a:cubicBezTo>
                <a:cubicBezTo>
                  <a:pt x="293" y="1214"/>
                  <a:pt x="335" y="1193"/>
                  <a:pt x="377" y="1172"/>
                </a:cubicBezTo>
                <a:lnTo>
                  <a:pt x="1172" y="356"/>
                </a:lnTo>
                <a:cubicBezTo>
                  <a:pt x="1255" y="272"/>
                  <a:pt x="1255" y="147"/>
                  <a:pt x="1172" y="63"/>
                </a:cubicBezTo>
                <a:cubicBezTo>
                  <a:pt x="1140" y="21"/>
                  <a:pt x="1088" y="0"/>
                  <a:pt x="1036" y="0"/>
                </a:cubicBezTo>
                <a:close/>
              </a:path>
            </a:pathLst>
          </a:cu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9"/>
          <p:cNvSpPr/>
          <p:nvPr/>
        </p:nvSpPr>
        <p:spPr>
          <a:xfrm>
            <a:off x="4455394" y="3101247"/>
            <a:ext cx="406531" cy="701131"/>
          </a:xfrm>
          <a:custGeom>
            <a:rect b="b" l="l" r="r" t="t"/>
            <a:pathLst>
              <a:path extrusionOk="0" h="35366" w="20506">
                <a:moveTo>
                  <a:pt x="7531" y="1"/>
                </a:moveTo>
                <a:cubicBezTo>
                  <a:pt x="7092" y="1"/>
                  <a:pt x="6629" y="79"/>
                  <a:pt x="6424" y="248"/>
                </a:cubicBezTo>
                <a:cubicBezTo>
                  <a:pt x="5943" y="604"/>
                  <a:pt x="5943" y="1964"/>
                  <a:pt x="5943" y="2048"/>
                </a:cubicBezTo>
                <a:lnTo>
                  <a:pt x="5943" y="15920"/>
                </a:lnTo>
                <a:cubicBezTo>
                  <a:pt x="5399" y="15648"/>
                  <a:pt x="4415" y="14246"/>
                  <a:pt x="4269" y="14204"/>
                </a:cubicBezTo>
                <a:cubicBezTo>
                  <a:pt x="5231" y="9162"/>
                  <a:pt x="3181" y="8241"/>
                  <a:pt x="3097" y="8241"/>
                </a:cubicBezTo>
                <a:cubicBezTo>
                  <a:pt x="3029" y="8210"/>
                  <a:pt x="2954" y="8194"/>
                  <a:pt x="2877" y="8194"/>
                </a:cubicBezTo>
                <a:cubicBezTo>
                  <a:pt x="2696" y="8194"/>
                  <a:pt x="2510" y="8286"/>
                  <a:pt x="2407" y="8492"/>
                </a:cubicBezTo>
                <a:cubicBezTo>
                  <a:pt x="1653" y="9852"/>
                  <a:pt x="524" y="11338"/>
                  <a:pt x="210" y="12886"/>
                </a:cubicBezTo>
                <a:cubicBezTo>
                  <a:pt x="0" y="13869"/>
                  <a:pt x="2428" y="21883"/>
                  <a:pt x="4813" y="24101"/>
                </a:cubicBezTo>
                <a:cubicBezTo>
                  <a:pt x="6131" y="25357"/>
                  <a:pt x="6863" y="26926"/>
                  <a:pt x="8056" y="28286"/>
                </a:cubicBezTo>
                <a:cubicBezTo>
                  <a:pt x="9479" y="29939"/>
                  <a:pt x="9835" y="32596"/>
                  <a:pt x="10420" y="34647"/>
                </a:cubicBezTo>
                <a:cubicBezTo>
                  <a:pt x="10462" y="34751"/>
                  <a:pt x="10504" y="34814"/>
                  <a:pt x="10567" y="34877"/>
                </a:cubicBezTo>
                <a:cubicBezTo>
                  <a:pt x="10615" y="35133"/>
                  <a:pt x="10860" y="35366"/>
                  <a:pt x="11160" y="35366"/>
                </a:cubicBezTo>
                <a:cubicBezTo>
                  <a:pt x="11252" y="35366"/>
                  <a:pt x="11348" y="35344"/>
                  <a:pt x="11446" y="35295"/>
                </a:cubicBezTo>
                <a:cubicBezTo>
                  <a:pt x="14291" y="33852"/>
                  <a:pt x="20254" y="31194"/>
                  <a:pt x="20296" y="31090"/>
                </a:cubicBezTo>
                <a:cubicBezTo>
                  <a:pt x="20422" y="30943"/>
                  <a:pt x="20506" y="30776"/>
                  <a:pt x="20401" y="30525"/>
                </a:cubicBezTo>
                <a:cubicBezTo>
                  <a:pt x="20024" y="29520"/>
                  <a:pt x="19187" y="28390"/>
                  <a:pt x="18685" y="27365"/>
                </a:cubicBezTo>
                <a:cubicBezTo>
                  <a:pt x="18392" y="26737"/>
                  <a:pt x="18476" y="26005"/>
                  <a:pt x="18894" y="25461"/>
                </a:cubicBezTo>
                <a:cubicBezTo>
                  <a:pt x="19083" y="25231"/>
                  <a:pt x="19250" y="24959"/>
                  <a:pt x="19418" y="24729"/>
                </a:cubicBezTo>
                <a:cubicBezTo>
                  <a:pt x="19669" y="24352"/>
                  <a:pt x="19899" y="23996"/>
                  <a:pt x="20087" y="23599"/>
                </a:cubicBezTo>
                <a:cubicBezTo>
                  <a:pt x="20234" y="23264"/>
                  <a:pt x="20359" y="22427"/>
                  <a:pt x="20359" y="22302"/>
                </a:cubicBezTo>
                <a:cubicBezTo>
                  <a:pt x="20359" y="22302"/>
                  <a:pt x="20464" y="12928"/>
                  <a:pt x="20464" y="12781"/>
                </a:cubicBezTo>
                <a:cubicBezTo>
                  <a:pt x="20422" y="11944"/>
                  <a:pt x="19920" y="11212"/>
                  <a:pt x="19146" y="10898"/>
                </a:cubicBezTo>
                <a:cubicBezTo>
                  <a:pt x="18908" y="10798"/>
                  <a:pt x="18656" y="10751"/>
                  <a:pt x="18398" y="10751"/>
                </a:cubicBezTo>
                <a:cubicBezTo>
                  <a:pt x="18223" y="10751"/>
                  <a:pt x="18046" y="10772"/>
                  <a:pt x="17869" y="10815"/>
                </a:cubicBezTo>
                <a:cubicBezTo>
                  <a:pt x="17514" y="10898"/>
                  <a:pt x="17262" y="11066"/>
                  <a:pt x="16928" y="11254"/>
                </a:cubicBezTo>
                <a:cubicBezTo>
                  <a:pt x="16489" y="10716"/>
                  <a:pt x="15814" y="10484"/>
                  <a:pt x="15099" y="10484"/>
                </a:cubicBezTo>
                <a:cubicBezTo>
                  <a:pt x="14451" y="10484"/>
                  <a:pt x="13770" y="10675"/>
                  <a:pt x="13203" y="11003"/>
                </a:cubicBezTo>
                <a:cubicBezTo>
                  <a:pt x="12771" y="10589"/>
                  <a:pt x="12202" y="10412"/>
                  <a:pt x="11602" y="10412"/>
                </a:cubicBezTo>
                <a:cubicBezTo>
                  <a:pt x="10777" y="10412"/>
                  <a:pt x="9894" y="10745"/>
                  <a:pt x="9228" y="11254"/>
                </a:cubicBezTo>
                <a:lnTo>
                  <a:pt x="9144" y="11338"/>
                </a:lnTo>
                <a:lnTo>
                  <a:pt x="9144" y="2152"/>
                </a:lnTo>
                <a:cubicBezTo>
                  <a:pt x="9144" y="1964"/>
                  <a:pt x="9060" y="374"/>
                  <a:pt x="8349" y="123"/>
                </a:cubicBezTo>
                <a:cubicBezTo>
                  <a:pt x="8163" y="43"/>
                  <a:pt x="7853" y="1"/>
                  <a:pt x="75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9"/>
          <p:cNvSpPr/>
          <p:nvPr/>
        </p:nvSpPr>
        <p:spPr>
          <a:xfrm>
            <a:off x="4180975" y="978523"/>
            <a:ext cx="155209" cy="142792"/>
          </a:xfrm>
          <a:custGeom>
            <a:rect b="b" l="l" r="r" t="t"/>
            <a:pathLst>
              <a:path extrusionOk="0" h="84743" w="92112">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5264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770" name="Shape 770"/>
        <p:cNvGrpSpPr/>
        <p:nvPr/>
      </p:nvGrpSpPr>
      <p:grpSpPr>
        <a:xfrm>
          <a:off x="0" y="0"/>
          <a:ext cx="0" cy="0"/>
          <a:chOff x="0" y="0"/>
          <a:chExt cx="0" cy="0"/>
        </a:xfrm>
      </p:grpSpPr>
      <p:sp>
        <p:nvSpPr>
          <p:cNvPr id="771" name="Google Shape;771;p37"/>
          <p:cNvSpPr txBox="1"/>
          <p:nvPr>
            <p:ph type="ctrTitle"/>
          </p:nvPr>
        </p:nvSpPr>
        <p:spPr>
          <a:xfrm>
            <a:off x="2525875" y="4070175"/>
            <a:ext cx="42054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Analysis</a:t>
            </a:r>
            <a:endParaRPr/>
          </a:p>
        </p:txBody>
      </p:sp>
      <p:sp>
        <p:nvSpPr>
          <p:cNvPr id="772" name="Google Shape;772;p37"/>
          <p:cNvSpPr/>
          <p:nvPr/>
        </p:nvSpPr>
        <p:spPr>
          <a:xfrm>
            <a:off x="4503510" y="2957930"/>
            <a:ext cx="214487" cy="192778"/>
          </a:xfrm>
          <a:custGeom>
            <a:rect b="b" l="l" r="r" t="t"/>
            <a:pathLst>
              <a:path extrusionOk="0" h="9724" w="10819">
                <a:moveTo>
                  <a:pt x="5406" y="0"/>
                </a:moveTo>
                <a:cubicBezTo>
                  <a:pt x="3266" y="0"/>
                  <a:pt x="1305" y="1422"/>
                  <a:pt x="712" y="3585"/>
                </a:cubicBezTo>
                <a:cubicBezTo>
                  <a:pt x="1" y="6180"/>
                  <a:pt x="1528" y="8858"/>
                  <a:pt x="4123" y="9549"/>
                </a:cubicBezTo>
                <a:cubicBezTo>
                  <a:pt x="4554" y="9667"/>
                  <a:pt x="4987" y="9723"/>
                  <a:pt x="5414" y="9723"/>
                </a:cubicBezTo>
                <a:cubicBezTo>
                  <a:pt x="7553" y="9723"/>
                  <a:pt x="9514" y="8305"/>
                  <a:pt x="10107" y="6159"/>
                </a:cubicBezTo>
                <a:cubicBezTo>
                  <a:pt x="10818" y="3564"/>
                  <a:pt x="9291" y="886"/>
                  <a:pt x="6696" y="175"/>
                </a:cubicBezTo>
                <a:cubicBezTo>
                  <a:pt x="6265" y="57"/>
                  <a:pt x="5832" y="0"/>
                  <a:pt x="54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7"/>
          <p:cNvSpPr/>
          <p:nvPr/>
        </p:nvSpPr>
        <p:spPr>
          <a:xfrm>
            <a:off x="4559932" y="3003707"/>
            <a:ext cx="101643" cy="101226"/>
          </a:xfrm>
          <a:custGeom>
            <a:rect b="b" l="l" r="r" t="t"/>
            <a:pathLst>
              <a:path extrusionOk="0" fill="none" h="5106" w="5127">
                <a:moveTo>
                  <a:pt x="3076" y="293"/>
                </a:moveTo>
                <a:cubicBezTo>
                  <a:pt x="4331" y="565"/>
                  <a:pt x="5126" y="1820"/>
                  <a:pt x="4834" y="3076"/>
                </a:cubicBezTo>
                <a:cubicBezTo>
                  <a:pt x="4541" y="4331"/>
                  <a:pt x="3306" y="5105"/>
                  <a:pt x="2051" y="4833"/>
                </a:cubicBezTo>
                <a:cubicBezTo>
                  <a:pt x="795" y="4540"/>
                  <a:pt x="0" y="3306"/>
                  <a:pt x="293" y="2051"/>
                </a:cubicBezTo>
                <a:cubicBezTo>
                  <a:pt x="586" y="795"/>
                  <a:pt x="1821" y="0"/>
                  <a:pt x="3076" y="293"/>
                </a:cubicBezTo>
                <a:close/>
              </a:path>
            </a:pathLst>
          </a:custGeom>
          <a:solidFill>
            <a:srgbClr val="0E2A47"/>
          </a:solidFill>
          <a:ln cap="rnd" cmpd="sng" w="19350">
            <a:solidFill>
              <a:srgbClr val="0E2A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7"/>
          <p:cNvSpPr/>
          <p:nvPr/>
        </p:nvSpPr>
        <p:spPr>
          <a:xfrm>
            <a:off x="4610526" y="2986280"/>
            <a:ext cx="20" cy="68039"/>
          </a:xfrm>
          <a:custGeom>
            <a:rect b="b" l="l" r="r" t="t"/>
            <a:pathLst>
              <a:path extrusionOk="0" h="3432" w="1">
                <a:moveTo>
                  <a:pt x="1" y="0"/>
                </a:moveTo>
                <a:lnTo>
                  <a:pt x="1" y="3432"/>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7"/>
          <p:cNvSpPr/>
          <p:nvPr/>
        </p:nvSpPr>
        <p:spPr>
          <a:xfrm>
            <a:off x="4610526" y="2986280"/>
            <a:ext cx="20" cy="68039"/>
          </a:xfrm>
          <a:custGeom>
            <a:rect b="b" l="l" r="r" t="t"/>
            <a:pathLst>
              <a:path extrusionOk="0" fill="none" h="3432" w="1">
                <a:moveTo>
                  <a:pt x="1" y="0"/>
                </a:moveTo>
                <a:lnTo>
                  <a:pt x="1" y="3432"/>
                </a:lnTo>
              </a:path>
            </a:pathLst>
          </a:custGeom>
          <a:solidFill>
            <a:srgbClr val="0E2A47"/>
          </a:solidFill>
          <a:ln cap="rnd" cmpd="sng" w="19875">
            <a:solidFill>
              <a:srgbClr val="0E2A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E2A47"/>
              </a:solidFill>
              <a:highlight>
                <a:srgbClr val="0E2A47"/>
              </a:highlight>
            </a:endParaRPr>
          </a:p>
        </p:txBody>
      </p:sp>
      <p:sp>
        <p:nvSpPr>
          <p:cNvPr id="776" name="Google Shape;776;p37"/>
          <p:cNvSpPr/>
          <p:nvPr/>
        </p:nvSpPr>
        <p:spPr>
          <a:xfrm>
            <a:off x="3281465" y="1729797"/>
            <a:ext cx="1329484" cy="1205875"/>
          </a:xfrm>
          <a:custGeom>
            <a:rect b="b" l="l" r="r" t="t"/>
            <a:pathLst>
              <a:path extrusionOk="0" fill="none" h="60826" w="67061">
                <a:moveTo>
                  <a:pt x="1" y="1"/>
                </a:moveTo>
                <a:lnTo>
                  <a:pt x="1" y="7701"/>
                </a:lnTo>
                <a:cubicBezTo>
                  <a:pt x="1" y="11843"/>
                  <a:pt x="3369" y="15233"/>
                  <a:pt x="7533" y="15233"/>
                </a:cubicBezTo>
                <a:lnTo>
                  <a:pt x="54611" y="15233"/>
                </a:lnTo>
                <a:cubicBezTo>
                  <a:pt x="61474" y="15233"/>
                  <a:pt x="67061" y="20799"/>
                  <a:pt x="67061" y="27683"/>
                </a:cubicBezTo>
                <a:lnTo>
                  <a:pt x="67061" y="60826"/>
                </a:lnTo>
              </a:path>
            </a:pathLst>
          </a:custGeom>
          <a:solidFill>
            <a:schemeClr val="lt1"/>
          </a:solid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7"/>
          <p:cNvSpPr/>
          <p:nvPr/>
        </p:nvSpPr>
        <p:spPr>
          <a:xfrm>
            <a:off x="3088585" y="1146975"/>
            <a:ext cx="1900682" cy="1451448"/>
          </a:xfrm>
          <a:custGeom>
            <a:rect b="b" l="l" r="r" t="t"/>
            <a:pathLst>
              <a:path extrusionOk="0" fill="none" h="73213" w="95873">
                <a:moveTo>
                  <a:pt x="95872" y="1"/>
                </a:moveTo>
                <a:lnTo>
                  <a:pt x="95872" y="13539"/>
                </a:lnTo>
                <a:cubicBezTo>
                  <a:pt x="95872" y="17137"/>
                  <a:pt x="92943" y="20046"/>
                  <a:pt x="89365" y="20046"/>
                </a:cubicBezTo>
                <a:lnTo>
                  <a:pt x="87147" y="20046"/>
                </a:lnTo>
                <a:cubicBezTo>
                  <a:pt x="84113" y="20046"/>
                  <a:pt x="81644" y="22494"/>
                  <a:pt x="81644" y="25528"/>
                </a:cubicBezTo>
                <a:lnTo>
                  <a:pt x="81644" y="29273"/>
                </a:lnTo>
                <a:cubicBezTo>
                  <a:pt x="81644" y="32181"/>
                  <a:pt x="84008" y="34525"/>
                  <a:pt x="86896" y="34525"/>
                </a:cubicBezTo>
                <a:lnTo>
                  <a:pt x="88716" y="34525"/>
                </a:lnTo>
                <a:cubicBezTo>
                  <a:pt x="92650" y="34525"/>
                  <a:pt x="95872" y="37747"/>
                  <a:pt x="95872" y="41702"/>
                </a:cubicBezTo>
                <a:lnTo>
                  <a:pt x="95872" y="64111"/>
                </a:lnTo>
                <a:cubicBezTo>
                  <a:pt x="95872" y="69133"/>
                  <a:pt x="91792" y="73213"/>
                  <a:pt x="86770" y="73213"/>
                </a:cubicBezTo>
                <a:lnTo>
                  <a:pt x="76790" y="73213"/>
                </a:lnTo>
                <a:lnTo>
                  <a:pt x="11048" y="73213"/>
                </a:lnTo>
                <a:cubicBezTo>
                  <a:pt x="4938" y="73213"/>
                  <a:pt x="0" y="68275"/>
                  <a:pt x="0" y="62144"/>
                </a:cubicBezTo>
                <a:lnTo>
                  <a:pt x="0" y="11509"/>
                </a:lnTo>
              </a:path>
            </a:pathLst>
          </a:custGeom>
          <a:solidFill>
            <a:schemeClr val="lt1"/>
          </a:solid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7"/>
          <p:cNvSpPr/>
          <p:nvPr/>
        </p:nvSpPr>
        <p:spPr>
          <a:xfrm>
            <a:off x="3954927" y="1308768"/>
            <a:ext cx="1932620" cy="998050"/>
          </a:xfrm>
          <a:custGeom>
            <a:rect b="b" l="l" r="r" t="t"/>
            <a:pathLst>
              <a:path extrusionOk="0" fill="none" h="50343" w="97484">
                <a:moveTo>
                  <a:pt x="0" y="36470"/>
                </a:moveTo>
                <a:lnTo>
                  <a:pt x="0" y="41010"/>
                </a:lnTo>
                <a:cubicBezTo>
                  <a:pt x="0" y="46158"/>
                  <a:pt x="4185" y="50342"/>
                  <a:pt x="9332" y="50342"/>
                </a:cubicBezTo>
                <a:lnTo>
                  <a:pt x="77460" y="50342"/>
                </a:lnTo>
                <a:cubicBezTo>
                  <a:pt x="82544" y="50342"/>
                  <a:pt x="86645" y="46241"/>
                  <a:pt x="86645" y="41178"/>
                </a:cubicBezTo>
                <a:lnTo>
                  <a:pt x="86645" y="31511"/>
                </a:lnTo>
                <a:cubicBezTo>
                  <a:pt x="86645" y="28373"/>
                  <a:pt x="89198" y="25841"/>
                  <a:pt x="92336" y="25841"/>
                </a:cubicBezTo>
                <a:lnTo>
                  <a:pt x="92336" y="25841"/>
                </a:lnTo>
                <a:cubicBezTo>
                  <a:pt x="95182" y="25841"/>
                  <a:pt x="97483" y="23539"/>
                  <a:pt x="97483" y="20694"/>
                </a:cubicBezTo>
                <a:lnTo>
                  <a:pt x="97483" y="0"/>
                </a:lnTo>
              </a:path>
            </a:pathLst>
          </a:custGeom>
          <a:solidFill>
            <a:schemeClr val="lt1"/>
          </a:solid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7"/>
          <p:cNvSpPr/>
          <p:nvPr/>
        </p:nvSpPr>
        <p:spPr>
          <a:xfrm>
            <a:off x="2846322" y="774478"/>
            <a:ext cx="829637" cy="598596"/>
          </a:xfrm>
          <a:custGeom>
            <a:rect b="b" l="l" r="r" t="t"/>
            <a:pathLst>
              <a:path extrusionOk="0" fill="none" h="30194" w="41848">
                <a:moveTo>
                  <a:pt x="1" y="18413"/>
                </a:moveTo>
                <a:lnTo>
                  <a:pt x="1" y="23916"/>
                </a:lnTo>
                <a:cubicBezTo>
                  <a:pt x="1" y="27410"/>
                  <a:pt x="2825" y="30193"/>
                  <a:pt x="6278" y="30193"/>
                </a:cubicBezTo>
                <a:lnTo>
                  <a:pt x="33207" y="30193"/>
                </a:lnTo>
                <a:cubicBezTo>
                  <a:pt x="37977" y="30193"/>
                  <a:pt x="41848" y="26322"/>
                  <a:pt x="41848" y="21573"/>
                </a:cubicBezTo>
                <a:lnTo>
                  <a:pt x="41848" y="1"/>
                </a:lnTo>
              </a:path>
            </a:pathLst>
          </a:custGeom>
          <a:solidFill>
            <a:schemeClr val="lt1"/>
          </a:solid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7"/>
          <p:cNvSpPr/>
          <p:nvPr/>
        </p:nvSpPr>
        <p:spPr>
          <a:xfrm>
            <a:off x="4610942" y="2407185"/>
            <a:ext cx="1633144" cy="321502"/>
          </a:xfrm>
          <a:custGeom>
            <a:rect b="b" l="l" r="r" t="t"/>
            <a:pathLst>
              <a:path extrusionOk="0" fill="none" h="16217" w="82378">
                <a:moveTo>
                  <a:pt x="1" y="16217"/>
                </a:moveTo>
                <a:lnTo>
                  <a:pt x="71413" y="16217"/>
                </a:lnTo>
                <a:cubicBezTo>
                  <a:pt x="77460" y="16217"/>
                  <a:pt x="82377" y="11321"/>
                  <a:pt x="82377" y="5253"/>
                </a:cubicBezTo>
                <a:lnTo>
                  <a:pt x="82377" y="1"/>
                </a:lnTo>
              </a:path>
            </a:pathLst>
          </a:custGeom>
          <a:solidFill>
            <a:schemeClr val="lt1"/>
          </a:solid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7"/>
          <p:cNvSpPr/>
          <p:nvPr/>
        </p:nvSpPr>
        <p:spPr>
          <a:xfrm>
            <a:off x="3788990" y="2585969"/>
            <a:ext cx="24920" cy="24920"/>
          </a:xfrm>
          <a:custGeom>
            <a:rect b="b" l="l" r="r" t="t"/>
            <a:pathLst>
              <a:path extrusionOk="0" h="1257" w="1257">
                <a:moveTo>
                  <a:pt x="629" y="1"/>
                </a:moveTo>
                <a:cubicBezTo>
                  <a:pt x="273" y="1"/>
                  <a:pt x="1" y="273"/>
                  <a:pt x="1" y="629"/>
                </a:cubicBezTo>
                <a:cubicBezTo>
                  <a:pt x="1" y="984"/>
                  <a:pt x="273" y="1256"/>
                  <a:pt x="629" y="1256"/>
                </a:cubicBezTo>
                <a:cubicBezTo>
                  <a:pt x="984" y="1256"/>
                  <a:pt x="1256" y="984"/>
                  <a:pt x="1256" y="629"/>
                </a:cubicBezTo>
                <a:cubicBezTo>
                  <a:pt x="1256" y="273"/>
                  <a:pt x="984" y="1"/>
                  <a:pt x="629" y="1"/>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7"/>
          <p:cNvSpPr/>
          <p:nvPr/>
        </p:nvSpPr>
        <p:spPr>
          <a:xfrm>
            <a:off x="4569686" y="2585969"/>
            <a:ext cx="24900" cy="24920"/>
          </a:xfrm>
          <a:custGeom>
            <a:rect b="b" l="l" r="r" t="t"/>
            <a:pathLst>
              <a:path extrusionOk="0" h="1257" w="1256">
                <a:moveTo>
                  <a:pt x="628" y="1"/>
                </a:moveTo>
                <a:cubicBezTo>
                  <a:pt x="293" y="1"/>
                  <a:pt x="0" y="273"/>
                  <a:pt x="0" y="629"/>
                </a:cubicBezTo>
                <a:cubicBezTo>
                  <a:pt x="0" y="984"/>
                  <a:pt x="293" y="1256"/>
                  <a:pt x="628" y="1256"/>
                </a:cubicBezTo>
                <a:cubicBezTo>
                  <a:pt x="984" y="1256"/>
                  <a:pt x="1256" y="984"/>
                  <a:pt x="1256" y="629"/>
                </a:cubicBezTo>
                <a:cubicBezTo>
                  <a:pt x="1256" y="273"/>
                  <a:pt x="984" y="1"/>
                  <a:pt x="628" y="1"/>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7"/>
          <p:cNvSpPr/>
          <p:nvPr/>
        </p:nvSpPr>
        <p:spPr>
          <a:xfrm>
            <a:off x="4598311" y="2729471"/>
            <a:ext cx="24900" cy="24920"/>
          </a:xfrm>
          <a:custGeom>
            <a:rect b="b" l="l" r="r" t="t"/>
            <a:pathLst>
              <a:path extrusionOk="0" h="1257" w="1256">
                <a:moveTo>
                  <a:pt x="628" y="1"/>
                </a:moveTo>
                <a:cubicBezTo>
                  <a:pt x="293" y="1"/>
                  <a:pt x="0" y="273"/>
                  <a:pt x="0" y="629"/>
                </a:cubicBezTo>
                <a:cubicBezTo>
                  <a:pt x="0" y="963"/>
                  <a:pt x="293" y="1256"/>
                  <a:pt x="628" y="1256"/>
                </a:cubicBezTo>
                <a:cubicBezTo>
                  <a:pt x="984" y="1256"/>
                  <a:pt x="1256" y="963"/>
                  <a:pt x="1256" y="629"/>
                </a:cubicBezTo>
                <a:cubicBezTo>
                  <a:pt x="1256" y="273"/>
                  <a:pt x="984" y="1"/>
                  <a:pt x="628" y="1"/>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7"/>
          <p:cNvSpPr/>
          <p:nvPr/>
        </p:nvSpPr>
        <p:spPr>
          <a:xfrm>
            <a:off x="4569686" y="2294360"/>
            <a:ext cx="24900" cy="24920"/>
          </a:xfrm>
          <a:custGeom>
            <a:rect b="b" l="l" r="r" t="t"/>
            <a:pathLst>
              <a:path extrusionOk="0" h="1257" w="1256">
                <a:moveTo>
                  <a:pt x="628" y="1"/>
                </a:moveTo>
                <a:cubicBezTo>
                  <a:pt x="293" y="1"/>
                  <a:pt x="0" y="294"/>
                  <a:pt x="0" y="628"/>
                </a:cubicBezTo>
                <a:cubicBezTo>
                  <a:pt x="0" y="984"/>
                  <a:pt x="293" y="1256"/>
                  <a:pt x="628" y="1256"/>
                </a:cubicBezTo>
                <a:cubicBezTo>
                  <a:pt x="984" y="1256"/>
                  <a:pt x="1256" y="984"/>
                  <a:pt x="1256" y="628"/>
                </a:cubicBezTo>
                <a:cubicBezTo>
                  <a:pt x="1256" y="294"/>
                  <a:pt x="984" y="1"/>
                  <a:pt x="628" y="1"/>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7"/>
          <p:cNvSpPr/>
          <p:nvPr/>
        </p:nvSpPr>
        <p:spPr>
          <a:xfrm>
            <a:off x="4948407" y="2294360"/>
            <a:ext cx="24900" cy="24920"/>
          </a:xfrm>
          <a:custGeom>
            <a:rect b="b" l="l" r="r" t="t"/>
            <a:pathLst>
              <a:path extrusionOk="0" h="1257" w="1256">
                <a:moveTo>
                  <a:pt x="628" y="1"/>
                </a:moveTo>
                <a:cubicBezTo>
                  <a:pt x="272" y="1"/>
                  <a:pt x="0" y="294"/>
                  <a:pt x="0" y="628"/>
                </a:cubicBezTo>
                <a:cubicBezTo>
                  <a:pt x="0" y="984"/>
                  <a:pt x="272" y="1256"/>
                  <a:pt x="628" y="1256"/>
                </a:cubicBezTo>
                <a:cubicBezTo>
                  <a:pt x="984" y="1256"/>
                  <a:pt x="1256" y="984"/>
                  <a:pt x="1256" y="628"/>
                </a:cubicBezTo>
                <a:cubicBezTo>
                  <a:pt x="1256" y="294"/>
                  <a:pt x="984" y="1"/>
                  <a:pt x="628" y="1"/>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7"/>
          <p:cNvSpPr/>
          <p:nvPr/>
        </p:nvSpPr>
        <p:spPr>
          <a:xfrm>
            <a:off x="3970886" y="2018928"/>
            <a:ext cx="24920" cy="24900"/>
          </a:xfrm>
          <a:custGeom>
            <a:rect b="b" l="l" r="r" t="t"/>
            <a:pathLst>
              <a:path extrusionOk="0" h="1256" w="1257">
                <a:moveTo>
                  <a:pt x="628" y="0"/>
                </a:moveTo>
                <a:cubicBezTo>
                  <a:pt x="273" y="0"/>
                  <a:pt x="1" y="272"/>
                  <a:pt x="1" y="628"/>
                </a:cubicBezTo>
                <a:cubicBezTo>
                  <a:pt x="1" y="963"/>
                  <a:pt x="273" y="1256"/>
                  <a:pt x="628" y="1256"/>
                </a:cubicBezTo>
                <a:cubicBezTo>
                  <a:pt x="984" y="1256"/>
                  <a:pt x="1256" y="963"/>
                  <a:pt x="1256" y="628"/>
                </a:cubicBezTo>
                <a:cubicBezTo>
                  <a:pt x="1256" y="272"/>
                  <a:pt x="984" y="0"/>
                  <a:pt x="628" y="0"/>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7"/>
          <p:cNvSpPr/>
          <p:nvPr/>
        </p:nvSpPr>
        <p:spPr>
          <a:xfrm>
            <a:off x="3268598" y="1717346"/>
            <a:ext cx="25336" cy="24920"/>
          </a:xfrm>
          <a:custGeom>
            <a:rect b="b" l="l" r="r" t="t"/>
            <a:pathLst>
              <a:path extrusionOk="0" h="1257" w="1278">
                <a:moveTo>
                  <a:pt x="650" y="1"/>
                </a:moveTo>
                <a:cubicBezTo>
                  <a:pt x="294" y="1"/>
                  <a:pt x="1" y="294"/>
                  <a:pt x="1" y="629"/>
                </a:cubicBezTo>
                <a:cubicBezTo>
                  <a:pt x="1" y="984"/>
                  <a:pt x="294" y="1256"/>
                  <a:pt x="650" y="1256"/>
                </a:cubicBezTo>
                <a:cubicBezTo>
                  <a:pt x="984" y="1256"/>
                  <a:pt x="1277" y="984"/>
                  <a:pt x="1277" y="629"/>
                </a:cubicBezTo>
                <a:cubicBezTo>
                  <a:pt x="1277" y="294"/>
                  <a:pt x="984" y="1"/>
                  <a:pt x="650" y="1"/>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7"/>
          <p:cNvSpPr/>
          <p:nvPr/>
        </p:nvSpPr>
        <p:spPr>
          <a:xfrm>
            <a:off x="3663516" y="762444"/>
            <a:ext cx="24900" cy="24920"/>
          </a:xfrm>
          <a:custGeom>
            <a:rect b="b" l="l" r="r" t="t"/>
            <a:pathLst>
              <a:path extrusionOk="0" h="1257" w="1256">
                <a:moveTo>
                  <a:pt x="628" y="1"/>
                </a:moveTo>
                <a:cubicBezTo>
                  <a:pt x="272" y="1"/>
                  <a:pt x="0" y="273"/>
                  <a:pt x="0" y="628"/>
                </a:cubicBezTo>
                <a:cubicBezTo>
                  <a:pt x="0" y="963"/>
                  <a:pt x="272" y="1256"/>
                  <a:pt x="628" y="1256"/>
                </a:cubicBezTo>
                <a:cubicBezTo>
                  <a:pt x="963" y="1256"/>
                  <a:pt x="1256" y="963"/>
                  <a:pt x="1256" y="628"/>
                </a:cubicBezTo>
                <a:cubicBezTo>
                  <a:pt x="1256" y="273"/>
                  <a:pt x="963" y="1"/>
                  <a:pt x="628" y="1"/>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7"/>
          <p:cNvSpPr/>
          <p:nvPr/>
        </p:nvSpPr>
        <p:spPr>
          <a:xfrm>
            <a:off x="2833891" y="1122094"/>
            <a:ext cx="24900" cy="24900"/>
          </a:xfrm>
          <a:custGeom>
            <a:rect b="b" l="l" r="r" t="t"/>
            <a:pathLst>
              <a:path extrusionOk="0" h="1256" w="1256">
                <a:moveTo>
                  <a:pt x="628" y="1"/>
                </a:moveTo>
                <a:cubicBezTo>
                  <a:pt x="272" y="1"/>
                  <a:pt x="0" y="293"/>
                  <a:pt x="0" y="628"/>
                </a:cubicBezTo>
                <a:cubicBezTo>
                  <a:pt x="0" y="984"/>
                  <a:pt x="272" y="1256"/>
                  <a:pt x="628" y="1256"/>
                </a:cubicBezTo>
                <a:cubicBezTo>
                  <a:pt x="963" y="1256"/>
                  <a:pt x="1255" y="984"/>
                  <a:pt x="1255" y="628"/>
                </a:cubicBezTo>
                <a:cubicBezTo>
                  <a:pt x="1255" y="293"/>
                  <a:pt x="963" y="1"/>
                  <a:pt x="628" y="1"/>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7"/>
          <p:cNvSpPr/>
          <p:nvPr/>
        </p:nvSpPr>
        <p:spPr>
          <a:xfrm>
            <a:off x="4976816" y="1134544"/>
            <a:ext cx="24900" cy="24900"/>
          </a:xfrm>
          <a:custGeom>
            <a:rect b="b" l="l" r="r" t="t"/>
            <a:pathLst>
              <a:path extrusionOk="0" h="1256" w="1256">
                <a:moveTo>
                  <a:pt x="628" y="0"/>
                </a:moveTo>
                <a:cubicBezTo>
                  <a:pt x="272" y="0"/>
                  <a:pt x="0" y="293"/>
                  <a:pt x="0" y="628"/>
                </a:cubicBezTo>
                <a:cubicBezTo>
                  <a:pt x="0" y="984"/>
                  <a:pt x="272" y="1256"/>
                  <a:pt x="628" y="1256"/>
                </a:cubicBezTo>
                <a:cubicBezTo>
                  <a:pt x="984" y="1256"/>
                  <a:pt x="1256" y="984"/>
                  <a:pt x="1256" y="628"/>
                </a:cubicBezTo>
                <a:cubicBezTo>
                  <a:pt x="1256" y="293"/>
                  <a:pt x="984" y="0"/>
                  <a:pt x="628" y="0"/>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7"/>
          <p:cNvSpPr/>
          <p:nvPr/>
        </p:nvSpPr>
        <p:spPr>
          <a:xfrm>
            <a:off x="5875096" y="1298400"/>
            <a:ext cx="24920" cy="24900"/>
          </a:xfrm>
          <a:custGeom>
            <a:rect b="b" l="l" r="r" t="t"/>
            <a:pathLst>
              <a:path extrusionOk="0" h="1256" w="1257">
                <a:moveTo>
                  <a:pt x="628" y="0"/>
                </a:moveTo>
                <a:cubicBezTo>
                  <a:pt x="273" y="0"/>
                  <a:pt x="1" y="293"/>
                  <a:pt x="1" y="628"/>
                </a:cubicBezTo>
                <a:cubicBezTo>
                  <a:pt x="1" y="983"/>
                  <a:pt x="273" y="1255"/>
                  <a:pt x="628" y="1255"/>
                </a:cubicBezTo>
                <a:cubicBezTo>
                  <a:pt x="963" y="1255"/>
                  <a:pt x="1256" y="983"/>
                  <a:pt x="1256" y="628"/>
                </a:cubicBezTo>
                <a:cubicBezTo>
                  <a:pt x="1256" y="293"/>
                  <a:pt x="963" y="0"/>
                  <a:pt x="628" y="0"/>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7"/>
          <p:cNvSpPr/>
          <p:nvPr/>
        </p:nvSpPr>
        <p:spPr>
          <a:xfrm>
            <a:off x="6231222" y="2404705"/>
            <a:ext cx="24900" cy="24900"/>
          </a:xfrm>
          <a:custGeom>
            <a:rect b="b" l="l" r="r" t="t"/>
            <a:pathLst>
              <a:path extrusionOk="0" h="1256" w="1256">
                <a:moveTo>
                  <a:pt x="628" y="0"/>
                </a:moveTo>
                <a:cubicBezTo>
                  <a:pt x="272" y="0"/>
                  <a:pt x="0" y="272"/>
                  <a:pt x="0" y="628"/>
                </a:cubicBezTo>
                <a:cubicBezTo>
                  <a:pt x="0" y="963"/>
                  <a:pt x="272" y="1256"/>
                  <a:pt x="628" y="1256"/>
                </a:cubicBezTo>
                <a:cubicBezTo>
                  <a:pt x="984" y="1256"/>
                  <a:pt x="1256" y="963"/>
                  <a:pt x="1256" y="628"/>
                </a:cubicBezTo>
                <a:cubicBezTo>
                  <a:pt x="1256" y="272"/>
                  <a:pt x="984" y="0"/>
                  <a:pt x="628" y="0"/>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7"/>
          <p:cNvSpPr/>
          <p:nvPr/>
        </p:nvSpPr>
        <p:spPr>
          <a:xfrm>
            <a:off x="5680135" y="2714575"/>
            <a:ext cx="24920" cy="24900"/>
          </a:xfrm>
          <a:custGeom>
            <a:rect b="b" l="l" r="r" t="t"/>
            <a:pathLst>
              <a:path extrusionOk="0" h="1256" w="1257">
                <a:moveTo>
                  <a:pt x="628" y="0"/>
                </a:moveTo>
                <a:cubicBezTo>
                  <a:pt x="273" y="0"/>
                  <a:pt x="1" y="272"/>
                  <a:pt x="1" y="628"/>
                </a:cubicBezTo>
                <a:cubicBezTo>
                  <a:pt x="1" y="984"/>
                  <a:pt x="273" y="1256"/>
                  <a:pt x="628" y="1256"/>
                </a:cubicBezTo>
                <a:cubicBezTo>
                  <a:pt x="963" y="1256"/>
                  <a:pt x="1256" y="984"/>
                  <a:pt x="1256" y="628"/>
                </a:cubicBezTo>
                <a:cubicBezTo>
                  <a:pt x="1256" y="272"/>
                  <a:pt x="963" y="0"/>
                  <a:pt x="628" y="0"/>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7"/>
          <p:cNvSpPr/>
          <p:nvPr/>
        </p:nvSpPr>
        <p:spPr>
          <a:xfrm>
            <a:off x="5690305" y="998900"/>
            <a:ext cx="225252" cy="224835"/>
          </a:xfrm>
          <a:custGeom>
            <a:rect b="b" l="l" r="r" t="t"/>
            <a:pathLst>
              <a:path extrusionOk="0" h="11341" w="11362">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chemeClr val="accent1">
              <a:alpha val="410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7"/>
          <p:cNvSpPr/>
          <p:nvPr/>
        </p:nvSpPr>
        <p:spPr>
          <a:xfrm>
            <a:off x="5690702" y="773229"/>
            <a:ext cx="225271" cy="225271"/>
          </a:xfrm>
          <a:custGeom>
            <a:rect b="b" l="l" r="r" t="t"/>
            <a:pathLst>
              <a:path extrusionOk="0" h="11363" w="11363">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7"/>
          <p:cNvSpPr/>
          <p:nvPr/>
        </p:nvSpPr>
        <p:spPr>
          <a:xfrm>
            <a:off x="5915955" y="773646"/>
            <a:ext cx="225668" cy="225688"/>
          </a:xfrm>
          <a:custGeom>
            <a:rect b="b" l="l" r="r" t="t"/>
            <a:pathLst>
              <a:path extrusionOk="0" h="11384" w="11383">
                <a:moveTo>
                  <a:pt x="0" y="1"/>
                </a:moveTo>
                <a:lnTo>
                  <a:pt x="0" y="2449"/>
                </a:lnTo>
                <a:cubicBezTo>
                  <a:pt x="4938" y="2449"/>
                  <a:pt x="8935" y="6445"/>
                  <a:pt x="8935" y="11383"/>
                </a:cubicBezTo>
                <a:lnTo>
                  <a:pt x="11383" y="11383"/>
                </a:lnTo>
                <a:cubicBezTo>
                  <a:pt x="11341" y="5085"/>
                  <a:pt x="6278" y="1"/>
                  <a:pt x="0" y="1"/>
                </a:cubicBezTo>
                <a:close/>
              </a:path>
            </a:pathLst>
          </a:custGeom>
          <a:solidFill>
            <a:schemeClr val="accent1">
              <a:alpha val="410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7"/>
          <p:cNvSpPr/>
          <p:nvPr/>
        </p:nvSpPr>
        <p:spPr>
          <a:xfrm>
            <a:off x="5915955" y="999316"/>
            <a:ext cx="224855" cy="225252"/>
          </a:xfrm>
          <a:custGeom>
            <a:rect b="b" l="l" r="r" t="t"/>
            <a:pathLst>
              <a:path extrusionOk="0" h="11362" w="11342">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7"/>
          <p:cNvSpPr/>
          <p:nvPr/>
        </p:nvSpPr>
        <p:spPr>
          <a:xfrm>
            <a:off x="3690895" y="214475"/>
            <a:ext cx="560017" cy="155587"/>
          </a:xfrm>
          <a:custGeom>
            <a:rect b="b" l="l" r="r" t="t"/>
            <a:pathLst>
              <a:path extrusionOk="0" fill="none" h="7848" w="28248">
                <a:moveTo>
                  <a:pt x="0" y="7847"/>
                </a:moveTo>
                <a:cubicBezTo>
                  <a:pt x="2930" y="3139"/>
                  <a:pt x="8160" y="1"/>
                  <a:pt x="14124" y="1"/>
                </a:cubicBezTo>
                <a:cubicBezTo>
                  <a:pt x="20087" y="1"/>
                  <a:pt x="25318" y="3139"/>
                  <a:pt x="28247" y="7847"/>
                </a:cubicBez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7"/>
          <p:cNvSpPr/>
          <p:nvPr/>
        </p:nvSpPr>
        <p:spPr>
          <a:xfrm>
            <a:off x="4222098" y="348822"/>
            <a:ext cx="53072" cy="53151"/>
          </a:xfrm>
          <a:custGeom>
            <a:rect b="b" l="l" r="r" t="t"/>
            <a:pathLst>
              <a:path extrusionOk="0" h="2681" w="2677">
                <a:moveTo>
                  <a:pt x="2502" y="1"/>
                </a:moveTo>
                <a:cubicBezTo>
                  <a:pt x="2491" y="1"/>
                  <a:pt x="2480" y="2"/>
                  <a:pt x="2469" y="4"/>
                </a:cubicBezTo>
                <a:lnTo>
                  <a:pt x="1298" y="402"/>
                </a:lnTo>
                <a:lnTo>
                  <a:pt x="126" y="799"/>
                </a:lnTo>
                <a:cubicBezTo>
                  <a:pt x="21" y="820"/>
                  <a:pt x="0" y="946"/>
                  <a:pt x="63" y="1029"/>
                </a:cubicBezTo>
                <a:lnTo>
                  <a:pt x="984" y="1845"/>
                </a:lnTo>
                <a:lnTo>
                  <a:pt x="1905" y="2641"/>
                </a:lnTo>
                <a:cubicBezTo>
                  <a:pt x="1932" y="2668"/>
                  <a:pt x="1965" y="2680"/>
                  <a:pt x="1997" y="2680"/>
                </a:cubicBezTo>
                <a:cubicBezTo>
                  <a:pt x="2060" y="2680"/>
                  <a:pt x="2121" y="2634"/>
                  <a:pt x="2135" y="2578"/>
                </a:cubicBezTo>
                <a:lnTo>
                  <a:pt x="2407" y="1364"/>
                </a:lnTo>
                <a:lnTo>
                  <a:pt x="2658" y="172"/>
                </a:lnTo>
                <a:cubicBezTo>
                  <a:pt x="2676" y="78"/>
                  <a:pt x="2595" y="1"/>
                  <a:pt x="2502" y="1"/>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7"/>
          <p:cNvSpPr/>
          <p:nvPr/>
        </p:nvSpPr>
        <p:spPr>
          <a:xfrm>
            <a:off x="5345168" y="556282"/>
            <a:ext cx="560017" cy="155587"/>
          </a:xfrm>
          <a:custGeom>
            <a:rect b="b" l="l" r="r" t="t"/>
            <a:pathLst>
              <a:path extrusionOk="0" fill="none" h="7848" w="28248">
                <a:moveTo>
                  <a:pt x="28247" y="7847"/>
                </a:moveTo>
                <a:cubicBezTo>
                  <a:pt x="25297" y="3139"/>
                  <a:pt x="20066" y="1"/>
                  <a:pt x="14124" y="1"/>
                </a:cubicBezTo>
                <a:cubicBezTo>
                  <a:pt x="8161" y="1"/>
                  <a:pt x="2930" y="3139"/>
                  <a:pt x="1" y="7847"/>
                </a:cubicBezTo>
              </a:path>
            </a:pathLst>
          </a:custGeom>
          <a:solidFill>
            <a:schemeClr val="lt1"/>
          </a:solid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7"/>
          <p:cNvSpPr/>
          <p:nvPr/>
        </p:nvSpPr>
        <p:spPr>
          <a:xfrm>
            <a:off x="5325776" y="700095"/>
            <a:ext cx="53428" cy="53250"/>
          </a:xfrm>
          <a:custGeom>
            <a:rect b="b" l="l" r="r" t="t"/>
            <a:pathLst>
              <a:path extrusionOk="0" h="2686" w="2695">
                <a:moveTo>
                  <a:pt x="165" y="0"/>
                </a:moveTo>
                <a:cubicBezTo>
                  <a:pt x="75" y="0"/>
                  <a:pt x="0" y="62"/>
                  <a:pt x="37" y="172"/>
                </a:cubicBezTo>
                <a:lnTo>
                  <a:pt x="288" y="1364"/>
                </a:lnTo>
                <a:lnTo>
                  <a:pt x="560" y="2578"/>
                </a:lnTo>
                <a:cubicBezTo>
                  <a:pt x="573" y="2644"/>
                  <a:pt x="628" y="2685"/>
                  <a:pt x="688" y="2685"/>
                </a:cubicBezTo>
                <a:cubicBezTo>
                  <a:pt x="723" y="2685"/>
                  <a:pt x="759" y="2671"/>
                  <a:pt x="790" y="2641"/>
                </a:cubicBezTo>
                <a:lnTo>
                  <a:pt x="1711" y="1845"/>
                </a:lnTo>
                <a:lnTo>
                  <a:pt x="2611" y="1029"/>
                </a:lnTo>
                <a:cubicBezTo>
                  <a:pt x="2694" y="946"/>
                  <a:pt x="2673" y="820"/>
                  <a:pt x="2569" y="799"/>
                </a:cubicBezTo>
                <a:lnTo>
                  <a:pt x="1397" y="402"/>
                </a:lnTo>
                <a:lnTo>
                  <a:pt x="204" y="4"/>
                </a:lnTo>
                <a:cubicBezTo>
                  <a:pt x="191" y="1"/>
                  <a:pt x="178" y="0"/>
                  <a:pt x="165" y="0"/>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7"/>
          <p:cNvSpPr/>
          <p:nvPr/>
        </p:nvSpPr>
        <p:spPr>
          <a:xfrm>
            <a:off x="3545695" y="437648"/>
            <a:ext cx="260520" cy="260520"/>
          </a:xfrm>
          <a:custGeom>
            <a:rect b="b" l="l" r="r" t="t"/>
            <a:pathLst>
              <a:path extrusionOk="0" h="13141" w="13141">
                <a:moveTo>
                  <a:pt x="6571" y="1151"/>
                </a:moveTo>
                <a:cubicBezTo>
                  <a:pt x="9584" y="1151"/>
                  <a:pt x="12011" y="3599"/>
                  <a:pt x="12011" y="6592"/>
                </a:cubicBezTo>
                <a:cubicBezTo>
                  <a:pt x="12011" y="9605"/>
                  <a:pt x="9584" y="12032"/>
                  <a:pt x="6571" y="12032"/>
                </a:cubicBezTo>
                <a:cubicBezTo>
                  <a:pt x="3558" y="12032"/>
                  <a:pt x="1131" y="9605"/>
                  <a:pt x="1131" y="6592"/>
                </a:cubicBezTo>
                <a:cubicBezTo>
                  <a:pt x="1131" y="3599"/>
                  <a:pt x="3558" y="1151"/>
                  <a:pt x="6571" y="1151"/>
                </a:cubicBezTo>
                <a:close/>
                <a:moveTo>
                  <a:pt x="6571" y="1"/>
                </a:moveTo>
                <a:cubicBezTo>
                  <a:pt x="2930" y="1"/>
                  <a:pt x="1" y="2930"/>
                  <a:pt x="1" y="6571"/>
                </a:cubicBezTo>
                <a:cubicBezTo>
                  <a:pt x="1" y="10211"/>
                  <a:pt x="2930" y="13141"/>
                  <a:pt x="6571" y="13141"/>
                </a:cubicBezTo>
                <a:cubicBezTo>
                  <a:pt x="10212" y="13141"/>
                  <a:pt x="13141" y="10211"/>
                  <a:pt x="13141" y="6571"/>
                </a:cubicBezTo>
                <a:cubicBezTo>
                  <a:pt x="13141" y="2930"/>
                  <a:pt x="10212" y="1"/>
                  <a:pt x="6571" y="1"/>
                </a:cubicBezTo>
                <a:close/>
              </a:path>
            </a:pathLst>
          </a:custGeom>
          <a:solidFill>
            <a:schemeClr val="accen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7"/>
          <p:cNvSpPr/>
          <p:nvPr/>
        </p:nvSpPr>
        <p:spPr>
          <a:xfrm>
            <a:off x="3554418" y="460050"/>
            <a:ext cx="243094" cy="215775"/>
          </a:xfrm>
          <a:custGeom>
            <a:rect b="b" l="l" r="r" t="t"/>
            <a:pathLst>
              <a:path extrusionOk="0" h="10884" w="12262">
                <a:moveTo>
                  <a:pt x="6129" y="0"/>
                </a:moveTo>
                <a:cubicBezTo>
                  <a:pt x="3886" y="0"/>
                  <a:pt x="1796" y="1395"/>
                  <a:pt x="1005" y="3620"/>
                </a:cubicBezTo>
                <a:cubicBezTo>
                  <a:pt x="0" y="6466"/>
                  <a:pt x="1465" y="9563"/>
                  <a:pt x="4311" y="10567"/>
                </a:cubicBezTo>
                <a:cubicBezTo>
                  <a:pt x="4913" y="10781"/>
                  <a:pt x="5530" y="10883"/>
                  <a:pt x="6136" y="10883"/>
                </a:cubicBezTo>
                <a:cubicBezTo>
                  <a:pt x="8370" y="10883"/>
                  <a:pt x="10467" y="9499"/>
                  <a:pt x="11257" y="7261"/>
                </a:cubicBezTo>
                <a:cubicBezTo>
                  <a:pt x="12262" y="4436"/>
                  <a:pt x="10776" y="1319"/>
                  <a:pt x="7951" y="314"/>
                </a:cubicBezTo>
                <a:cubicBezTo>
                  <a:pt x="7348" y="101"/>
                  <a:pt x="6733" y="0"/>
                  <a:pt x="6129" y="0"/>
                </a:cubicBezTo>
                <a:close/>
              </a:path>
            </a:pathLst>
          </a:custGeom>
          <a:solidFill>
            <a:srgbClr val="052643"/>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7"/>
          <p:cNvSpPr/>
          <p:nvPr/>
        </p:nvSpPr>
        <p:spPr>
          <a:xfrm>
            <a:off x="3675946" y="482036"/>
            <a:ext cx="46490" cy="113260"/>
          </a:xfrm>
          <a:custGeom>
            <a:rect b="b" l="l" r="r" t="t"/>
            <a:pathLst>
              <a:path extrusionOk="0" fill="none" h="5713" w="2345">
                <a:moveTo>
                  <a:pt x="1" y="0"/>
                </a:moveTo>
                <a:lnTo>
                  <a:pt x="1" y="4332"/>
                </a:lnTo>
                <a:lnTo>
                  <a:pt x="2344" y="5713"/>
                </a:lnTo>
              </a:path>
            </a:pathLst>
          </a:custGeom>
          <a:solidFill>
            <a:schemeClr val="accent1"/>
          </a:solid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7"/>
          <p:cNvSpPr/>
          <p:nvPr/>
        </p:nvSpPr>
        <p:spPr>
          <a:xfrm>
            <a:off x="4660307" y="547162"/>
            <a:ext cx="233975" cy="174242"/>
          </a:xfrm>
          <a:custGeom>
            <a:rect b="b" l="l" r="r" t="t"/>
            <a:pathLst>
              <a:path extrusionOk="0" h="8789" w="11802">
                <a:moveTo>
                  <a:pt x="10211" y="0"/>
                </a:moveTo>
                <a:cubicBezTo>
                  <a:pt x="10086" y="0"/>
                  <a:pt x="9960" y="126"/>
                  <a:pt x="9960" y="251"/>
                </a:cubicBezTo>
                <a:lnTo>
                  <a:pt x="9960" y="8307"/>
                </a:lnTo>
                <a:lnTo>
                  <a:pt x="8224" y="8307"/>
                </a:lnTo>
                <a:lnTo>
                  <a:pt x="8224" y="879"/>
                </a:lnTo>
                <a:cubicBezTo>
                  <a:pt x="8224" y="733"/>
                  <a:pt x="8098" y="628"/>
                  <a:pt x="7973" y="628"/>
                </a:cubicBezTo>
                <a:cubicBezTo>
                  <a:pt x="7826" y="628"/>
                  <a:pt x="7701" y="754"/>
                  <a:pt x="7701" y="879"/>
                </a:cubicBezTo>
                <a:lnTo>
                  <a:pt x="7701" y="8307"/>
                </a:lnTo>
                <a:lnTo>
                  <a:pt x="5964" y="8307"/>
                </a:lnTo>
                <a:lnTo>
                  <a:pt x="5964" y="1904"/>
                </a:lnTo>
                <a:cubicBezTo>
                  <a:pt x="5964" y="1758"/>
                  <a:pt x="5838" y="1653"/>
                  <a:pt x="5713" y="1653"/>
                </a:cubicBezTo>
                <a:cubicBezTo>
                  <a:pt x="5545" y="1653"/>
                  <a:pt x="5441" y="1779"/>
                  <a:pt x="5441" y="1904"/>
                </a:cubicBezTo>
                <a:lnTo>
                  <a:pt x="5441" y="8307"/>
                </a:lnTo>
                <a:lnTo>
                  <a:pt x="3725" y="8307"/>
                </a:lnTo>
                <a:lnTo>
                  <a:pt x="3725" y="2972"/>
                </a:lnTo>
                <a:cubicBezTo>
                  <a:pt x="3725" y="2825"/>
                  <a:pt x="3600" y="2720"/>
                  <a:pt x="3453" y="2720"/>
                </a:cubicBezTo>
                <a:cubicBezTo>
                  <a:pt x="3328" y="2720"/>
                  <a:pt x="3202" y="2846"/>
                  <a:pt x="3202" y="2972"/>
                </a:cubicBezTo>
                <a:lnTo>
                  <a:pt x="3202" y="8307"/>
                </a:lnTo>
                <a:lnTo>
                  <a:pt x="252" y="8307"/>
                </a:lnTo>
                <a:cubicBezTo>
                  <a:pt x="105" y="8307"/>
                  <a:pt x="1" y="8433"/>
                  <a:pt x="1" y="8558"/>
                </a:cubicBezTo>
                <a:cubicBezTo>
                  <a:pt x="1" y="8684"/>
                  <a:pt x="105" y="8788"/>
                  <a:pt x="252" y="8788"/>
                </a:cubicBezTo>
                <a:lnTo>
                  <a:pt x="11571" y="8788"/>
                </a:lnTo>
                <a:cubicBezTo>
                  <a:pt x="11697" y="8788"/>
                  <a:pt x="11802" y="8684"/>
                  <a:pt x="11802" y="8558"/>
                </a:cubicBezTo>
                <a:cubicBezTo>
                  <a:pt x="11802" y="8433"/>
                  <a:pt x="11697" y="8307"/>
                  <a:pt x="11571" y="8307"/>
                </a:cubicBezTo>
                <a:lnTo>
                  <a:pt x="10483" y="8307"/>
                </a:lnTo>
                <a:lnTo>
                  <a:pt x="10483" y="251"/>
                </a:lnTo>
                <a:cubicBezTo>
                  <a:pt x="10483" y="105"/>
                  <a:pt x="10337" y="0"/>
                  <a:pt x="10211" y="0"/>
                </a:cubicBez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7"/>
          <p:cNvSpPr/>
          <p:nvPr/>
        </p:nvSpPr>
        <p:spPr>
          <a:xfrm>
            <a:off x="4247983" y="2098566"/>
            <a:ext cx="233558" cy="174242"/>
          </a:xfrm>
          <a:custGeom>
            <a:rect b="b" l="l" r="r" t="t"/>
            <a:pathLst>
              <a:path extrusionOk="0" h="8789" w="11781">
                <a:moveTo>
                  <a:pt x="1591" y="1"/>
                </a:moveTo>
                <a:cubicBezTo>
                  <a:pt x="1423" y="1"/>
                  <a:pt x="1319" y="126"/>
                  <a:pt x="1319" y="273"/>
                </a:cubicBezTo>
                <a:lnTo>
                  <a:pt x="1319" y="8328"/>
                </a:lnTo>
                <a:lnTo>
                  <a:pt x="231" y="8328"/>
                </a:lnTo>
                <a:cubicBezTo>
                  <a:pt x="84" y="8328"/>
                  <a:pt x="1" y="8412"/>
                  <a:pt x="1" y="8558"/>
                </a:cubicBezTo>
                <a:cubicBezTo>
                  <a:pt x="1" y="8684"/>
                  <a:pt x="84" y="8789"/>
                  <a:pt x="231" y="8789"/>
                </a:cubicBezTo>
                <a:lnTo>
                  <a:pt x="11550" y="8789"/>
                </a:lnTo>
                <a:cubicBezTo>
                  <a:pt x="11676" y="8789"/>
                  <a:pt x="11781" y="8684"/>
                  <a:pt x="11781" y="8558"/>
                </a:cubicBezTo>
                <a:cubicBezTo>
                  <a:pt x="11781" y="8433"/>
                  <a:pt x="11676" y="8328"/>
                  <a:pt x="11550" y="8328"/>
                </a:cubicBezTo>
                <a:lnTo>
                  <a:pt x="8600" y="8328"/>
                </a:lnTo>
                <a:lnTo>
                  <a:pt x="8600" y="2993"/>
                </a:lnTo>
                <a:cubicBezTo>
                  <a:pt x="8600" y="2825"/>
                  <a:pt x="8475" y="2721"/>
                  <a:pt x="8328" y="2721"/>
                </a:cubicBezTo>
                <a:cubicBezTo>
                  <a:pt x="8182" y="2721"/>
                  <a:pt x="8077" y="2846"/>
                  <a:pt x="8077" y="2993"/>
                </a:cubicBezTo>
                <a:lnTo>
                  <a:pt x="8077" y="8328"/>
                </a:lnTo>
                <a:lnTo>
                  <a:pt x="6340" y="8328"/>
                </a:lnTo>
                <a:lnTo>
                  <a:pt x="6340" y="1905"/>
                </a:lnTo>
                <a:cubicBezTo>
                  <a:pt x="6340" y="1758"/>
                  <a:pt x="6215" y="1654"/>
                  <a:pt x="6089" y="1654"/>
                </a:cubicBezTo>
                <a:cubicBezTo>
                  <a:pt x="5964" y="1654"/>
                  <a:pt x="5817" y="1779"/>
                  <a:pt x="5817" y="1905"/>
                </a:cubicBezTo>
                <a:lnTo>
                  <a:pt x="5817" y="8328"/>
                </a:lnTo>
                <a:lnTo>
                  <a:pt x="4102" y="8328"/>
                </a:lnTo>
                <a:lnTo>
                  <a:pt x="4102" y="900"/>
                </a:lnTo>
                <a:cubicBezTo>
                  <a:pt x="4102" y="733"/>
                  <a:pt x="3976" y="628"/>
                  <a:pt x="3830" y="628"/>
                </a:cubicBezTo>
                <a:cubicBezTo>
                  <a:pt x="3704" y="628"/>
                  <a:pt x="3579" y="754"/>
                  <a:pt x="3579" y="900"/>
                </a:cubicBezTo>
                <a:lnTo>
                  <a:pt x="3579" y="8328"/>
                </a:lnTo>
                <a:lnTo>
                  <a:pt x="1842" y="8328"/>
                </a:lnTo>
                <a:lnTo>
                  <a:pt x="1842" y="273"/>
                </a:lnTo>
                <a:cubicBezTo>
                  <a:pt x="1842" y="105"/>
                  <a:pt x="1716" y="1"/>
                  <a:pt x="1591"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7"/>
          <p:cNvSpPr/>
          <p:nvPr/>
        </p:nvSpPr>
        <p:spPr>
          <a:xfrm>
            <a:off x="3816170" y="1663006"/>
            <a:ext cx="334349" cy="290397"/>
          </a:xfrm>
          <a:custGeom>
            <a:rect b="b" l="l" r="r" t="t"/>
            <a:pathLst>
              <a:path extrusionOk="0" h="14648" w="16865">
                <a:moveTo>
                  <a:pt x="2720" y="1"/>
                </a:moveTo>
                <a:cubicBezTo>
                  <a:pt x="1235" y="1"/>
                  <a:pt x="0" y="1235"/>
                  <a:pt x="0" y="2721"/>
                </a:cubicBezTo>
                <a:lnTo>
                  <a:pt x="0" y="8956"/>
                </a:lnTo>
                <a:cubicBezTo>
                  <a:pt x="0" y="10442"/>
                  <a:pt x="1235" y="11676"/>
                  <a:pt x="2720" y="11676"/>
                </a:cubicBezTo>
                <a:lnTo>
                  <a:pt x="6696" y="11676"/>
                </a:lnTo>
                <a:lnTo>
                  <a:pt x="7574" y="13162"/>
                </a:lnTo>
                <a:lnTo>
                  <a:pt x="8432" y="14647"/>
                </a:lnTo>
                <a:lnTo>
                  <a:pt x="9290" y="13162"/>
                </a:lnTo>
                <a:lnTo>
                  <a:pt x="10169" y="11676"/>
                </a:lnTo>
                <a:lnTo>
                  <a:pt x="14145" y="11676"/>
                </a:lnTo>
                <a:cubicBezTo>
                  <a:pt x="15630" y="11676"/>
                  <a:pt x="16844" y="10442"/>
                  <a:pt x="16844" y="8956"/>
                </a:cubicBezTo>
                <a:lnTo>
                  <a:pt x="16844" y="2721"/>
                </a:lnTo>
                <a:cubicBezTo>
                  <a:pt x="16865" y="1214"/>
                  <a:pt x="15651" y="1"/>
                  <a:pt x="141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7"/>
          <p:cNvSpPr/>
          <p:nvPr/>
        </p:nvSpPr>
        <p:spPr>
          <a:xfrm>
            <a:off x="6125845" y="2185678"/>
            <a:ext cx="229415" cy="151840"/>
          </a:xfrm>
          <a:custGeom>
            <a:rect b="b" l="l" r="r" t="t"/>
            <a:pathLst>
              <a:path extrusionOk="0" h="7659" w="11572">
                <a:moveTo>
                  <a:pt x="691" y="1"/>
                </a:moveTo>
                <a:cubicBezTo>
                  <a:pt x="315" y="1"/>
                  <a:pt x="1" y="315"/>
                  <a:pt x="1" y="691"/>
                </a:cubicBezTo>
                <a:lnTo>
                  <a:pt x="1" y="6989"/>
                </a:lnTo>
                <a:cubicBezTo>
                  <a:pt x="1" y="7345"/>
                  <a:pt x="315" y="7659"/>
                  <a:pt x="691" y="7659"/>
                </a:cubicBezTo>
                <a:lnTo>
                  <a:pt x="10881" y="7659"/>
                </a:lnTo>
                <a:cubicBezTo>
                  <a:pt x="11279" y="7659"/>
                  <a:pt x="11572" y="7387"/>
                  <a:pt x="11572" y="6989"/>
                </a:cubicBezTo>
                <a:lnTo>
                  <a:pt x="11572" y="691"/>
                </a:lnTo>
                <a:cubicBezTo>
                  <a:pt x="11572" y="315"/>
                  <a:pt x="11258" y="1"/>
                  <a:pt x="10881" y="1"/>
                </a:cubicBezTo>
                <a:close/>
              </a:path>
            </a:pathLst>
          </a:custGeom>
          <a:solidFill>
            <a:schemeClr val="accent1">
              <a:alpha val="410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7"/>
          <p:cNvSpPr/>
          <p:nvPr/>
        </p:nvSpPr>
        <p:spPr>
          <a:xfrm>
            <a:off x="6125845" y="2185678"/>
            <a:ext cx="229831" cy="122816"/>
          </a:xfrm>
          <a:custGeom>
            <a:rect b="b" l="l" r="r" t="t"/>
            <a:pathLst>
              <a:path extrusionOk="0" h="6195" w="11593">
                <a:moveTo>
                  <a:pt x="901" y="1"/>
                </a:moveTo>
                <a:cubicBezTo>
                  <a:pt x="398" y="1"/>
                  <a:pt x="1" y="398"/>
                  <a:pt x="1" y="900"/>
                </a:cubicBezTo>
                <a:lnTo>
                  <a:pt x="5127" y="5943"/>
                </a:lnTo>
                <a:cubicBezTo>
                  <a:pt x="5315" y="6110"/>
                  <a:pt x="5551" y="6194"/>
                  <a:pt x="5789" y="6194"/>
                </a:cubicBezTo>
                <a:cubicBezTo>
                  <a:pt x="6027" y="6194"/>
                  <a:pt x="6267" y="6110"/>
                  <a:pt x="6466" y="5943"/>
                </a:cubicBezTo>
                <a:lnTo>
                  <a:pt x="11593" y="900"/>
                </a:lnTo>
                <a:cubicBezTo>
                  <a:pt x="11593" y="398"/>
                  <a:pt x="11195" y="1"/>
                  <a:pt x="106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7"/>
          <p:cNvSpPr/>
          <p:nvPr/>
        </p:nvSpPr>
        <p:spPr>
          <a:xfrm>
            <a:off x="2721463" y="943310"/>
            <a:ext cx="274219" cy="111179"/>
          </a:xfrm>
          <a:custGeom>
            <a:rect b="b" l="l" r="r" t="t"/>
            <a:pathLst>
              <a:path extrusionOk="0" h="5608" w="13832">
                <a:moveTo>
                  <a:pt x="10588" y="0"/>
                </a:moveTo>
                <a:lnTo>
                  <a:pt x="1" y="5608"/>
                </a:lnTo>
                <a:lnTo>
                  <a:pt x="1296" y="5201"/>
                </a:lnTo>
                <a:lnTo>
                  <a:pt x="1296" y="5201"/>
                </a:lnTo>
                <a:lnTo>
                  <a:pt x="12032" y="2804"/>
                </a:lnTo>
                <a:lnTo>
                  <a:pt x="12764" y="1591"/>
                </a:lnTo>
                <a:lnTo>
                  <a:pt x="13831" y="1256"/>
                </a:lnTo>
                <a:lnTo>
                  <a:pt x="1058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7"/>
          <p:cNvSpPr/>
          <p:nvPr/>
        </p:nvSpPr>
        <p:spPr>
          <a:xfrm>
            <a:off x="2721463" y="918429"/>
            <a:ext cx="191668" cy="136059"/>
          </a:xfrm>
          <a:custGeom>
            <a:rect b="b" l="l" r="r" t="t"/>
            <a:pathLst>
              <a:path extrusionOk="0" h="6863" w="9668">
                <a:moveTo>
                  <a:pt x="6926" y="0"/>
                </a:moveTo>
                <a:lnTo>
                  <a:pt x="1" y="6863"/>
                </a:lnTo>
                <a:lnTo>
                  <a:pt x="1" y="6863"/>
                </a:lnTo>
                <a:lnTo>
                  <a:pt x="9667" y="816"/>
                </a:lnTo>
                <a:lnTo>
                  <a:pt x="692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7"/>
          <p:cNvSpPr/>
          <p:nvPr/>
        </p:nvSpPr>
        <p:spPr>
          <a:xfrm>
            <a:off x="6147218" y="1522795"/>
            <a:ext cx="192897" cy="218313"/>
          </a:xfrm>
          <a:custGeom>
            <a:rect b="b" l="l" r="r" t="t"/>
            <a:pathLst>
              <a:path extrusionOk="0" h="11012" w="9730">
                <a:moveTo>
                  <a:pt x="8317" y="0"/>
                </a:moveTo>
                <a:cubicBezTo>
                  <a:pt x="7960" y="0"/>
                  <a:pt x="7606" y="147"/>
                  <a:pt x="7365" y="445"/>
                </a:cubicBezTo>
                <a:lnTo>
                  <a:pt x="670" y="8375"/>
                </a:lnTo>
                <a:lnTo>
                  <a:pt x="293" y="9861"/>
                </a:lnTo>
                <a:lnTo>
                  <a:pt x="189" y="10280"/>
                </a:lnTo>
                <a:lnTo>
                  <a:pt x="0" y="11012"/>
                </a:lnTo>
                <a:lnTo>
                  <a:pt x="2574" y="10008"/>
                </a:lnTo>
                <a:lnTo>
                  <a:pt x="9269" y="2077"/>
                </a:lnTo>
                <a:cubicBezTo>
                  <a:pt x="9730" y="1533"/>
                  <a:pt x="9688" y="738"/>
                  <a:pt x="9144" y="299"/>
                </a:cubicBezTo>
                <a:cubicBezTo>
                  <a:pt x="8907" y="100"/>
                  <a:pt x="8611" y="0"/>
                  <a:pt x="83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7"/>
          <p:cNvSpPr/>
          <p:nvPr/>
        </p:nvSpPr>
        <p:spPr>
          <a:xfrm>
            <a:off x="4759453" y="1561381"/>
            <a:ext cx="101643" cy="101643"/>
          </a:xfrm>
          <a:custGeom>
            <a:rect b="b" l="l" r="r" t="t"/>
            <a:pathLst>
              <a:path extrusionOk="0" h="5127" w="5127">
                <a:moveTo>
                  <a:pt x="2574" y="2114"/>
                </a:moveTo>
                <a:cubicBezTo>
                  <a:pt x="2804" y="2114"/>
                  <a:pt x="2993" y="2302"/>
                  <a:pt x="2993" y="2532"/>
                </a:cubicBezTo>
                <a:cubicBezTo>
                  <a:pt x="2993" y="2783"/>
                  <a:pt x="2804" y="2951"/>
                  <a:pt x="2574" y="2951"/>
                </a:cubicBezTo>
                <a:cubicBezTo>
                  <a:pt x="2323" y="2951"/>
                  <a:pt x="2156" y="2783"/>
                  <a:pt x="2156" y="2532"/>
                </a:cubicBezTo>
                <a:cubicBezTo>
                  <a:pt x="2156" y="2302"/>
                  <a:pt x="2344" y="2114"/>
                  <a:pt x="2574" y="2114"/>
                </a:cubicBezTo>
                <a:close/>
                <a:moveTo>
                  <a:pt x="2302" y="1"/>
                </a:moveTo>
                <a:lnTo>
                  <a:pt x="2302" y="419"/>
                </a:lnTo>
                <a:cubicBezTo>
                  <a:pt x="2093" y="440"/>
                  <a:pt x="1904" y="503"/>
                  <a:pt x="1737" y="587"/>
                </a:cubicBezTo>
                <a:lnTo>
                  <a:pt x="1528" y="210"/>
                </a:lnTo>
                <a:lnTo>
                  <a:pt x="1047" y="482"/>
                </a:lnTo>
                <a:lnTo>
                  <a:pt x="1256" y="838"/>
                </a:lnTo>
                <a:cubicBezTo>
                  <a:pt x="1109" y="963"/>
                  <a:pt x="942" y="1110"/>
                  <a:pt x="837" y="1256"/>
                </a:cubicBezTo>
                <a:lnTo>
                  <a:pt x="482" y="1047"/>
                </a:lnTo>
                <a:lnTo>
                  <a:pt x="210" y="1528"/>
                </a:lnTo>
                <a:lnTo>
                  <a:pt x="586" y="1737"/>
                </a:lnTo>
                <a:cubicBezTo>
                  <a:pt x="503" y="1905"/>
                  <a:pt x="440" y="2093"/>
                  <a:pt x="419" y="2302"/>
                </a:cubicBezTo>
                <a:lnTo>
                  <a:pt x="0" y="2302"/>
                </a:lnTo>
                <a:lnTo>
                  <a:pt x="0" y="2825"/>
                </a:lnTo>
                <a:lnTo>
                  <a:pt x="419" y="2825"/>
                </a:lnTo>
                <a:cubicBezTo>
                  <a:pt x="440" y="3035"/>
                  <a:pt x="503" y="3223"/>
                  <a:pt x="586" y="3411"/>
                </a:cubicBezTo>
                <a:lnTo>
                  <a:pt x="210" y="3620"/>
                </a:lnTo>
                <a:lnTo>
                  <a:pt x="482" y="4081"/>
                </a:lnTo>
                <a:lnTo>
                  <a:pt x="837" y="3872"/>
                </a:lnTo>
                <a:cubicBezTo>
                  <a:pt x="963" y="4039"/>
                  <a:pt x="1109" y="4185"/>
                  <a:pt x="1256" y="4290"/>
                </a:cubicBezTo>
                <a:lnTo>
                  <a:pt x="1047" y="4667"/>
                </a:lnTo>
                <a:lnTo>
                  <a:pt x="1528" y="4918"/>
                </a:lnTo>
                <a:lnTo>
                  <a:pt x="1737" y="4562"/>
                </a:lnTo>
                <a:cubicBezTo>
                  <a:pt x="1904" y="4625"/>
                  <a:pt x="2093" y="4688"/>
                  <a:pt x="2302" y="4708"/>
                </a:cubicBezTo>
                <a:lnTo>
                  <a:pt x="2302" y="5127"/>
                </a:lnTo>
                <a:lnTo>
                  <a:pt x="2825" y="5127"/>
                </a:lnTo>
                <a:lnTo>
                  <a:pt x="2825" y="4708"/>
                </a:lnTo>
                <a:cubicBezTo>
                  <a:pt x="3034" y="4688"/>
                  <a:pt x="3223" y="4625"/>
                  <a:pt x="3411" y="4562"/>
                </a:cubicBezTo>
                <a:lnTo>
                  <a:pt x="3620" y="4918"/>
                </a:lnTo>
                <a:lnTo>
                  <a:pt x="4081" y="4667"/>
                </a:lnTo>
                <a:lnTo>
                  <a:pt x="3871" y="4290"/>
                </a:lnTo>
                <a:cubicBezTo>
                  <a:pt x="4039" y="4164"/>
                  <a:pt x="4185" y="4039"/>
                  <a:pt x="4290" y="3872"/>
                </a:cubicBezTo>
                <a:lnTo>
                  <a:pt x="4666" y="4081"/>
                </a:lnTo>
                <a:lnTo>
                  <a:pt x="4917" y="3620"/>
                </a:lnTo>
                <a:lnTo>
                  <a:pt x="4562" y="3411"/>
                </a:lnTo>
                <a:cubicBezTo>
                  <a:pt x="4625" y="3223"/>
                  <a:pt x="4687" y="3035"/>
                  <a:pt x="4708" y="2825"/>
                </a:cubicBezTo>
                <a:lnTo>
                  <a:pt x="5127" y="2825"/>
                </a:lnTo>
                <a:lnTo>
                  <a:pt x="5127" y="2302"/>
                </a:lnTo>
                <a:lnTo>
                  <a:pt x="4708" y="2302"/>
                </a:lnTo>
                <a:cubicBezTo>
                  <a:pt x="4687" y="2093"/>
                  <a:pt x="4625" y="1905"/>
                  <a:pt x="4562" y="1737"/>
                </a:cubicBezTo>
                <a:lnTo>
                  <a:pt x="4917" y="1528"/>
                </a:lnTo>
                <a:lnTo>
                  <a:pt x="4666" y="1047"/>
                </a:lnTo>
                <a:lnTo>
                  <a:pt x="4290" y="1256"/>
                </a:lnTo>
                <a:cubicBezTo>
                  <a:pt x="4164" y="1110"/>
                  <a:pt x="4039" y="942"/>
                  <a:pt x="3871" y="838"/>
                </a:cubicBezTo>
                <a:lnTo>
                  <a:pt x="4081" y="482"/>
                </a:lnTo>
                <a:lnTo>
                  <a:pt x="3620" y="210"/>
                </a:lnTo>
                <a:lnTo>
                  <a:pt x="3411" y="587"/>
                </a:lnTo>
                <a:cubicBezTo>
                  <a:pt x="3223" y="503"/>
                  <a:pt x="3034" y="440"/>
                  <a:pt x="2825" y="419"/>
                </a:cubicBezTo>
                <a:lnTo>
                  <a:pt x="28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7"/>
          <p:cNvSpPr/>
          <p:nvPr/>
        </p:nvSpPr>
        <p:spPr>
          <a:xfrm>
            <a:off x="4738299" y="1673790"/>
            <a:ext cx="143533" cy="143969"/>
          </a:xfrm>
          <a:custGeom>
            <a:rect b="b" l="l" r="r" t="t"/>
            <a:pathLst>
              <a:path extrusionOk="0" h="7262" w="7240">
                <a:moveTo>
                  <a:pt x="3641" y="3014"/>
                </a:moveTo>
                <a:cubicBezTo>
                  <a:pt x="3976" y="3014"/>
                  <a:pt x="4248" y="3286"/>
                  <a:pt x="4248" y="3621"/>
                </a:cubicBezTo>
                <a:cubicBezTo>
                  <a:pt x="4248" y="3956"/>
                  <a:pt x="3976" y="4228"/>
                  <a:pt x="3641" y="4228"/>
                </a:cubicBezTo>
                <a:cubicBezTo>
                  <a:pt x="3306" y="4228"/>
                  <a:pt x="3034" y="3956"/>
                  <a:pt x="3034" y="3621"/>
                </a:cubicBezTo>
                <a:cubicBezTo>
                  <a:pt x="3034" y="3307"/>
                  <a:pt x="3306" y="3014"/>
                  <a:pt x="3641" y="3014"/>
                </a:cubicBezTo>
                <a:close/>
                <a:moveTo>
                  <a:pt x="3244" y="1"/>
                </a:moveTo>
                <a:lnTo>
                  <a:pt x="3244" y="608"/>
                </a:lnTo>
                <a:cubicBezTo>
                  <a:pt x="2951" y="629"/>
                  <a:pt x="2699" y="712"/>
                  <a:pt x="2427" y="817"/>
                </a:cubicBezTo>
                <a:lnTo>
                  <a:pt x="2135" y="294"/>
                </a:lnTo>
                <a:lnTo>
                  <a:pt x="1486" y="670"/>
                </a:lnTo>
                <a:lnTo>
                  <a:pt x="1779" y="1194"/>
                </a:lnTo>
                <a:cubicBezTo>
                  <a:pt x="1549" y="1361"/>
                  <a:pt x="1360" y="1549"/>
                  <a:pt x="1172" y="1779"/>
                </a:cubicBezTo>
                <a:lnTo>
                  <a:pt x="649" y="1507"/>
                </a:lnTo>
                <a:lnTo>
                  <a:pt x="293" y="2156"/>
                </a:lnTo>
                <a:lnTo>
                  <a:pt x="816" y="2449"/>
                </a:lnTo>
                <a:cubicBezTo>
                  <a:pt x="712" y="2700"/>
                  <a:pt x="628" y="2972"/>
                  <a:pt x="607" y="3244"/>
                </a:cubicBezTo>
                <a:lnTo>
                  <a:pt x="0" y="3244"/>
                </a:lnTo>
                <a:lnTo>
                  <a:pt x="0" y="4018"/>
                </a:lnTo>
                <a:lnTo>
                  <a:pt x="607" y="4018"/>
                </a:lnTo>
                <a:cubicBezTo>
                  <a:pt x="628" y="4290"/>
                  <a:pt x="712" y="4562"/>
                  <a:pt x="816" y="4813"/>
                </a:cubicBezTo>
                <a:lnTo>
                  <a:pt x="293" y="5106"/>
                </a:lnTo>
                <a:lnTo>
                  <a:pt x="649" y="5755"/>
                </a:lnTo>
                <a:lnTo>
                  <a:pt x="1172" y="5483"/>
                </a:lnTo>
                <a:cubicBezTo>
                  <a:pt x="1360" y="5713"/>
                  <a:pt x="1549" y="5901"/>
                  <a:pt x="1779" y="6069"/>
                </a:cubicBezTo>
                <a:lnTo>
                  <a:pt x="1486" y="6592"/>
                </a:lnTo>
                <a:lnTo>
                  <a:pt x="2135" y="6969"/>
                </a:lnTo>
                <a:lnTo>
                  <a:pt x="2427" y="6445"/>
                </a:lnTo>
                <a:cubicBezTo>
                  <a:pt x="2699" y="6550"/>
                  <a:pt x="2951" y="6634"/>
                  <a:pt x="3244" y="6655"/>
                </a:cubicBezTo>
                <a:lnTo>
                  <a:pt x="3244" y="7261"/>
                </a:lnTo>
                <a:lnTo>
                  <a:pt x="3997" y="7261"/>
                </a:lnTo>
                <a:lnTo>
                  <a:pt x="3997" y="6655"/>
                </a:lnTo>
                <a:cubicBezTo>
                  <a:pt x="4290" y="6634"/>
                  <a:pt x="4562" y="6550"/>
                  <a:pt x="4813" y="6445"/>
                </a:cubicBezTo>
                <a:lnTo>
                  <a:pt x="5106" y="6969"/>
                </a:lnTo>
                <a:lnTo>
                  <a:pt x="5754" y="6592"/>
                </a:lnTo>
                <a:lnTo>
                  <a:pt x="5461" y="6069"/>
                </a:lnTo>
                <a:cubicBezTo>
                  <a:pt x="5692" y="5901"/>
                  <a:pt x="5880" y="5713"/>
                  <a:pt x="6068" y="5483"/>
                </a:cubicBezTo>
                <a:lnTo>
                  <a:pt x="6591" y="5755"/>
                </a:lnTo>
                <a:lnTo>
                  <a:pt x="6968" y="5106"/>
                </a:lnTo>
                <a:lnTo>
                  <a:pt x="6445" y="4813"/>
                </a:lnTo>
                <a:cubicBezTo>
                  <a:pt x="6529" y="4562"/>
                  <a:pt x="6612" y="4290"/>
                  <a:pt x="6654" y="4018"/>
                </a:cubicBezTo>
                <a:lnTo>
                  <a:pt x="7240" y="4018"/>
                </a:lnTo>
                <a:lnTo>
                  <a:pt x="7240" y="3244"/>
                </a:lnTo>
                <a:lnTo>
                  <a:pt x="6654" y="3244"/>
                </a:lnTo>
                <a:cubicBezTo>
                  <a:pt x="6612" y="2972"/>
                  <a:pt x="6549" y="2700"/>
                  <a:pt x="6445" y="2449"/>
                </a:cubicBezTo>
                <a:lnTo>
                  <a:pt x="6968" y="2156"/>
                </a:lnTo>
                <a:lnTo>
                  <a:pt x="6591" y="1507"/>
                </a:lnTo>
                <a:lnTo>
                  <a:pt x="6068" y="1779"/>
                </a:lnTo>
                <a:cubicBezTo>
                  <a:pt x="5880" y="1549"/>
                  <a:pt x="5712" y="1361"/>
                  <a:pt x="5461" y="1194"/>
                </a:cubicBezTo>
                <a:lnTo>
                  <a:pt x="5754" y="670"/>
                </a:lnTo>
                <a:lnTo>
                  <a:pt x="5106" y="294"/>
                </a:lnTo>
                <a:lnTo>
                  <a:pt x="4813" y="817"/>
                </a:lnTo>
                <a:cubicBezTo>
                  <a:pt x="4562" y="712"/>
                  <a:pt x="4290" y="629"/>
                  <a:pt x="3997" y="608"/>
                </a:cubicBez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7"/>
          <p:cNvSpPr/>
          <p:nvPr/>
        </p:nvSpPr>
        <p:spPr>
          <a:xfrm>
            <a:off x="4684791" y="1061111"/>
            <a:ext cx="8307" cy="12470"/>
          </a:xfrm>
          <a:custGeom>
            <a:rect b="b" l="l" r="r" t="t"/>
            <a:pathLst>
              <a:path extrusionOk="0" h="629" w="419">
                <a:moveTo>
                  <a:pt x="84" y="1"/>
                </a:moveTo>
                <a:lnTo>
                  <a:pt x="0" y="566"/>
                </a:lnTo>
                <a:lnTo>
                  <a:pt x="356" y="628"/>
                </a:lnTo>
                <a:lnTo>
                  <a:pt x="419" y="22"/>
                </a:lnTo>
                <a:lnTo>
                  <a:pt x="84"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7"/>
          <p:cNvSpPr/>
          <p:nvPr/>
        </p:nvSpPr>
        <p:spPr>
          <a:xfrm>
            <a:off x="4686853" y="1040791"/>
            <a:ext cx="7910" cy="12054"/>
          </a:xfrm>
          <a:custGeom>
            <a:rect b="b" l="l" r="r" t="t"/>
            <a:pathLst>
              <a:path extrusionOk="0" h="608" w="399">
                <a:moveTo>
                  <a:pt x="64" y="1"/>
                </a:moveTo>
                <a:lnTo>
                  <a:pt x="1" y="586"/>
                </a:lnTo>
                <a:lnTo>
                  <a:pt x="377" y="607"/>
                </a:lnTo>
                <a:lnTo>
                  <a:pt x="398" y="21"/>
                </a:lnTo>
                <a:lnTo>
                  <a:pt x="64"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7"/>
          <p:cNvSpPr/>
          <p:nvPr/>
        </p:nvSpPr>
        <p:spPr>
          <a:xfrm>
            <a:off x="4688518" y="1020470"/>
            <a:ext cx="7494" cy="11637"/>
          </a:xfrm>
          <a:custGeom>
            <a:rect b="b" l="l" r="r" t="t"/>
            <a:pathLst>
              <a:path extrusionOk="0" h="587" w="378">
                <a:moveTo>
                  <a:pt x="1" y="0"/>
                </a:moveTo>
                <a:lnTo>
                  <a:pt x="1" y="586"/>
                </a:lnTo>
                <a:lnTo>
                  <a:pt x="335" y="586"/>
                </a:lnTo>
                <a:lnTo>
                  <a:pt x="377"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7"/>
          <p:cNvSpPr/>
          <p:nvPr/>
        </p:nvSpPr>
        <p:spPr>
          <a:xfrm>
            <a:off x="4672341" y="1121935"/>
            <a:ext cx="9972" cy="12629"/>
          </a:xfrm>
          <a:custGeom>
            <a:rect b="b" l="l" r="r" t="t"/>
            <a:pathLst>
              <a:path extrusionOk="0" h="637" w="503">
                <a:moveTo>
                  <a:pt x="168" y="1"/>
                </a:moveTo>
                <a:cubicBezTo>
                  <a:pt x="167" y="1"/>
                  <a:pt x="163" y="24"/>
                  <a:pt x="147" y="71"/>
                </a:cubicBezTo>
                <a:cubicBezTo>
                  <a:pt x="105" y="113"/>
                  <a:pt x="105" y="197"/>
                  <a:pt x="84" y="260"/>
                </a:cubicBezTo>
                <a:cubicBezTo>
                  <a:pt x="42" y="385"/>
                  <a:pt x="0" y="532"/>
                  <a:pt x="0" y="532"/>
                </a:cubicBezTo>
                <a:lnTo>
                  <a:pt x="356" y="636"/>
                </a:lnTo>
                <a:cubicBezTo>
                  <a:pt x="356" y="636"/>
                  <a:pt x="398" y="511"/>
                  <a:pt x="419" y="364"/>
                </a:cubicBezTo>
                <a:cubicBezTo>
                  <a:pt x="461" y="281"/>
                  <a:pt x="482" y="218"/>
                  <a:pt x="482" y="176"/>
                </a:cubicBezTo>
                <a:cubicBezTo>
                  <a:pt x="482" y="113"/>
                  <a:pt x="503" y="92"/>
                  <a:pt x="503" y="92"/>
                </a:cubicBezTo>
                <a:lnTo>
                  <a:pt x="168" y="9"/>
                </a:lnTo>
                <a:cubicBezTo>
                  <a:pt x="168" y="3"/>
                  <a:pt x="168" y="1"/>
                  <a:pt x="168"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7"/>
          <p:cNvSpPr/>
          <p:nvPr/>
        </p:nvSpPr>
        <p:spPr>
          <a:xfrm>
            <a:off x="4677733" y="1101357"/>
            <a:ext cx="9139" cy="13283"/>
          </a:xfrm>
          <a:custGeom>
            <a:rect b="b" l="l" r="r" t="t"/>
            <a:pathLst>
              <a:path extrusionOk="0" h="670" w="461">
                <a:moveTo>
                  <a:pt x="126" y="0"/>
                </a:moveTo>
                <a:cubicBezTo>
                  <a:pt x="126" y="0"/>
                  <a:pt x="105" y="147"/>
                  <a:pt x="42" y="293"/>
                </a:cubicBezTo>
                <a:cubicBezTo>
                  <a:pt x="21" y="419"/>
                  <a:pt x="0" y="586"/>
                  <a:pt x="0" y="586"/>
                </a:cubicBezTo>
                <a:lnTo>
                  <a:pt x="335" y="670"/>
                </a:lnTo>
                <a:cubicBezTo>
                  <a:pt x="335" y="670"/>
                  <a:pt x="356" y="523"/>
                  <a:pt x="419" y="377"/>
                </a:cubicBezTo>
                <a:cubicBezTo>
                  <a:pt x="440" y="251"/>
                  <a:pt x="461" y="84"/>
                  <a:pt x="461" y="84"/>
                </a:cubicBezTo>
                <a:lnTo>
                  <a:pt x="126"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7"/>
          <p:cNvSpPr/>
          <p:nvPr/>
        </p:nvSpPr>
        <p:spPr>
          <a:xfrm>
            <a:off x="4681877" y="1081452"/>
            <a:ext cx="8743" cy="12450"/>
          </a:xfrm>
          <a:custGeom>
            <a:rect b="b" l="l" r="r" t="t"/>
            <a:pathLst>
              <a:path extrusionOk="0" h="628" w="441">
                <a:moveTo>
                  <a:pt x="105" y="0"/>
                </a:moveTo>
                <a:lnTo>
                  <a:pt x="1" y="565"/>
                </a:lnTo>
                <a:lnTo>
                  <a:pt x="336" y="628"/>
                </a:lnTo>
                <a:lnTo>
                  <a:pt x="440" y="42"/>
                </a:lnTo>
                <a:lnTo>
                  <a:pt x="105"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7"/>
          <p:cNvSpPr/>
          <p:nvPr/>
        </p:nvSpPr>
        <p:spPr>
          <a:xfrm>
            <a:off x="4651604" y="1179746"/>
            <a:ext cx="11221" cy="12886"/>
          </a:xfrm>
          <a:custGeom>
            <a:rect b="b" l="l" r="r" t="t"/>
            <a:pathLst>
              <a:path extrusionOk="0" h="650" w="566">
                <a:moveTo>
                  <a:pt x="251" y="1"/>
                </a:moveTo>
                <a:cubicBezTo>
                  <a:pt x="251" y="1"/>
                  <a:pt x="210" y="22"/>
                  <a:pt x="210" y="85"/>
                </a:cubicBezTo>
                <a:cubicBezTo>
                  <a:pt x="189" y="126"/>
                  <a:pt x="168" y="189"/>
                  <a:pt x="147" y="252"/>
                </a:cubicBezTo>
                <a:cubicBezTo>
                  <a:pt x="84" y="398"/>
                  <a:pt x="0" y="524"/>
                  <a:pt x="0" y="524"/>
                </a:cubicBezTo>
                <a:lnTo>
                  <a:pt x="314" y="650"/>
                </a:lnTo>
                <a:cubicBezTo>
                  <a:pt x="314" y="650"/>
                  <a:pt x="377" y="524"/>
                  <a:pt x="461" y="398"/>
                </a:cubicBezTo>
                <a:cubicBezTo>
                  <a:pt x="482" y="315"/>
                  <a:pt x="502" y="252"/>
                  <a:pt x="523" y="210"/>
                </a:cubicBezTo>
                <a:cubicBezTo>
                  <a:pt x="565" y="168"/>
                  <a:pt x="565" y="126"/>
                  <a:pt x="565" y="126"/>
                </a:cubicBezTo>
                <a:lnTo>
                  <a:pt x="251"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7"/>
          <p:cNvSpPr/>
          <p:nvPr/>
        </p:nvSpPr>
        <p:spPr>
          <a:xfrm>
            <a:off x="4659474" y="1160674"/>
            <a:ext cx="10388" cy="12886"/>
          </a:xfrm>
          <a:custGeom>
            <a:rect b="b" l="l" r="r" t="t"/>
            <a:pathLst>
              <a:path extrusionOk="0" h="650" w="524">
                <a:moveTo>
                  <a:pt x="189" y="0"/>
                </a:moveTo>
                <a:lnTo>
                  <a:pt x="192" y="1"/>
                </a:lnTo>
                <a:lnTo>
                  <a:pt x="192" y="1"/>
                </a:lnTo>
                <a:cubicBezTo>
                  <a:pt x="191" y="1"/>
                  <a:pt x="190" y="0"/>
                  <a:pt x="189" y="0"/>
                </a:cubicBezTo>
                <a:close/>
                <a:moveTo>
                  <a:pt x="192" y="1"/>
                </a:moveTo>
                <a:cubicBezTo>
                  <a:pt x="206" y="14"/>
                  <a:pt x="165" y="133"/>
                  <a:pt x="105" y="252"/>
                </a:cubicBezTo>
                <a:lnTo>
                  <a:pt x="1" y="524"/>
                </a:lnTo>
                <a:lnTo>
                  <a:pt x="315" y="649"/>
                </a:lnTo>
                <a:lnTo>
                  <a:pt x="419" y="398"/>
                </a:lnTo>
                <a:lnTo>
                  <a:pt x="524" y="126"/>
                </a:lnTo>
                <a:lnTo>
                  <a:pt x="192"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7"/>
          <p:cNvSpPr/>
          <p:nvPr/>
        </p:nvSpPr>
        <p:spPr>
          <a:xfrm>
            <a:off x="4666116" y="1140353"/>
            <a:ext cx="10388" cy="13699"/>
          </a:xfrm>
          <a:custGeom>
            <a:rect b="b" l="l" r="r" t="t"/>
            <a:pathLst>
              <a:path extrusionOk="0" h="691" w="524">
                <a:moveTo>
                  <a:pt x="189" y="0"/>
                </a:moveTo>
                <a:cubicBezTo>
                  <a:pt x="189" y="63"/>
                  <a:pt x="168" y="188"/>
                  <a:pt x="105" y="314"/>
                </a:cubicBezTo>
                <a:lnTo>
                  <a:pt x="1" y="586"/>
                </a:lnTo>
                <a:lnTo>
                  <a:pt x="356" y="691"/>
                </a:lnTo>
                <a:cubicBezTo>
                  <a:pt x="356" y="691"/>
                  <a:pt x="398" y="544"/>
                  <a:pt x="461" y="398"/>
                </a:cubicBezTo>
                <a:cubicBezTo>
                  <a:pt x="503" y="272"/>
                  <a:pt x="524" y="105"/>
                  <a:pt x="524" y="105"/>
                </a:cubicBezTo>
                <a:lnTo>
                  <a:pt x="189"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7"/>
          <p:cNvSpPr/>
          <p:nvPr/>
        </p:nvSpPr>
        <p:spPr>
          <a:xfrm>
            <a:off x="4622560" y="1234087"/>
            <a:ext cx="12054" cy="13719"/>
          </a:xfrm>
          <a:custGeom>
            <a:rect b="b" l="l" r="r" t="t"/>
            <a:pathLst>
              <a:path extrusionOk="0" h="692" w="608">
                <a:moveTo>
                  <a:pt x="315" y="1"/>
                </a:moveTo>
                <a:lnTo>
                  <a:pt x="168" y="273"/>
                </a:lnTo>
                <a:cubicBezTo>
                  <a:pt x="84" y="398"/>
                  <a:pt x="1" y="503"/>
                  <a:pt x="1" y="503"/>
                </a:cubicBezTo>
                <a:lnTo>
                  <a:pt x="294" y="691"/>
                </a:lnTo>
                <a:cubicBezTo>
                  <a:pt x="294" y="691"/>
                  <a:pt x="377" y="545"/>
                  <a:pt x="461" y="440"/>
                </a:cubicBezTo>
                <a:lnTo>
                  <a:pt x="607" y="189"/>
                </a:lnTo>
                <a:lnTo>
                  <a:pt x="315"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7"/>
          <p:cNvSpPr/>
          <p:nvPr/>
        </p:nvSpPr>
        <p:spPr>
          <a:xfrm>
            <a:off x="4633761" y="1217037"/>
            <a:ext cx="11637" cy="13759"/>
          </a:xfrm>
          <a:custGeom>
            <a:rect b="b" l="l" r="r" t="t"/>
            <a:pathLst>
              <a:path extrusionOk="0" h="694" w="587">
                <a:moveTo>
                  <a:pt x="268" y="1"/>
                </a:moveTo>
                <a:cubicBezTo>
                  <a:pt x="245" y="1"/>
                  <a:pt x="204" y="117"/>
                  <a:pt x="126" y="233"/>
                </a:cubicBezTo>
                <a:cubicBezTo>
                  <a:pt x="42" y="380"/>
                  <a:pt x="1" y="505"/>
                  <a:pt x="1" y="505"/>
                </a:cubicBezTo>
                <a:lnTo>
                  <a:pt x="314" y="694"/>
                </a:lnTo>
                <a:lnTo>
                  <a:pt x="461" y="422"/>
                </a:lnTo>
                <a:cubicBezTo>
                  <a:pt x="545" y="296"/>
                  <a:pt x="586" y="170"/>
                  <a:pt x="586" y="170"/>
                </a:cubicBezTo>
                <a:lnTo>
                  <a:pt x="273" y="3"/>
                </a:lnTo>
                <a:cubicBezTo>
                  <a:pt x="271" y="1"/>
                  <a:pt x="269" y="1"/>
                  <a:pt x="268"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7"/>
          <p:cNvSpPr/>
          <p:nvPr/>
        </p:nvSpPr>
        <p:spPr>
          <a:xfrm>
            <a:off x="4642881" y="1198421"/>
            <a:ext cx="11637" cy="13699"/>
          </a:xfrm>
          <a:custGeom>
            <a:rect b="b" l="l" r="r" t="t"/>
            <a:pathLst>
              <a:path extrusionOk="0" h="691" w="587">
                <a:moveTo>
                  <a:pt x="273" y="0"/>
                </a:moveTo>
                <a:cubicBezTo>
                  <a:pt x="273" y="0"/>
                  <a:pt x="210" y="126"/>
                  <a:pt x="126" y="272"/>
                </a:cubicBezTo>
                <a:cubicBezTo>
                  <a:pt x="64" y="398"/>
                  <a:pt x="1" y="524"/>
                  <a:pt x="1" y="524"/>
                </a:cubicBezTo>
                <a:lnTo>
                  <a:pt x="315" y="691"/>
                </a:lnTo>
                <a:cubicBezTo>
                  <a:pt x="315" y="691"/>
                  <a:pt x="398" y="544"/>
                  <a:pt x="440" y="419"/>
                </a:cubicBezTo>
                <a:cubicBezTo>
                  <a:pt x="524" y="293"/>
                  <a:pt x="587" y="168"/>
                  <a:pt x="587" y="168"/>
                </a:cubicBezTo>
                <a:lnTo>
                  <a:pt x="273" y="0"/>
                </a:lnTo>
                <a:close/>
              </a:path>
            </a:pathLst>
          </a:custGeom>
          <a:solidFill>
            <a:srgbClr val="1EFFC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7"/>
          <p:cNvSpPr/>
          <p:nvPr/>
        </p:nvSpPr>
        <p:spPr>
          <a:xfrm>
            <a:off x="4586894" y="1285117"/>
            <a:ext cx="12450" cy="12886"/>
          </a:xfrm>
          <a:custGeom>
            <a:rect b="b" l="l" r="r" t="t"/>
            <a:pathLst>
              <a:path extrusionOk="0" h="650" w="628">
                <a:moveTo>
                  <a:pt x="377" y="1"/>
                </a:moveTo>
                <a:cubicBezTo>
                  <a:pt x="377" y="1"/>
                  <a:pt x="272" y="105"/>
                  <a:pt x="189" y="210"/>
                </a:cubicBezTo>
                <a:cubicBezTo>
                  <a:pt x="84" y="314"/>
                  <a:pt x="0" y="419"/>
                  <a:pt x="0" y="419"/>
                </a:cubicBezTo>
                <a:lnTo>
                  <a:pt x="272" y="649"/>
                </a:lnTo>
                <a:cubicBezTo>
                  <a:pt x="272" y="649"/>
                  <a:pt x="377" y="545"/>
                  <a:pt x="440" y="440"/>
                </a:cubicBezTo>
                <a:cubicBezTo>
                  <a:pt x="523" y="335"/>
                  <a:pt x="628" y="210"/>
                  <a:pt x="628" y="210"/>
                </a:cubicBezTo>
                <a:lnTo>
                  <a:pt x="377"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7"/>
          <p:cNvSpPr/>
          <p:nvPr/>
        </p:nvSpPr>
        <p:spPr>
          <a:xfrm>
            <a:off x="4599325" y="1268523"/>
            <a:ext cx="12886" cy="13303"/>
          </a:xfrm>
          <a:custGeom>
            <a:rect b="b" l="l" r="r" t="t"/>
            <a:pathLst>
              <a:path extrusionOk="0" h="671" w="650">
                <a:moveTo>
                  <a:pt x="378" y="1"/>
                </a:moveTo>
                <a:cubicBezTo>
                  <a:pt x="378" y="1"/>
                  <a:pt x="273" y="126"/>
                  <a:pt x="189" y="231"/>
                </a:cubicBezTo>
                <a:cubicBezTo>
                  <a:pt x="106" y="335"/>
                  <a:pt x="1" y="461"/>
                  <a:pt x="1" y="461"/>
                </a:cubicBezTo>
                <a:lnTo>
                  <a:pt x="294" y="670"/>
                </a:lnTo>
                <a:cubicBezTo>
                  <a:pt x="294" y="670"/>
                  <a:pt x="378" y="566"/>
                  <a:pt x="482" y="440"/>
                </a:cubicBezTo>
                <a:cubicBezTo>
                  <a:pt x="545" y="314"/>
                  <a:pt x="650" y="210"/>
                  <a:pt x="650" y="210"/>
                </a:cubicBezTo>
                <a:lnTo>
                  <a:pt x="378"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7"/>
          <p:cNvSpPr/>
          <p:nvPr/>
        </p:nvSpPr>
        <p:spPr>
          <a:xfrm>
            <a:off x="4611775" y="1252306"/>
            <a:ext cx="12054" cy="12926"/>
          </a:xfrm>
          <a:custGeom>
            <a:rect b="b" l="l" r="r" t="t"/>
            <a:pathLst>
              <a:path extrusionOk="0" h="652" w="608">
                <a:moveTo>
                  <a:pt x="313" y="0"/>
                </a:moveTo>
                <a:cubicBezTo>
                  <a:pt x="302" y="0"/>
                  <a:pt x="226" y="115"/>
                  <a:pt x="168" y="212"/>
                </a:cubicBezTo>
                <a:cubicBezTo>
                  <a:pt x="84" y="316"/>
                  <a:pt x="1" y="442"/>
                  <a:pt x="1" y="442"/>
                </a:cubicBezTo>
                <a:lnTo>
                  <a:pt x="294" y="651"/>
                </a:lnTo>
                <a:cubicBezTo>
                  <a:pt x="294" y="651"/>
                  <a:pt x="377" y="526"/>
                  <a:pt x="440" y="421"/>
                </a:cubicBezTo>
                <a:cubicBezTo>
                  <a:pt x="524" y="295"/>
                  <a:pt x="607" y="191"/>
                  <a:pt x="607" y="191"/>
                </a:cubicBezTo>
                <a:lnTo>
                  <a:pt x="314" y="3"/>
                </a:lnTo>
                <a:cubicBezTo>
                  <a:pt x="314" y="1"/>
                  <a:pt x="314" y="0"/>
                  <a:pt x="313"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7"/>
          <p:cNvSpPr/>
          <p:nvPr/>
        </p:nvSpPr>
        <p:spPr>
          <a:xfrm>
            <a:off x="4543755" y="1329505"/>
            <a:ext cx="13283" cy="13283"/>
          </a:xfrm>
          <a:custGeom>
            <a:rect b="b" l="l" r="r" t="t"/>
            <a:pathLst>
              <a:path extrusionOk="0" h="670" w="670">
                <a:moveTo>
                  <a:pt x="419" y="0"/>
                </a:moveTo>
                <a:lnTo>
                  <a:pt x="209" y="210"/>
                </a:lnTo>
                <a:cubicBezTo>
                  <a:pt x="105" y="314"/>
                  <a:pt x="0" y="398"/>
                  <a:pt x="0" y="398"/>
                </a:cubicBezTo>
                <a:lnTo>
                  <a:pt x="251" y="670"/>
                </a:lnTo>
                <a:cubicBezTo>
                  <a:pt x="251" y="670"/>
                  <a:pt x="335" y="565"/>
                  <a:pt x="460" y="482"/>
                </a:cubicBezTo>
                <a:lnTo>
                  <a:pt x="670" y="272"/>
                </a:lnTo>
                <a:lnTo>
                  <a:pt x="419"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7"/>
          <p:cNvSpPr/>
          <p:nvPr/>
        </p:nvSpPr>
        <p:spPr>
          <a:xfrm>
            <a:off x="4559099" y="1316183"/>
            <a:ext cx="12866" cy="12926"/>
          </a:xfrm>
          <a:custGeom>
            <a:rect b="b" l="l" r="r" t="t"/>
            <a:pathLst>
              <a:path extrusionOk="0" h="652" w="649">
                <a:moveTo>
                  <a:pt x="375" y="0"/>
                </a:moveTo>
                <a:cubicBezTo>
                  <a:pt x="359" y="0"/>
                  <a:pt x="267" y="94"/>
                  <a:pt x="210" y="170"/>
                </a:cubicBezTo>
                <a:lnTo>
                  <a:pt x="0" y="400"/>
                </a:lnTo>
                <a:lnTo>
                  <a:pt x="231" y="651"/>
                </a:lnTo>
                <a:lnTo>
                  <a:pt x="440" y="442"/>
                </a:lnTo>
                <a:lnTo>
                  <a:pt x="649" y="233"/>
                </a:lnTo>
                <a:lnTo>
                  <a:pt x="377" y="3"/>
                </a:lnTo>
                <a:cubicBezTo>
                  <a:pt x="377" y="1"/>
                  <a:pt x="376" y="0"/>
                  <a:pt x="375"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7"/>
          <p:cNvSpPr/>
          <p:nvPr/>
        </p:nvSpPr>
        <p:spPr>
          <a:xfrm>
            <a:off x="4572779" y="1300462"/>
            <a:ext cx="13303" cy="13303"/>
          </a:xfrm>
          <a:custGeom>
            <a:rect b="b" l="l" r="r" t="t"/>
            <a:pathLst>
              <a:path extrusionOk="0" h="671" w="671">
                <a:moveTo>
                  <a:pt x="398" y="1"/>
                </a:moveTo>
                <a:cubicBezTo>
                  <a:pt x="398" y="1"/>
                  <a:pt x="294" y="105"/>
                  <a:pt x="210" y="210"/>
                </a:cubicBezTo>
                <a:lnTo>
                  <a:pt x="1" y="419"/>
                </a:lnTo>
                <a:lnTo>
                  <a:pt x="273" y="670"/>
                </a:lnTo>
                <a:lnTo>
                  <a:pt x="482" y="440"/>
                </a:lnTo>
                <a:cubicBezTo>
                  <a:pt x="587" y="356"/>
                  <a:pt x="670" y="231"/>
                  <a:pt x="670" y="231"/>
                </a:cubicBezTo>
                <a:lnTo>
                  <a:pt x="398"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7"/>
          <p:cNvSpPr/>
          <p:nvPr/>
        </p:nvSpPr>
        <p:spPr>
          <a:xfrm>
            <a:off x="4495223" y="1368502"/>
            <a:ext cx="12866" cy="12034"/>
          </a:xfrm>
          <a:custGeom>
            <a:rect b="b" l="l" r="r" t="t"/>
            <a:pathLst>
              <a:path extrusionOk="0" h="607" w="649">
                <a:moveTo>
                  <a:pt x="440" y="0"/>
                </a:moveTo>
                <a:lnTo>
                  <a:pt x="442" y="3"/>
                </a:lnTo>
                <a:lnTo>
                  <a:pt x="442" y="3"/>
                </a:lnTo>
                <a:cubicBezTo>
                  <a:pt x="443" y="1"/>
                  <a:pt x="442" y="0"/>
                  <a:pt x="440" y="0"/>
                </a:cubicBezTo>
                <a:close/>
                <a:moveTo>
                  <a:pt x="442" y="3"/>
                </a:moveTo>
                <a:cubicBezTo>
                  <a:pt x="436" y="20"/>
                  <a:pt x="341" y="91"/>
                  <a:pt x="230" y="147"/>
                </a:cubicBezTo>
                <a:cubicBezTo>
                  <a:pt x="105" y="230"/>
                  <a:pt x="0" y="314"/>
                  <a:pt x="0" y="314"/>
                </a:cubicBezTo>
                <a:lnTo>
                  <a:pt x="188" y="607"/>
                </a:lnTo>
                <a:cubicBezTo>
                  <a:pt x="188" y="607"/>
                  <a:pt x="314" y="523"/>
                  <a:pt x="419" y="440"/>
                </a:cubicBezTo>
                <a:cubicBezTo>
                  <a:pt x="544" y="377"/>
                  <a:pt x="649" y="293"/>
                  <a:pt x="649" y="293"/>
                </a:cubicBezTo>
                <a:lnTo>
                  <a:pt x="442" y="3"/>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7"/>
          <p:cNvSpPr/>
          <p:nvPr/>
        </p:nvSpPr>
        <p:spPr>
          <a:xfrm>
            <a:off x="4511816" y="1355635"/>
            <a:ext cx="13283" cy="12886"/>
          </a:xfrm>
          <a:custGeom>
            <a:rect b="b" l="l" r="r" t="t"/>
            <a:pathLst>
              <a:path extrusionOk="0" h="650" w="670">
                <a:moveTo>
                  <a:pt x="460" y="1"/>
                </a:moveTo>
                <a:cubicBezTo>
                  <a:pt x="460" y="21"/>
                  <a:pt x="356" y="126"/>
                  <a:pt x="230" y="210"/>
                </a:cubicBezTo>
                <a:cubicBezTo>
                  <a:pt x="126" y="293"/>
                  <a:pt x="0" y="356"/>
                  <a:pt x="0" y="356"/>
                </a:cubicBezTo>
                <a:lnTo>
                  <a:pt x="209" y="649"/>
                </a:lnTo>
                <a:cubicBezTo>
                  <a:pt x="209" y="649"/>
                  <a:pt x="335" y="565"/>
                  <a:pt x="439" y="461"/>
                </a:cubicBezTo>
                <a:cubicBezTo>
                  <a:pt x="544" y="398"/>
                  <a:pt x="670" y="293"/>
                  <a:pt x="670" y="293"/>
                </a:cubicBezTo>
                <a:lnTo>
                  <a:pt x="460"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7"/>
          <p:cNvSpPr/>
          <p:nvPr/>
        </p:nvSpPr>
        <p:spPr>
          <a:xfrm>
            <a:off x="4527994" y="1343601"/>
            <a:ext cx="12866" cy="12470"/>
          </a:xfrm>
          <a:custGeom>
            <a:rect b="b" l="l" r="r" t="t"/>
            <a:pathLst>
              <a:path extrusionOk="0" h="629" w="649">
                <a:moveTo>
                  <a:pt x="419" y="1"/>
                </a:moveTo>
                <a:lnTo>
                  <a:pt x="421" y="4"/>
                </a:lnTo>
                <a:lnTo>
                  <a:pt x="421" y="4"/>
                </a:lnTo>
                <a:cubicBezTo>
                  <a:pt x="422" y="2"/>
                  <a:pt x="421" y="1"/>
                  <a:pt x="419" y="1"/>
                </a:cubicBezTo>
                <a:close/>
                <a:moveTo>
                  <a:pt x="421" y="4"/>
                </a:moveTo>
                <a:lnTo>
                  <a:pt x="421" y="4"/>
                </a:lnTo>
                <a:cubicBezTo>
                  <a:pt x="416" y="19"/>
                  <a:pt x="323" y="96"/>
                  <a:pt x="230" y="189"/>
                </a:cubicBezTo>
                <a:cubicBezTo>
                  <a:pt x="126" y="273"/>
                  <a:pt x="0" y="356"/>
                  <a:pt x="0" y="356"/>
                </a:cubicBezTo>
                <a:lnTo>
                  <a:pt x="209" y="628"/>
                </a:lnTo>
                <a:cubicBezTo>
                  <a:pt x="209" y="628"/>
                  <a:pt x="314" y="545"/>
                  <a:pt x="439" y="440"/>
                </a:cubicBezTo>
                <a:cubicBezTo>
                  <a:pt x="544" y="336"/>
                  <a:pt x="649" y="273"/>
                  <a:pt x="649" y="273"/>
                </a:cubicBezTo>
                <a:lnTo>
                  <a:pt x="421" y="4"/>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7"/>
          <p:cNvSpPr/>
          <p:nvPr/>
        </p:nvSpPr>
        <p:spPr>
          <a:xfrm>
            <a:off x="4441695" y="1399607"/>
            <a:ext cx="13719" cy="11637"/>
          </a:xfrm>
          <a:custGeom>
            <a:rect b="b" l="l" r="r" t="t"/>
            <a:pathLst>
              <a:path extrusionOk="0" h="587" w="692">
                <a:moveTo>
                  <a:pt x="524" y="0"/>
                </a:moveTo>
                <a:cubicBezTo>
                  <a:pt x="524" y="0"/>
                  <a:pt x="399" y="84"/>
                  <a:pt x="273" y="126"/>
                </a:cubicBezTo>
                <a:cubicBezTo>
                  <a:pt x="127" y="210"/>
                  <a:pt x="1" y="272"/>
                  <a:pt x="1" y="272"/>
                </a:cubicBezTo>
                <a:lnTo>
                  <a:pt x="168" y="586"/>
                </a:lnTo>
                <a:cubicBezTo>
                  <a:pt x="168" y="586"/>
                  <a:pt x="294" y="524"/>
                  <a:pt x="419" y="440"/>
                </a:cubicBezTo>
                <a:cubicBezTo>
                  <a:pt x="545" y="377"/>
                  <a:pt x="691" y="314"/>
                  <a:pt x="691" y="314"/>
                </a:cubicBezTo>
                <a:lnTo>
                  <a:pt x="524"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7"/>
          <p:cNvSpPr/>
          <p:nvPr/>
        </p:nvSpPr>
        <p:spPr>
          <a:xfrm>
            <a:off x="4459954" y="1389655"/>
            <a:ext cx="13303" cy="12054"/>
          </a:xfrm>
          <a:custGeom>
            <a:rect b="b" l="l" r="r" t="t"/>
            <a:pathLst>
              <a:path extrusionOk="0" h="608" w="671">
                <a:moveTo>
                  <a:pt x="503" y="0"/>
                </a:moveTo>
                <a:cubicBezTo>
                  <a:pt x="503" y="42"/>
                  <a:pt x="398" y="84"/>
                  <a:pt x="252" y="168"/>
                </a:cubicBezTo>
                <a:cubicBezTo>
                  <a:pt x="126" y="251"/>
                  <a:pt x="1" y="293"/>
                  <a:pt x="1" y="293"/>
                </a:cubicBezTo>
                <a:lnTo>
                  <a:pt x="147" y="607"/>
                </a:lnTo>
                <a:cubicBezTo>
                  <a:pt x="147" y="607"/>
                  <a:pt x="294" y="565"/>
                  <a:pt x="419" y="482"/>
                </a:cubicBezTo>
                <a:lnTo>
                  <a:pt x="670" y="314"/>
                </a:lnTo>
                <a:lnTo>
                  <a:pt x="503"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7"/>
          <p:cNvSpPr/>
          <p:nvPr/>
        </p:nvSpPr>
        <p:spPr>
          <a:xfrm>
            <a:off x="4478213" y="1379287"/>
            <a:ext cx="13283" cy="12034"/>
          </a:xfrm>
          <a:custGeom>
            <a:rect b="b" l="l" r="r" t="t"/>
            <a:pathLst>
              <a:path extrusionOk="0" h="607" w="670">
                <a:moveTo>
                  <a:pt x="481" y="0"/>
                </a:moveTo>
                <a:cubicBezTo>
                  <a:pt x="461" y="0"/>
                  <a:pt x="335" y="84"/>
                  <a:pt x="230" y="168"/>
                </a:cubicBezTo>
                <a:cubicBezTo>
                  <a:pt x="105" y="251"/>
                  <a:pt x="0" y="314"/>
                  <a:pt x="0" y="314"/>
                </a:cubicBezTo>
                <a:lnTo>
                  <a:pt x="168" y="607"/>
                </a:lnTo>
                <a:lnTo>
                  <a:pt x="440" y="460"/>
                </a:lnTo>
                <a:cubicBezTo>
                  <a:pt x="565" y="377"/>
                  <a:pt x="670" y="293"/>
                  <a:pt x="670" y="293"/>
                </a:cubicBezTo>
                <a:lnTo>
                  <a:pt x="481"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7"/>
          <p:cNvSpPr/>
          <p:nvPr/>
        </p:nvSpPr>
        <p:spPr>
          <a:xfrm>
            <a:off x="4384876" y="1422843"/>
            <a:ext cx="13283" cy="10388"/>
          </a:xfrm>
          <a:custGeom>
            <a:rect b="b" l="l" r="r" t="t"/>
            <a:pathLst>
              <a:path extrusionOk="0" h="524" w="670">
                <a:moveTo>
                  <a:pt x="565" y="0"/>
                </a:moveTo>
                <a:cubicBezTo>
                  <a:pt x="524" y="21"/>
                  <a:pt x="377" y="63"/>
                  <a:pt x="252" y="105"/>
                </a:cubicBezTo>
                <a:cubicBezTo>
                  <a:pt x="126" y="168"/>
                  <a:pt x="0" y="188"/>
                  <a:pt x="0" y="188"/>
                </a:cubicBezTo>
                <a:lnTo>
                  <a:pt x="105" y="523"/>
                </a:lnTo>
                <a:cubicBezTo>
                  <a:pt x="105" y="523"/>
                  <a:pt x="231" y="502"/>
                  <a:pt x="377" y="460"/>
                </a:cubicBezTo>
                <a:cubicBezTo>
                  <a:pt x="524" y="398"/>
                  <a:pt x="670" y="356"/>
                  <a:pt x="670" y="356"/>
                </a:cubicBezTo>
                <a:lnTo>
                  <a:pt x="565"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7"/>
          <p:cNvSpPr/>
          <p:nvPr/>
        </p:nvSpPr>
        <p:spPr>
          <a:xfrm>
            <a:off x="4403947" y="1416538"/>
            <a:ext cx="12886" cy="10468"/>
          </a:xfrm>
          <a:custGeom>
            <a:rect b="b" l="l" r="r" t="t"/>
            <a:pathLst>
              <a:path extrusionOk="0" h="528" w="650">
                <a:moveTo>
                  <a:pt x="524" y="0"/>
                </a:moveTo>
                <a:cubicBezTo>
                  <a:pt x="505" y="0"/>
                  <a:pt x="378" y="52"/>
                  <a:pt x="252" y="88"/>
                </a:cubicBezTo>
                <a:lnTo>
                  <a:pt x="1" y="193"/>
                </a:lnTo>
                <a:lnTo>
                  <a:pt x="126" y="527"/>
                </a:lnTo>
                <a:lnTo>
                  <a:pt x="398" y="423"/>
                </a:lnTo>
                <a:lnTo>
                  <a:pt x="650" y="318"/>
                </a:lnTo>
                <a:lnTo>
                  <a:pt x="524" y="4"/>
                </a:lnTo>
                <a:cubicBezTo>
                  <a:pt x="527" y="1"/>
                  <a:pt x="527" y="0"/>
                  <a:pt x="524"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7"/>
          <p:cNvSpPr/>
          <p:nvPr/>
        </p:nvSpPr>
        <p:spPr>
          <a:xfrm>
            <a:off x="4423039" y="1408311"/>
            <a:ext cx="12886" cy="11221"/>
          </a:xfrm>
          <a:custGeom>
            <a:rect b="b" l="l" r="r" t="t"/>
            <a:pathLst>
              <a:path extrusionOk="0" h="566" w="650">
                <a:moveTo>
                  <a:pt x="523" y="1"/>
                </a:moveTo>
                <a:cubicBezTo>
                  <a:pt x="523" y="1"/>
                  <a:pt x="398" y="64"/>
                  <a:pt x="272" y="147"/>
                </a:cubicBezTo>
                <a:cubicBezTo>
                  <a:pt x="210" y="168"/>
                  <a:pt x="126" y="189"/>
                  <a:pt x="84" y="210"/>
                </a:cubicBezTo>
                <a:cubicBezTo>
                  <a:pt x="21" y="252"/>
                  <a:pt x="0" y="252"/>
                  <a:pt x="0" y="252"/>
                </a:cubicBezTo>
                <a:lnTo>
                  <a:pt x="126" y="566"/>
                </a:lnTo>
                <a:cubicBezTo>
                  <a:pt x="126" y="566"/>
                  <a:pt x="168" y="524"/>
                  <a:pt x="210" y="524"/>
                </a:cubicBezTo>
                <a:cubicBezTo>
                  <a:pt x="272" y="503"/>
                  <a:pt x="335" y="482"/>
                  <a:pt x="398" y="461"/>
                </a:cubicBezTo>
                <a:cubicBezTo>
                  <a:pt x="523" y="398"/>
                  <a:pt x="649" y="315"/>
                  <a:pt x="649" y="315"/>
                </a:cubicBezTo>
                <a:lnTo>
                  <a:pt x="523"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7"/>
          <p:cNvSpPr/>
          <p:nvPr/>
        </p:nvSpPr>
        <p:spPr>
          <a:xfrm>
            <a:off x="4324726" y="1438604"/>
            <a:ext cx="12470" cy="8723"/>
          </a:xfrm>
          <a:custGeom>
            <a:rect b="b" l="l" r="r" t="t"/>
            <a:pathLst>
              <a:path extrusionOk="0" h="440" w="629">
                <a:moveTo>
                  <a:pt x="565" y="0"/>
                </a:moveTo>
                <a:lnTo>
                  <a:pt x="1" y="105"/>
                </a:lnTo>
                <a:lnTo>
                  <a:pt x="42" y="440"/>
                </a:lnTo>
                <a:lnTo>
                  <a:pt x="628" y="335"/>
                </a:lnTo>
                <a:lnTo>
                  <a:pt x="565"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7"/>
          <p:cNvSpPr/>
          <p:nvPr/>
        </p:nvSpPr>
        <p:spPr>
          <a:xfrm>
            <a:off x="4344630" y="1433628"/>
            <a:ext cx="13303" cy="9556"/>
          </a:xfrm>
          <a:custGeom>
            <a:rect b="b" l="l" r="r" t="t"/>
            <a:pathLst>
              <a:path extrusionOk="0" h="482" w="671">
                <a:moveTo>
                  <a:pt x="587" y="0"/>
                </a:moveTo>
                <a:cubicBezTo>
                  <a:pt x="587" y="42"/>
                  <a:pt x="419" y="63"/>
                  <a:pt x="294" y="84"/>
                </a:cubicBezTo>
                <a:cubicBezTo>
                  <a:pt x="168" y="126"/>
                  <a:pt x="1" y="147"/>
                  <a:pt x="1" y="147"/>
                </a:cubicBezTo>
                <a:lnTo>
                  <a:pt x="85" y="481"/>
                </a:lnTo>
                <a:cubicBezTo>
                  <a:pt x="85" y="481"/>
                  <a:pt x="210" y="460"/>
                  <a:pt x="377" y="440"/>
                </a:cubicBezTo>
                <a:cubicBezTo>
                  <a:pt x="503" y="398"/>
                  <a:pt x="670" y="356"/>
                  <a:pt x="670" y="356"/>
                </a:cubicBezTo>
                <a:lnTo>
                  <a:pt x="587"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7"/>
          <p:cNvSpPr/>
          <p:nvPr/>
        </p:nvSpPr>
        <p:spPr>
          <a:xfrm>
            <a:off x="4364971" y="1429068"/>
            <a:ext cx="12450" cy="9972"/>
          </a:xfrm>
          <a:custGeom>
            <a:rect b="b" l="l" r="r" t="t"/>
            <a:pathLst>
              <a:path extrusionOk="0" h="503" w="628">
                <a:moveTo>
                  <a:pt x="523" y="0"/>
                </a:moveTo>
                <a:lnTo>
                  <a:pt x="524" y="2"/>
                </a:lnTo>
                <a:lnTo>
                  <a:pt x="524" y="2"/>
                </a:lnTo>
                <a:cubicBezTo>
                  <a:pt x="526" y="1"/>
                  <a:pt x="526" y="0"/>
                  <a:pt x="523" y="0"/>
                </a:cubicBezTo>
                <a:close/>
                <a:moveTo>
                  <a:pt x="524" y="2"/>
                </a:moveTo>
                <a:lnTo>
                  <a:pt x="524" y="2"/>
                </a:lnTo>
                <a:cubicBezTo>
                  <a:pt x="510" y="14"/>
                  <a:pt x="383" y="65"/>
                  <a:pt x="272" y="84"/>
                </a:cubicBezTo>
                <a:cubicBezTo>
                  <a:pt x="188" y="105"/>
                  <a:pt x="126" y="105"/>
                  <a:pt x="84" y="146"/>
                </a:cubicBezTo>
                <a:cubicBezTo>
                  <a:pt x="21" y="146"/>
                  <a:pt x="0" y="167"/>
                  <a:pt x="0" y="167"/>
                </a:cubicBezTo>
                <a:lnTo>
                  <a:pt x="84" y="502"/>
                </a:lnTo>
                <a:cubicBezTo>
                  <a:pt x="84" y="502"/>
                  <a:pt x="105" y="502"/>
                  <a:pt x="167" y="481"/>
                </a:cubicBezTo>
                <a:cubicBezTo>
                  <a:pt x="209" y="460"/>
                  <a:pt x="293" y="460"/>
                  <a:pt x="335" y="418"/>
                </a:cubicBezTo>
                <a:cubicBezTo>
                  <a:pt x="481" y="377"/>
                  <a:pt x="628" y="356"/>
                  <a:pt x="628" y="356"/>
                </a:cubicBezTo>
                <a:lnTo>
                  <a:pt x="524" y="2"/>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7"/>
          <p:cNvSpPr/>
          <p:nvPr/>
        </p:nvSpPr>
        <p:spPr>
          <a:xfrm>
            <a:off x="4263327" y="1445245"/>
            <a:ext cx="12054" cy="6641"/>
          </a:xfrm>
          <a:custGeom>
            <a:rect b="b" l="l" r="r" t="t"/>
            <a:pathLst>
              <a:path extrusionOk="0" h="335" w="608">
                <a:moveTo>
                  <a:pt x="1" y="0"/>
                </a:moveTo>
                <a:lnTo>
                  <a:pt x="22" y="335"/>
                </a:lnTo>
                <a:lnTo>
                  <a:pt x="608" y="335"/>
                </a:lnTo>
                <a:lnTo>
                  <a:pt x="587"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7"/>
          <p:cNvSpPr/>
          <p:nvPr/>
        </p:nvSpPr>
        <p:spPr>
          <a:xfrm>
            <a:off x="4284064" y="1443580"/>
            <a:ext cx="12054" cy="7890"/>
          </a:xfrm>
          <a:custGeom>
            <a:rect b="b" l="l" r="r" t="t"/>
            <a:pathLst>
              <a:path extrusionOk="0" h="398" w="608">
                <a:moveTo>
                  <a:pt x="587" y="0"/>
                </a:moveTo>
                <a:lnTo>
                  <a:pt x="1" y="63"/>
                </a:lnTo>
                <a:lnTo>
                  <a:pt x="22" y="398"/>
                </a:lnTo>
                <a:lnTo>
                  <a:pt x="608" y="356"/>
                </a:lnTo>
                <a:lnTo>
                  <a:pt x="587"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7"/>
          <p:cNvSpPr/>
          <p:nvPr/>
        </p:nvSpPr>
        <p:spPr>
          <a:xfrm>
            <a:off x="4304405" y="1441498"/>
            <a:ext cx="12450" cy="8326"/>
          </a:xfrm>
          <a:custGeom>
            <a:rect b="b" l="l" r="r" t="t"/>
            <a:pathLst>
              <a:path extrusionOk="0" h="420" w="628">
                <a:moveTo>
                  <a:pt x="565" y="1"/>
                </a:moveTo>
                <a:lnTo>
                  <a:pt x="0" y="84"/>
                </a:lnTo>
                <a:lnTo>
                  <a:pt x="21" y="419"/>
                </a:lnTo>
                <a:lnTo>
                  <a:pt x="628" y="356"/>
                </a:lnTo>
                <a:lnTo>
                  <a:pt x="565"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7"/>
          <p:cNvSpPr/>
          <p:nvPr/>
        </p:nvSpPr>
        <p:spPr>
          <a:xfrm>
            <a:off x="4201532" y="1441498"/>
            <a:ext cx="12034" cy="8326"/>
          </a:xfrm>
          <a:custGeom>
            <a:rect b="b" l="l" r="r" t="t"/>
            <a:pathLst>
              <a:path extrusionOk="0" h="420" w="607">
                <a:moveTo>
                  <a:pt x="42" y="1"/>
                </a:moveTo>
                <a:lnTo>
                  <a:pt x="0" y="356"/>
                </a:lnTo>
                <a:lnTo>
                  <a:pt x="586" y="419"/>
                </a:lnTo>
                <a:lnTo>
                  <a:pt x="607" y="84"/>
                </a:lnTo>
                <a:lnTo>
                  <a:pt x="42"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7"/>
          <p:cNvSpPr/>
          <p:nvPr/>
        </p:nvSpPr>
        <p:spPr>
          <a:xfrm>
            <a:off x="4221853" y="1443580"/>
            <a:ext cx="12470" cy="7890"/>
          </a:xfrm>
          <a:custGeom>
            <a:rect b="b" l="l" r="r" t="t"/>
            <a:pathLst>
              <a:path extrusionOk="0" h="398" w="629">
                <a:moveTo>
                  <a:pt x="63" y="0"/>
                </a:moveTo>
                <a:lnTo>
                  <a:pt x="0" y="356"/>
                </a:lnTo>
                <a:lnTo>
                  <a:pt x="607" y="398"/>
                </a:lnTo>
                <a:lnTo>
                  <a:pt x="628" y="63"/>
                </a:lnTo>
                <a:lnTo>
                  <a:pt x="63"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7"/>
          <p:cNvSpPr/>
          <p:nvPr/>
        </p:nvSpPr>
        <p:spPr>
          <a:xfrm>
            <a:off x="4242590" y="1444829"/>
            <a:ext cx="12054" cy="7058"/>
          </a:xfrm>
          <a:custGeom>
            <a:rect b="b" l="l" r="r" t="t"/>
            <a:pathLst>
              <a:path extrusionOk="0" h="356" w="608">
                <a:moveTo>
                  <a:pt x="22" y="0"/>
                </a:moveTo>
                <a:lnTo>
                  <a:pt x="1" y="356"/>
                </a:lnTo>
                <a:lnTo>
                  <a:pt x="607" y="356"/>
                </a:lnTo>
                <a:lnTo>
                  <a:pt x="607" y="21"/>
                </a:lnTo>
                <a:lnTo>
                  <a:pt x="22"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7"/>
          <p:cNvSpPr/>
          <p:nvPr/>
        </p:nvSpPr>
        <p:spPr>
          <a:xfrm>
            <a:off x="4140134" y="1429068"/>
            <a:ext cx="12470" cy="9972"/>
          </a:xfrm>
          <a:custGeom>
            <a:rect b="b" l="l" r="r" t="t"/>
            <a:pathLst>
              <a:path extrusionOk="0" h="503" w="629">
                <a:moveTo>
                  <a:pt x="105" y="0"/>
                </a:moveTo>
                <a:lnTo>
                  <a:pt x="0" y="356"/>
                </a:lnTo>
                <a:cubicBezTo>
                  <a:pt x="0" y="356"/>
                  <a:pt x="126" y="398"/>
                  <a:pt x="272" y="418"/>
                </a:cubicBezTo>
                <a:cubicBezTo>
                  <a:pt x="356" y="460"/>
                  <a:pt x="419" y="481"/>
                  <a:pt x="461" y="481"/>
                </a:cubicBezTo>
                <a:cubicBezTo>
                  <a:pt x="524" y="481"/>
                  <a:pt x="545" y="502"/>
                  <a:pt x="545" y="502"/>
                </a:cubicBezTo>
                <a:lnTo>
                  <a:pt x="628" y="167"/>
                </a:lnTo>
                <a:cubicBezTo>
                  <a:pt x="628" y="167"/>
                  <a:pt x="586" y="167"/>
                  <a:pt x="545" y="146"/>
                </a:cubicBezTo>
                <a:lnTo>
                  <a:pt x="377" y="84"/>
                </a:lnTo>
                <a:cubicBezTo>
                  <a:pt x="252" y="63"/>
                  <a:pt x="105" y="0"/>
                  <a:pt x="105"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7"/>
          <p:cNvSpPr/>
          <p:nvPr/>
        </p:nvSpPr>
        <p:spPr>
          <a:xfrm>
            <a:off x="4160454" y="1434460"/>
            <a:ext cx="13303" cy="9139"/>
          </a:xfrm>
          <a:custGeom>
            <a:rect b="b" l="l" r="r" t="t"/>
            <a:pathLst>
              <a:path extrusionOk="0" h="461" w="671">
                <a:moveTo>
                  <a:pt x="84" y="0"/>
                </a:moveTo>
                <a:lnTo>
                  <a:pt x="1" y="335"/>
                </a:lnTo>
                <a:cubicBezTo>
                  <a:pt x="1" y="335"/>
                  <a:pt x="147" y="356"/>
                  <a:pt x="294" y="418"/>
                </a:cubicBezTo>
                <a:cubicBezTo>
                  <a:pt x="440" y="439"/>
                  <a:pt x="587" y="460"/>
                  <a:pt x="587" y="460"/>
                </a:cubicBezTo>
                <a:lnTo>
                  <a:pt x="670" y="126"/>
                </a:lnTo>
                <a:cubicBezTo>
                  <a:pt x="670" y="126"/>
                  <a:pt x="545" y="105"/>
                  <a:pt x="377" y="84"/>
                </a:cubicBezTo>
                <a:cubicBezTo>
                  <a:pt x="210" y="21"/>
                  <a:pt x="84" y="0"/>
                  <a:pt x="84"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7"/>
          <p:cNvSpPr/>
          <p:nvPr/>
        </p:nvSpPr>
        <p:spPr>
          <a:xfrm>
            <a:off x="4180795" y="1438604"/>
            <a:ext cx="12450" cy="8723"/>
          </a:xfrm>
          <a:custGeom>
            <a:rect b="b" l="l" r="r" t="t"/>
            <a:pathLst>
              <a:path extrusionOk="0" h="440" w="628">
                <a:moveTo>
                  <a:pt x="63" y="0"/>
                </a:moveTo>
                <a:lnTo>
                  <a:pt x="0" y="335"/>
                </a:lnTo>
                <a:lnTo>
                  <a:pt x="586" y="440"/>
                </a:lnTo>
                <a:lnTo>
                  <a:pt x="628" y="105"/>
                </a:lnTo>
                <a:lnTo>
                  <a:pt x="63"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7"/>
          <p:cNvSpPr/>
          <p:nvPr/>
        </p:nvSpPr>
        <p:spPr>
          <a:xfrm>
            <a:off x="4081649" y="1407894"/>
            <a:ext cx="13283" cy="10805"/>
          </a:xfrm>
          <a:custGeom>
            <a:rect b="b" l="l" r="r" t="t"/>
            <a:pathLst>
              <a:path extrusionOk="0" h="545" w="670">
                <a:moveTo>
                  <a:pt x="147" y="1"/>
                </a:moveTo>
                <a:lnTo>
                  <a:pt x="0" y="315"/>
                </a:lnTo>
                <a:cubicBezTo>
                  <a:pt x="0" y="315"/>
                  <a:pt x="147" y="357"/>
                  <a:pt x="272" y="440"/>
                </a:cubicBezTo>
                <a:cubicBezTo>
                  <a:pt x="356" y="482"/>
                  <a:pt x="398" y="503"/>
                  <a:pt x="461" y="524"/>
                </a:cubicBezTo>
                <a:cubicBezTo>
                  <a:pt x="502" y="545"/>
                  <a:pt x="523" y="545"/>
                  <a:pt x="523" y="545"/>
                </a:cubicBezTo>
                <a:lnTo>
                  <a:pt x="670" y="231"/>
                </a:lnTo>
                <a:cubicBezTo>
                  <a:pt x="670" y="231"/>
                  <a:pt x="628" y="210"/>
                  <a:pt x="586" y="210"/>
                </a:cubicBezTo>
                <a:cubicBezTo>
                  <a:pt x="523" y="210"/>
                  <a:pt x="482" y="189"/>
                  <a:pt x="398" y="126"/>
                </a:cubicBezTo>
                <a:cubicBezTo>
                  <a:pt x="272" y="85"/>
                  <a:pt x="147" y="1"/>
                  <a:pt x="147"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7"/>
          <p:cNvSpPr/>
          <p:nvPr/>
        </p:nvSpPr>
        <p:spPr>
          <a:xfrm>
            <a:off x="4101137" y="1416201"/>
            <a:ext cx="12886" cy="10388"/>
          </a:xfrm>
          <a:custGeom>
            <a:rect b="b" l="l" r="r" t="t"/>
            <a:pathLst>
              <a:path extrusionOk="0" h="524" w="650">
                <a:moveTo>
                  <a:pt x="126" y="0"/>
                </a:moveTo>
                <a:lnTo>
                  <a:pt x="1" y="314"/>
                </a:lnTo>
                <a:lnTo>
                  <a:pt x="252" y="419"/>
                </a:lnTo>
                <a:lnTo>
                  <a:pt x="524" y="523"/>
                </a:lnTo>
                <a:lnTo>
                  <a:pt x="649" y="189"/>
                </a:lnTo>
                <a:lnTo>
                  <a:pt x="398" y="84"/>
                </a:lnTo>
                <a:cubicBezTo>
                  <a:pt x="252" y="63"/>
                  <a:pt x="126" y="0"/>
                  <a:pt x="126"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7"/>
          <p:cNvSpPr/>
          <p:nvPr/>
        </p:nvSpPr>
        <p:spPr>
          <a:xfrm>
            <a:off x="4120645" y="1422843"/>
            <a:ext cx="13699" cy="10388"/>
          </a:xfrm>
          <a:custGeom>
            <a:rect b="b" l="l" r="r" t="t"/>
            <a:pathLst>
              <a:path extrusionOk="0" h="524" w="691">
                <a:moveTo>
                  <a:pt x="105" y="0"/>
                </a:moveTo>
                <a:lnTo>
                  <a:pt x="0" y="356"/>
                </a:lnTo>
                <a:cubicBezTo>
                  <a:pt x="0" y="356"/>
                  <a:pt x="147" y="398"/>
                  <a:pt x="293" y="460"/>
                </a:cubicBezTo>
                <a:cubicBezTo>
                  <a:pt x="419" y="502"/>
                  <a:pt x="586" y="523"/>
                  <a:pt x="586" y="523"/>
                </a:cubicBezTo>
                <a:lnTo>
                  <a:pt x="691" y="188"/>
                </a:lnTo>
                <a:cubicBezTo>
                  <a:pt x="691" y="188"/>
                  <a:pt x="565" y="168"/>
                  <a:pt x="419" y="105"/>
                </a:cubicBezTo>
                <a:cubicBezTo>
                  <a:pt x="251" y="63"/>
                  <a:pt x="105" y="0"/>
                  <a:pt x="105"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7"/>
          <p:cNvSpPr/>
          <p:nvPr/>
        </p:nvSpPr>
        <p:spPr>
          <a:xfrm>
            <a:off x="4026892" y="1379287"/>
            <a:ext cx="13283" cy="12034"/>
          </a:xfrm>
          <a:custGeom>
            <a:rect b="b" l="l" r="r" t="t"/>
            <a:pathLst>
              <a:path extrusionOk="0" h="607" w="670">
                <a:moveTo>
                  <a:pt x="189" y="0"/>
                </a:moveTo>
                <a:lnTo>
                  <a:pt x="0" y="293"/>
                </a:lnTo>
                <a:cubicBezTo>
                  <a:pt x="0" y="293"/>
                  <a:pt x="126" y="377"/>
                  <a:pt x="231" y="460"/>
                </a:cubicBezTo>
                <a:lnTo>
                  <a:pt x="503" y="607"/>
                </a:lnTo>
                <a:lnTo>
                  <a:pt x="670" y="314"/>
                </a:lnTo>
                <a:cubicBezTo>
                  <a:pt x="670" y="314"/>
                  <a:pt x="544" y="251"/>
                  <a:pt x="440" y="168"/>
                </a:cubicBezTo>
                <a:lnTo>
                  <a:pt x="189"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7"/>
          <p:cNvSpPr/>
          <p:nvPr/>
        </p:nvSpPr>
        <p:spPr>
          <a:xfrm>
            <a:off x="4044735" y="1390488"/>
            <a:ext cx="13283" cy="11617"/>
          </a:xfrm>
          <a:custGeom>
            <a:rect b="b" l="l" r="r" t="t"/>
            <a:pathLst>
              <a:path extrusionOk="0" h="586" w="670">
                <a:moveTo>
                  <a:pt x="167" y="0"/>
                </a:moveTo>
                <a:lnTo>
                  <a:pt x="0" y="314"/>
                </a:lnTo>
                <a:lnTo>
                  <a:pt x="251" y="460"/>
                </a:lnTo>
                <a:cubicBezTo>
                  <a:pt x="377" y="544"/>
                  <a:pt x="523" y="586"/>
                  <a:pt x="523" y="586"/>
                </a:cubicBezTo>
                <a:lnTo>
                  <a:pt x="670" y="272"/>
                </a:lnTo>
                <a:cubicBezTo>
                  <a:pt x="670" y="272"/>
                  <a:pt x="544" y="230"/>
                  <a:pt x="419" y="147"/>
                </a:cubicBezTo>
                <a:cubicBezTo>
                  <a:pt x="293" y="42"/>
                  <a:pt x="167" y="0"/>
                  <a:pt x="167"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7"/>
          <p:cNvSpPr/>
          <p:nvPr/>
        </p:nvSpPr>
        <p:spPr>
          <a:xfrm>
            <a:off x="4062974" y="1399607"/>
            <a:ext cx="13719" cy="11637"/>
          </a:xfrm>
          <a:custGeom>
            <a:rect b="b" l="l" r="r" t="t"/>
            <a:pathLst>
              <a:path extrusionOk="0" h="587" w="692">
                <a:moveTo>
                  <a:pt x="168" y="0"/>
                </a:moveTo>
                <a:lnTo>
                  <a:pt x="1" y="314"/>
                </a:lnTo>
                <a:cubicBezTo>
                  <a:pt x="1" y="314"/>
                  <a:pt x="147" y="398"/>
                  <a:pt x="273" y="440"/>
                </a:cubicBezTo>
                <a:cubicBezTo>
                  <a:pt x="398" y="524"/>
                  <a:pt x="524" y="586"/>
                  <a:pt x="524" y="586"/>
                </a:cubicBezTo>
                <a:lnTo>
                  <a:pt x="691" y="272"/>
                </a:lnTo>
                <a:cubicBezTo>
                  <a:pt x="691" y="272"/>
                  <a:pt x="566" y="210"/>
                  <a:pt x="419" y="126"/>
                </a:cubicBezTo>
                <a:cubicBezTo>
                  <a:pt x="294" y="63"/>
                  <a:pt x="168" y="0"/>
                  <a:pt x="168"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7"/>
          <p:cNvSpPr/>
          <p:nvPr/>
        </p:nvSpPr>
        <p:spPr>
          <a:xfrm>
            <a:off x="3976695" y="1343185"/>
            <a:ext cx="12886" cy="12470"/>
          </a:xfrm>
          <a:custGeom>
            <a:rect b="b" l="l" r="r" t="t"/>
            <a:pathLst>
              <a:path extrusionOk="0" h="629" w="650">
                <a:moveTo>
                  <a:pt x="231" y="1"/>
                </a:moveTo>
                <a:lnTo>
                  <a:pt x="1" y="252"/>
                </a:lnTo>
                <a:cubicBezTo>
                  <a:pt x="1" y="252"/>
                  <a:pt x="105" y="357"/>
                  <a:pt x="210" y="440"/>
                </a:cubicBezTo>
                <a:cubicBezTo>
                  <a:pt x="314" y="524"/>
                  <a:pt x="440" y="629"/>
                  <a:pt x="440" y="629"/>
                </a:cubicBezTo>
                <a:lnTo>
                  <a:pt x="649" y="357"/>
                </a:lnTo>
                <a:cubicBezTo>
                  <a:pt x="649" y="357"/>
                  <a:pt x="545" y="273"/>
                  <a:pt x="419" y="168"/>
                </a:cubicBezTo>
                <a:lnTo>
                  <a:pt x="231"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7"/>
          <p:cNvSpPr/>
          <p:nvPr/>
        </p:nvSpPr>
        <p:spPr>
          <a:xfrm>
            <a:off x="3992872" y="1356051"/>
            <a:ext cx="13303" cy="12886"/>
          </a:xfrm>
          <a:custGeom>
            <a:rect b="b" l="l" r="r" t="t"/>
            <a:pathLst>
              <a:path extrusionOk="0" h="650" w="671">
                <a:moveTo>
                  <a:pt x="210" y="0"/>
                </a:moveTo>
                <a:lnTo>
                  <a:pt x="1" y="293"/>
                </a:lnTo>
                <a:cubicBezTo>
                  <a:pt x="1" y="293"/>
                  <a:pt x="84" y="377"/>
                  <a:pt x="231" y="482"/>
                </a:cubicBezTo>
                <a:cubicBezTo>
                  <a:pt x="356" y="544"/>
                  <a:pt x="461" y="649"/>
                  <a:pt x="461" y="649"/>
                </a:cubicBezTo>
                <a:lnTo>
                  <a:pt x="670" y="356"/>
                </a:lnTo>
                <a:cubicBezTo>
                  <a:pt x="670" y="356"/>
                  <a:pt x="566" y="293"/>
                  <a:pt x="440" y="210"/>
                </a:cubicBezTo>
                <a:cubicBezTo>
                  <a:pt x="335" y="105"/>
                  <a:pt x="210" y="0"/>
                  <a:pt x="210"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7"/>
          <p:cNvSpPr/>
          <p:nvPr/>
        </p:nvSpPr>
        <p:spPr>
          <a:xfrm>
            <a:off x="4009049" y="1368085"/>
            <a:ext cx="13303" cy="12054"/>
          </a:xfrm>
          <a:custGeom>
            <a:rect b="b" l="l" r="r" t="t"/>
            <a:pathLst>
              <a:path extrusionOk="0" h="608" w="671">
                <a:moveTo>
                  <a:pt x="231" y="0"/>
                </a:moveTo>
                <a:lnTo>
                  <a:pt x="1" y="293"/>
                </a:lnTo>
                <a:cubicBezTo>
                  <a:pt x="1" y="293"/>
                  <a:pt x="147" y="356"/>
                  <a:pt x="252" y="440"/>
                </a:cubicBezTo>
                <a:cubicBezTo>
                  <a:pt x="377" y="523"/>
                  <a:pt x="482" y="607"/>
                  <a:pt x="482" y="607"/>
                </a:cubicBezTo>
                <a:lnTo>
                  <a:pt x="670" y="314"/>
                </a:lnTo>
                <a:cubicBezTo>
                  <a:pt x="670" y="314"/>
                  <a:pt x="524" y="230"/>
                  <a:pt x="419" y="147"/>
                </a:cubicBezTo>
                <a:cubicBezTo>
                  <a:pt x="356" y="105"/>
                  <a:pt x="231" y="0"/>
                  <a:pt x="231"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7"/>
          <p:cNvSpPr/>
          <p:nvPr/>
        </p:nvSpPr>
        <p:spPr>
          <a:xfrm>
            <a:off x="3931890" y="1300462"/>
            <a:ext cx="13303" cy="13303"/>
          </a:xfrm>
          <a:custGeom>
            <a:rect b="b" l="l" r="r" t="t"/>
            <a:pathLst>
              <a:path extrusionOk="0" h="671" w="671">
                <a:moveTo>
                  <a:pt x="273" y="1"/>
                </a:moveTo>
                <a:lnTo>
                  <a:pt x="1" y="231"/>
                </a:lnTo>
                <a:cubicBezTo>
                  <a:pt x="1" y="231"/>
                  <a:pt x="105" y="335"/>
                  <a:pt x="189" y="440"/>
                </a:cubicBezTo>
                <a:lnTo>
                  <a:pt x="398" y="670"/>
                </a:lnTo>
                <a:lnTo>
                  <a:pt x="670" y="419"/>
                </a:lnTo>
                <a:lnTo>
                  <a:pt x="461" y="210"/>
                </a:lnTo>
                <a:cubicBezTo>
                  <a:pt x="377" y="105"/>
                  <a:pt x="273" y="1"/>
                  <a:pt x="273"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7"/>
          <p:cNvSpPr/>
          <p:nvPr/>
        </p:nvSpPr>
        <p:spPr>
          <a:xfrm>
            <a:off x="3946005" y="1315806"/>
            <a:ext cx="12866" cy="12886"/>
          </a:xfrm>
          <a:custGeom>
            <a:rect b="b" l="l" r="r" t="t"/>
            <a:pathLst>
              <a:path extrusionOk="0" h="650" w="649">
                <a:moveTo>
                  <a:pt x="272" y="1"/>
                </a:moveTo>
                <a:lnTo>
                  <a:pt x="0" y="231"/>
                </a:lnTo>
                <a:lnTo>
                  <a:pt x="209" y="440"/>
                </a:lnTo>
                <a:lnTo>
                  <a:pt x="419" y="649"/>
                </a:lnTo>
                <a:lnTo>
                  <a:pt x="649" y="377"/>
                </a:lnTo>
                <a:lnTo>
                  <a:pt x="440" y="168"/>
                </a:lnTo>
                <a:lnTo>
                  <a:pt x="272"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7"/>
          <p:cNvSpPr/>
          <p:nvPr/>
        </p:nvSpPr>
        <p:spPr>
          <a:xfrm>
            <a:off x="3960934" y="1329505"/>
            <a:ext cx="13303" cy="13283"/>
          </a:xfrm>
          <a:custGeom>
            <a:rect b="b" l="l" r="r" t="t"/>
            <a:pathLst>
              <a:path extrusionOk="0" h="670" w="671">
                <a:moveTo>
                  <a:pt x="252" y="0"/>
                </a:moveTo>
                <a:lnTo>
                  <a:pt x="0" y="272"/>
                </a:lnTo>
                <a:lnTo>
                  <a:pt x="210" y="482"/>
                </a:lnTo>
                <a:cubicBezTo>
                  <a:pt x="314" y="586"/>
                  <a:pt x="419" y="670"/>
                  <a:pt x="419" y="670"/>
                </a:cubicBezTo>
                <a:lnTo>
                  <a:pt x="670" y="398"/>
                </a:lnTo>
                <a:cubicBezTo>
                  <a:pt x="670" y="398"/>
                  <a:pt x="565" y="293"/>
                  <a:pt x="461" y="210"/>
                </a:cubicBezTo>
                <a:lnTo>
                  <a:pt x="252"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7"/>
          <p:cNvSpPr/>
          <p:nvPr/>
        </p:nvSpPr>
        <p:spPr>
          <a:xfrm>
            <a:off x="3894143" y="1251929"/>
            <a:ext cx="12173" cy="12886"/>
          </a:xfrm>
          <a:custGeom>
            <a:rect b="b" l="l" r="r" t="t"/>
            <a:pathLst>
              <a:path extrusionOk="0" h="650" w="614">
                <a:moveTo>
                  <a:pt x="294" y="1"/>
                </a:moveTo>
                <a:lnTo>
                  <a:pt x="1" y="189"/>
                </a:lnTo>
                <a:cubicBezTo>
                  <a:pt x="1" y="189"/>
                  <a:pt x="84" y="314"/>
                  <a:pt x="147" y="419"/>
                </a:cubicBezTo>
                <a:cubicBezTo>
                  <a:pt x="231" y="545"/>
                  <a:pt x="315" y="649"/>
                  <a:pt x="315" y="649"/>
                </a:cubicBezTo>
                <a:lnTo>
                  <a:pt x="608" y="440"/>
                </a:lnTo>
                <a:cubicBezTo>
                  <a:pt x="609" y="442"/>
                  <a:pt x="610" y="443"/>
                  <a:pt x="611" y="443"/>
                </a:cubicBezTo>
                <a:cubicBezTo>
                  <a:pt x="614" y="443"/>
                  <a:pt x="536" y="345"/>
                  <a:pt x="440" y="231"/>
                </a:cubicBezTo>
                <a:cubicBezTo>
                  <a:pt x="356" y="105"/>
                  <a:pt x="294" y="1"/>
                  <a:pt x="294"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7"/>
          <p:cNvSpPr/>
          <p:nvPr/>
        </p:nvSpPr>
        <p:spPr>
          <a:xfrm>
            <a:off x="3906176" y="1268523"/>
            <a:ext cx="12886" cy="13303"/>
          </a:xfrm>
          <a:custGeom>
            <a:rect b="b" l="l" r="r" t="t"/>
            <a:pathLst>
              <a:path extrusionOk="0" h="671" w="650">
                <a:moveTo>
                  <a:pt x="294" y="1"/>
                </a:moveTo>
                <a:lnTo>
                  <a:pt x="1" y="210"/>
                </a:lnTo>
                <a:cubicBezTo>
                  <a:pt x="1" y="210"/>
                  <a:pt x="84" y="335"/>
                  <a:pt x="189" y="440"/>
                </a:cubicBezTo>
                <a:cubicBezTo>
                  <a:pt x="252" y="545"/>
                  <a:pt x="356" y="670"/>
                  <a:pt x="356" y="670"/>
                </a:cubicBezTo>
                <a:lnTo>
                  <a:pt x="649" y="461"/>
                </a:lnTo>
                <a:cubicBezTo>
                  <a:pt x="649" y="461"/>
                  <a:pt x="566" y="356"/>
                  <a:pt x="461" y="231"/>
                </a:cubicBezTo>
                <a:cubicBezTo>
                  <a:pt x="356" y="126"/>
                  <a:pt x="294" y="1"/>
                  <a:pt x="294"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7"/>
          <p:cNvSpPr/>
          <p:nvPr/>
        </p:nvSpPr>
        <p:spPr>
          <a:xfrm>
            <a:off x="3919043" y="1284700"/>
            <a:ext cx="12450" cy="12886"/>
          </a:xfrm>
          <a:custGeom>
            <a:rect b="b" l="l" r="r" t="t"/>
            <a:pathLst>
              <a:path extrusionOk="0" h="650" w="628">
                <a:moveTo>
                  <a:pt x="272" y="1"/>
                </a:moveTo>
                <a:lnTo>
                  <a:pt x="0" y="210"/>
                </a:lnTo>
                <a:cubicBezTo>
                  <a:pt x="0" y="210"/>
                  <a:pt x="84" y="314"/>
                  <a:pt x="189" y="440"/>
                </a:cubicBezTo>
                <a:cubicBezTo>
                  <a:pt x="293" y="545"/>
                  <a:pt x="356" y="649"/>
                  <a:pt x="356" y="649"/>
                </a:cubicBezTo>
                <a:lnTo>
                  <a:pt x="628" y="419"/>
                </a:lnTo>
                <a:cubicBezTo>
                  <a:pt x="628" y="419"/>
                  <a:pt x="523" y="314"/>
                  <a:pt x="440" y="210"/>
                </a:cubicBezTo>
                <a:cubicBezTo>
                  <a:pt x="335" y="126"/>
                  <a:pt x="272" y="1"/>
                  <a:pt x="272"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7"/>
          <p:cNvSpPr/>
          <p:nvPr/>
        </p:nvSpPr>
        <p:spPr>
          <a:xfrm>
            <a:off x="3863453" y="1198421"/>
            <a:ext cx="11637" cy="13699"/>
          </a:xfrm>
          <a:custGeom>
            <a:rect b="b" l="l" r="r" t="t"/>
            <a:pathLst>
              <a:path extrusionOk="0" h="691" w="587">
                <a:moveTo>
                  <a:pt x="314" y="0"/>
                </a:moveTo>
                <a:lnTo>
                  <a:pt x="0" y="168"/>
                </a:lnTo>
                <a:cubicBezTo>
                  <a:pt x="0" y="168"/>
                  <a:pt x="63" y="293"/>
                  <a:pt x="147" y="419"/>
                </a:cubicBezTo>
                <a:cubicBezTo>
                  <a:pt x="210" y="544"/>
                  <a:pt x="272" y="691"/>
                  <a:pt x="272" y="691"/>
                </a:cubicBezTo>
                <a:lnTo>
                  <a:pt x="586" y="524"/>
                </a:lnTo>
                <a:cubicBezTo>
                  <a:pt x="586" y="524"/>
                  <a:pt x="524" y="398"/>
                  <a:pt x="461" y="272"/>
                </a:cubicBezTo>
                <a:cubicBezTo>
                  <a:pt x="377" y="126"/>
                  <a:pt x="314" y="0"/>
                  <a:pt x="314"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7"/>
          <p:cNvSpPr/>
          <p:nvPr/>
        </p:nvSpPr>
        <p:spPr>
          <a:xfrm>
            <a:off x="3872989" y="1216680"/>
            <a:ext cx="12054" cy="13283"/>
          </a:xfrm>
          <a:custGeom>
            <a:rect b="b" l="l" r="r" t="t"/>
            <a:pathLst>
              <a:path extrusionOk="0" h="670" w="608">
                <a:moveTo>
                  <a:pt x="315" y="0"/>
                </a:moveTo>
                <a:lnTo>
                  <a:pt x="1" y="147"/>
                </a:lnTo>
                <a:cubicBezTo>
                  <a:pt x="1" y="147"/>
                  <a:pt x="43" y="293"/>
                  <a:pt x="126" y="419"/>
                </a:cubicBezTo>
                <a:lnTo>
                  <a:pt x="294" y="670"/>
                </a:lnTo>
                <a:lnTo>
                  <a:pt x="607" y="502"/>
                </a:lnTo>
                <a:cubicBezTo>
                  <a:pt x="587" y="481"/>
                  <a:pt x="524" y="398"/>
                  <a:pt x="440" y="251"/>
                </a:cubicBezTo>
                <a:cubicBezTo>
                  <a:pt x="356" y="126"/>
                  <a:pt x="315" y="0"/>
                  <a:pt x="315"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7"/>
          <p:cNvSpPr/>
          <p:nvPr/>
        </p:nvSpPr>
        <p:spPr>
          <a:xfrm>
            <a:off x="3883358" y="1234919"/>
            <a:ext cx="12054" cy="13303"/>
          </a:xfrm>
          <a:custGeom>
            <a:rect b="b" l="l" r="r" t="t"/>
            <a:pathLst>
              <a:path extrusionOk="0" h="671" w="608">
                <a:moveTo>
                  <a:pt x="294" y="1"/>
                </a:moveTo>
                <a:lnTo>
                  <a:pt x="1" y="168"/>
                </a:lnTo>
                <a:lnTo>
                  <a:pt x="147" y="440"/>
                </a:lnTo>
                <a:cubicBezTo>
                  <a:pt x="231" y="566"/>
                  <a:pt x="315" y="670"/>
                  <a:pt x="315" y="670"/>
                </a:cubicBezTo>
                <a:lnTo>
                  <a:pt x="608" y="482"/>
                </a:lnTo>
                <a:cubicBezTo>
                  <a:pt x="587" y="461"/>
                  <a:pt x="524" y="336"/>
                  <a:pt x="440" y="231"/>
                </a:cubicBezTo>
                <a:cubicBezTo>
                  <a:pt x="356" y="84"/>
                  <a:pt x="294" y="1"/>
                  <a:pt x="294"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7"/>
          <p:cNvSpPr/>
          <p:nvPr/>
        </p:nvSpPr>
        <p:spPr>
          <a:xfrm>
            <a:off x="3841467" y="1141582"/>
            <a:ext cx="10388" cy="13303"/>
          </a:xfrm>
          <a:custGeom>
            <a:rect b="b" l="l" r="r" t="t"/>
            <a:pathLst>
              <a:path extrusionOk="0" h="671" w="524">
                <a:moveTo>
                  <a:pt x="335" y="1"/>
                </a:moveTo>
                <a:lnTo>
                  <a:pt x="0" y="106"/>
                </a:lnTo>
                <a:cubicBezTo>
                  <a:pt x="0" y="106"/>
                  <a:pt x="21" y="231"/>
                  <a:pt x="63" y="378"/>
                </a:cubicBezTo>
                <a:cubicBezTo>
                  <a:pt x="126" y="524"/>
                  <a:pt x="168" y="671"/>
                  <a:pt x="168" y="671"/>
                </a:cubicBezTo>
                <a:lnTo>
                  <a:pt x="524" y="566"/>
                </a:lnTo>
                <a:cubicBezTo>
                  <a:pt x="524" y="524"/>
                  <a:pt x="461" y="378"/>
                  <a:pt x="419" y="252"/>
                </a:cubicBezTo>
                <a:cubicBezTo>
                  <a:pt x="356" y="126"/>
                  <a:pt x="335" y="1"/>
                  <a:pt x="335"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7"/>
          <p:cNvSpPr/>
          <p:nvPr/>
        </p:nvSpPr>
        <p:spPr>
          <a:xfrm>
            <a:off x="3847692" y="1160674"/>
            <a:ext cx="10805" cy="12886"/>
          </a:xfrm>
          <a:custGeom>
            <a:rect b="b" l="l" r="r" t="t"/>
            <a:pathLst>
              <a:path extrusionOk="0" h="650" w="545">
                <a:moveTo>
                  <a:pt x="335" y="0"/>
                </a:moveTo>
                <a:lnTo>
                  <a:pt x="0" y="126"/>
                </a:lnTo>
                <a:lnTo>
                  <a:pt x="84" y="398"/>
                </a:lnTo>
                <a:lnTo>
                  <a:pt x="189" y="649"/>
                </a:lnTo>
                <a:lnTo>
                  <a:pt x="503" y="524"/>
                </a:lnTo>
                <a:cubicBezTo>
                  <a:pt x="544" y="524"/>
                  <a:pt x="482" y="398"/>
                  <a:pt x="440" y="252"/>
                </a:cubicBezTo>
                <a:lnTo>
                  <a:pt x="335"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7"/>
          <p:cNvSpPr/>
          <p:nvPr/>
        </p:nvSpPr>
        <p:spPr>
          <a:xfrm>
            <a:off x="3855563" y="1179746"/>
            <a:ext cx="11221" cy="12886"/>
          </a:xfrm>
          <a:custGeom>
            <a:rect b="b" l="l" r="r" t="t"/>
            <a:pathLst>
              <a:path extrusionOk="0" h="650" w="566">
                <a:moveTo>
                  <a:pt x="315" y="1"/>
                </a:moveTo>
                <a:lnTo>
                  <a:pt x="1" y="126"/>
                </a:lnTo>
                <a:cubicBezTo>
                  <a:pt x="1" y="126"/>
                  <a:pt x="43" y="168"/>
                  <a:pt x="43" y="210"/>
                </a:cubicBezTo>
                <a:cubicBezTo>
                  <a:pt x="64" y="273"/>
                  <a:pt x="85" y="336"/>
                  <a:pt x="126" y="398"/>
                </a:cubicBezTo>
                <a:cubicBezTo>
                  <a:pt x="168" y="524"/>
                  <a:pt x="252" y="650"/>
                  <a:pt x="252" y="650"/>
                </a:cubicBezTo>
                <a:lnTo>
                  <a:pt x="566" y="524"/>
                </a:lnTo>
                <a:cubicBezTo>
                  <a:pt x="545" y="524"/>
                  <a:pt x="482" y="398"/>
                  <a:pt x="419" y="273"/>
                </a:cubicBezTo>
                <a:cubicBezTo>
                  <a:pt x="398" y="210"/>
                  <a:pt x="378" y="126"/>
                  <a:pt x="357" y="85"/>
                </a:cubicBezTo>
                <a:cubicBezTo>
                  <a:pt x="315" y="22"/>
                  <a:pt x="315" y="1"/>
                  <a:pt x="315"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7"/>
          <p:cNvSpPr/>
          <p:nvPr/>
        </p:nvSpPr>
        <p:spPr>
          <a:xfrm>
            <a:off x="3827371" y="1081452"/>
            <a:ext cx="9139" cy="12450"/>
          </a:xfrm>
          <a:custGeom>
            <a:rect b="b" l="l" r="r" t="t"/>
            <a:pathLst>
              <a:path extrusionOk="0" h="628" w="461">
                <a:moveTo>
                  <a:pt x="356" y="0"/>
                </a:moveTo>
                <a:lnTo>
                  <a:pt x="0" y="42"/>
                </a:lnTo>
                <a:lnTo>
                  <a:pt x="105" y="628"/>
                </a:lnTo>
                <a:lnTo>
                  <a:pt x="460" y="565"/>
                </a:lnTo>
                <a:lnTo>
                  <a:pt x="356" y="0"/>
                </a:lnTo>
                <a:close/>
              </a:path>
            </a:pathLst>
          </a:custGeom>
          <a:solidFill>
            <a:srgbClr val="AADDF6"/>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7"/>
          <p:cNvSpPr/>
          <p:nvPr/>
        </p:nvSpPr>
        <p:spPr>
          <a:xfrm>
            <a:off x="3831515" y="1101357"/>
            <a:ext cx="9139" cy="13283"/>
          </a:xfrm>
          <a:custGeom>
            <a:rect b="b" l="l" r="r" t="t"/>
            <a:pathLst>
              <a:path extrusionOk="0" h="670" w="461">
                <a:moveTo>
                  <a:pt x="335" y="0"/>
                </a:moveTo>
                <a:lnTo>
                  <a:pt x="0" y="84"/>
                </a:lnTo>
                <a:cubicBezTo>
                  <a:pt x="0" y="84"/>
                  <a:pt x="21" y="210"/>
                  <a:pt x="42" y="377"/>
                </a:cubicBezTo>
                <a:cubicBezTo>
                  <a:pt x="63" y="503"/>
                  <a:pt x="126" y="670"/>
                  <a:pt x="126" y="670"/>
                </a:cubicBezTo>
                <a:lnTo>
                  <a:pt x="461" y="586"/>
                </a:lnTo>
                <a:cubicBezTo>
                  <a:pt x="440" y="565"/>
                  <a:pt x="419" y="419"/>
                  <a:pt x="398" y="293"/>
                </a:cubicBezTo>
                <a:cubicBezTo>
                  <a:pt x="356" y="168"/>
                  <a:pt x="335" y="0"/>
                  <a:pt x="335" y="0"/>
                </a:cubicBezTo>
                <a:close/>
              </a:path>
            </a:pathLst>
          </a:custGeom>
          <a:solidFill>
            <a:srgbClr val="AADDF6"/>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7"/>
          <p:cNvSpPr/>
          <p:nvPr/>
        </p:nvSpPr>
        <p:spPr>
          <a:xfrm>
            <a:off x="3835658" y="1121678"/>
            <a:ext cx="9972" cy="12470"/>
          </a:xfrm>
          <a:custGeom>
            <a:rect b="b" l="l" r="r" t="t"/>
            <a:pathLst>
              <a:path extrusionOk="0" h="629" w="503">
                <a:moveTo>
                  <a:pt x="335" y="1"/>
                </a:moveTo>
                <a:lnTo>
                  <a:pt x="1" y="84"/>
                </a:lnTo>
                <a:cubicBezTo>
                  <a:pt x="1" y="84"/>
                  <a:pt x="1" y="105"/>
                  <a:pt x="21" y="168"/>
                </a:cubicBezTo>
                <a:cubicBezTo>
                  <a:pt x="42" y="210"/>
                  <a:pt x="42" y="294"/>
                  <a:pt x="84" y="335"/>
                </a:cubicBezTo>
                <a:cubicBezTo>
                  <a:pt x="126" y="482"/>
                  <a:pt x="147" y="628"/>
                  <a:pt x="147" y="628"/>
                </a:cubicBezTo>
                <a:lnTo>
                  <a:pt x="503" y="524"/>
                </a:lnTo>
                <a:cubicBezTo>
                  <a:pt x="503" y="524"/>
                  <a:pt x="461" y="398"/>
                  <a:pt x="419" y="273"/>
                </a:cubicBezTo>
                <a:cubicBezTo>
                  <a:pt x="398" y="189"/>
                  <a:pt x="398" y="126"/>
                  <a:pt x="356" y="84"/>
                </a:cubicBezTo>
                <a:cubicBezTo>
                  <a:pt x="356" y="22"/>
                  <a:pt x="335" y="1"/>
                  <a:pt x="335"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7"/>
          <p:cNvSpPr/>
          <p:nvPr/>
        </p:nvSpPr>
        <p:spPr>
          <a:xfrm>
            <a:off x="3822792" y="1020053"/>
            <a:ext cx="7078" cy="12054"/>
          </a:xfrm>
          <a:custGeom>
            <a:rect b="b" l="l" r="r" t="t"/>
            <a:pathLst>
              <a:path extrusionOk="0" h="608" w="357">
                <a:moveTo>
                  <a:pt x="1" y="0"/>
                </a:moveTo>
                <a:lnTo>
                  <a:pt x="1" y="607"/>
                </a:lnTo>
                <a:lnTo>
                  <a:pt x="357" y="586"/>
                </a:lnTo>
                <a:lnTo>
                  <a:pt x="336" y="0"/>
                </a:lnTo>
                <a:close/>
              </a:path>
            </a:pathLst>
          </a:custGeom>
          <a:solidFill>
            <a:srgbClr val="AADDF6"/>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7"/>
          <p:cNvSpPr/>
          <p:nvPr/>
        </p:nvSpPr>
        <p:spPr>
          <a:xfrm>
            <a:off x="3823208" y="1040791"/>
            <a:ext cx="7910" cy="12054"/>
          </a:xfrm>
          <a:custGeom>
            <a:rect b="b" l="l" r="r" t="t"/>
            <a:pathLst>
              <a:path extrusionOk="0" h="608" w="399">
                <a:moveTo>
                  <a:pt x="1" y="1"/>
                </a:moveTo>
                <a:lnTo>
                  <a:pt x="43" y="607"/>
                </a:lnTo>
                <a:lnTo>
                  <a:pt x="398" y="586"/>
                </a:lnTo>
                <a:lnTo>
                  <a:pt x="357" y="1"/>
                </a:lnTo>
                <a:close/>
              </a:path>
            </a:pathLst>
          </a:custGeom>
          <a:solidFill>
            <a:srgbClr val="AADDF6"/>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7"/>
          <p:cNvSpPr/>
          <p:nvPr/>
        </p:nvSpPr>
        <p:spPr>
          <a:xfrm>
            <a:off x="3824873" y="1061111"/>
            <a:ext cx="8326" cy="12054"/>
          </a:xfrm>
          <a:custGeom>
            <a:rect b="b" l="l" r="r" t="t"/>
            <a:pathLst>
              <a:path extrusionOk="0" h="608" w="420">
                <a:moveTo>
                  <a:pt x="356" y="1"/>
                </a:moveTo>
                <a:lnTo>
                  <a:pt x="1" y="22"/>
                </a:lnTo>
                <a:lnTo>
                  <a:pt x="63" y="608"/>
                </a:lnTo>
                <a:lnTo>
                  <a:pt x="419" y="566"/>
                </a:lnTo>
                <a:lnTo>
                  <a:pt x="356" y="1"/>
                </a:lnTo>
                <a:close/>
              </a:path>
            </a:pathLst>
          </a:custGeom>
          <a:solidFill>
            <a:srgbClr val="AADDF6"/>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7"/>
          <p:cNvSpPr/>
          <p:nvPr/>
        </p:nvSpPr>
        <p:spPr>
          <a:xfrm>
            <a:off x="3824873" y="581995"/>
            <a:ext cx="867800" cy="433930"/>
          </a:xfrm>
          <a:custGeom>
            <a:rect b="b" l="l" r="r" t="t"/>
            <a:pathLst>
              <a:path extrusionOk="0" fill="none" h="21888" w="43773">
                <a:moveTo>
                  <a:pt x="1" y="21887"/>
                </a:moveTo>
                <a:cubicBezTo>
                  <a:pt x="1" y="9814"/>
                  <a:pt x="9793" y="1"/>
                  <a:pt x="21887" y="1"/>
                </a:cubicBezTo>
                <a:cubicBezTo>
                  <a:pt x="33960" y="1"/>
                  <a:pt x="43773" y="9814"/>
                  <a:pt x="43773" y="21887"/>
                </a:cubicBezTo>
              </a:path>
            </a:pathLst>
          </a:custGeom>
          <a:solidFill>
            <a:srgbClr val="1EFFC1"/>
          </a:solidFill>
          <a:ln cap="flat" cmpd="sng" w="19050">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7"/>
          <p:cNvSpPr/>
          <p:nvPr/>
        </p:nvSpPr>
        <p:spPr>
          <a:xfrm>
            <a:off x="3804969" y="1004709"/>
            <a:ext cx="42743" cy="42326"/>
          </a:xfrm>
          <a:custGeom>
            <a:rect b="b" l="l" r="r" t="t"/>
            <a:pathLst>
              <a:path extrusionOk="0" h="2135" w="2156">
                <a:moveTo>
                  <a:pt x="1067" y="0"/>
                </a:moveTo>
                <a:cubicBezTo>
                  <a:pt x="481" y="0"/>
                  <a:pt x="0" y="460"/>
                  <a:pt x="0" y="1067"/>
                </a:cubicBezTo>
                <a:cubicBezTo>
                  <a:pt x="0" y="1653"/>
                  <a:pt x="481" y="2134"/>
                  <a:pt x="1067" y="2134"/>
                </a:cubicBezTo>
                <a:cubicBezTo>
                  <a:pt x="1674" y="2134"/>
                  <a:pt x="2155" y="1674"/>
                  <a:pt x="2155" y="1067"/>
                </a:cubicBezTo>
                <a:cubicBezTo>
                  <a:pt x="2155" y="481"/>
                  <a:pt x="1653" y="21"/>
                  <a:pt x="1067" y="0"/>
                </a:cubicBezTo>
                <a:close/>
              </a:path>
            </a:pathLst>
          </a:custGeom>
          <a:solidFill>
            <a:schemeClr val="accen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7"/>
          <p:cNvSpPr/>
          <p:nvPr/>
        </p:nvSpPr>
        <p:spPr>
          <a:xfrm>
            <a:off x="4242174" y="1426570"/>
            <a:ext cx="42326" cy="42743"/>
          </a:xfrm>
          <a:custGeom>
            <a:rect b="b" l="l" r="r" t="t"/>
            <a:pathLst>
              <a:path extrusionOk="0" h="2156" w="2135">
                <a:moveTo>
                  <a:pt x="1068" y="0"/>
                </a:moveTo>
                <a:cubicBezTo>
                  <a:pt x="461" y="0"/>
                  <a:pt x="1" y="482"/>
                  <a:pt x="1" y="1068"/>
                </a:cubicBezTo>
                <a:cubicBezTo>
                  <a:pt x="1" y="1674"/>
                  <a:pt x="461" y="2156"/>
                  <a:pt x="1068" y="2156"/>
                </a:cubicBezTo>
                <a:cubicBezTo>
                  <a:pt x="1675" y="2156"/>
                  <a:pt x="2135" y="1674"/>
                  <a:pt x="2135" y="1068"/>
                </a:cubicBezTo>
                <a:cubicBezTo>
                  <a:pt x="2135" y="482"/>
                  <a:pt x="1675" y="0"/>
                  <a:pt x="1068" y="0"/>
                </a:cubicBezTo>
                <a:close/>
              </a:path>
            </a:pathLst>
          </a:custGeom>
          <a:solidFill>
            <a:schemeClr val="accen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7"/>
          <p:cNvSpPr/>
          <p:nvPr/>
        </p:nvSpPr>
        <p:spPr>
          <a:xfrm>
            <a:off x="4669446" y="1004709"/>
            <a:ext cx="42326" cy="42326"/>
          </a:xfrm>
          <a:custGeom>
            <a:rect b="b" l="l" r="r" t="t"/>
            <a:pathLst>
              <a:path extrusionOk="0" h="2135" w="2135">
                <a:moveTo>
                  <a:pt x="1067" y="0"/>
                </a:moveTo>
                <a:cubicBezTo>
                  <a:pt x="460" y="0"/>
                  <a:pt x="0" y="460"/>
                  <a:pt x="0" y="1067"/>
                </a:cubicBezTo>
                <a:cubicBezTo>
                  <a:pt x="0" y="1653"/>
                  <a:pt x="460" y="2134"/>
                  <a:pt x="1067" y="2134"/>
                </a:cubicBezTo>
                <a:cubicBezTo>
                  <a:pt x="1674" y="2134"/>
                  <a:pt x="2134" y="1674"/>
                  <a:pt x="2134" y="1067"/>
                </a:cubicBezTo>
                <a:cubicBezTo>
                  <a:pt x="2134" y="481"/>
                  <a:pt x="1674" y="21"/>
                  <a:pt x="1067" y="0"/>
                </a:cubicBezTo>
                <a:close/>
              </a:path>
            </a:pathLst>
          </a:custGeom>
          <a:solidFill>
            <a:schemeClr val="accen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7"/>
          <p:cNvSpPr/>
          <p:nvPr/>
        </p:nvSpPr>
        <p:spPr>
          <a:xfrm>
            <a:off x="3898306" y="660820"/>
            <a:ext cx="730075" cy="730492"/>
          </a:xfrm>
          <a:custGeom>
            <a:rect b="b" l="l" r="r" t="t"/>
            <a:pathLst>
              <a:path extrusionOk="0" fill="none" h="36847" w="36826">
                <a:moveTo>
                  <a:pt x="22367" y="2197"/>
                </a:moveTo>
                <a:cubicBezTo>
                  <a:pt x="31323" y="4374"/>
                  <a:pt x="36826" y="13413"/>
                  <a:pt x="34650" y="22368"/>
                </a:cubicBezTo>
                <a:cubicBezTo>
                  <a:pt x="32473" y="31344"/>
                  <a:pt x="23434" y="36847"/>
                  <a:pt x="14458" y="34671"/>
                </a:cubicBezTo>
                <a:cubicBezTo>
                  <a:pt x="5503" y="32495"/>
                  <a:pt x="0" y="23456"/>
                  <a:pt x="2176" y="14480"/>
                </a:cubicBezTo>
                <a:cubicBezTo>
                  <a:pt x="4352" y="5503"/>
                  <a:pt x="13391" y="0"/>
                  <a:pt x="22367" y="2197"/>
                </a:cubicBezTo>
                <a:close/>
              </a:path>
            </a:pathLst>
          </a:custGeom>
          <a:solidFill>
            <a:srgbClr val="1EFFC1"/>
          </a:solidFill>
          <a:ln cap="flat" cmpd="sng" w="285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7"/>
          <p:cNvSpPr/>
          <p:nvPr/>
        </p:nvSpPr>
        <p:spPr>
          <a:xfrm>
            <a:off x="4850713" y="879573"/>
            <a:ext cx="273367" cy="271047"/>
          </a:xfrm>
          <a:custGeom>
            <a:rect b="b" l="l" r="r" t="t"/>
            <a:pathLst>
              <a:path extrusionOk="0" h="13672" w="13789">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7"/>
          <p:cNvSpPr/>
          <p:nvPr/>
        </p:nvSpPr>
        <p:spPr>
          <a:xfrm>
            <a:off x="4863976" y="891726"/>
            <a:ext cx="155170" cy="140123"/>
          </a:xfrm>
          <a:custGeom>
            <a:rect b="b" l="l" r="r" t="t"/>
            <a:pathLst>
              <a:path extrusionOk="0" h="7068" w="7827">
                <a:moveTo>
                  <a:pt x="3934" y="0"/>
                </a:moveTo>
                <a:cubicBezTo>
                  <a:pt x="3065" y="0"/>
                  <a:pt x="2192" y="320"/>
                  <a:pt x="1507" y="954"/>
                </a:cubicBezTo>
                <a:cubicBezTo>
                  <a:pt x="84" y="2293"/>
                  <a:pt x="1" y="4553"/>
                  <a:pt x="1340" y="5955"/>
                </a:cubicBezTo>
                <a:cubicBezTo>
                  <a:pt x="2037" y="6696"/>
                  <a:pt x="2979" y="7068"/>
                  <a:pt x="3923" y="7068"/>
                </a:cubicBezTo>
                <a:cubicBezTo>
                  <a:pt x="4790" y="7068"/>
                  <a:pt x="5659" y="6753"/>
                  <a:pt x="6340" y="6122"/>
                </a:cubicBezTo>
                <a:cubicBezTo>
                  <a:pt x="7742" y="4783"/>
                  <a:pt x="7826" y="2523"/>
                  <a:pt x="6487" y="1121"/>
                </a:cubicBezTo>
                <a:cubicBezTo>
                  <a:pt x="5803" y="372"/>
                  <a:pt x="4871" y="0"/>
                  <a:pt x="3934" y="0"/>
                </a:cubicBezTo>
                <a:close/>
              </a:path>
            </a:pathLst>
          </a:custGeom>
          <a:solidFill>
            <a:srgbClr val="052643"/>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7"/>
          <p:cNvSpPr/>
          <p:nvPr/>
        </p:nvSpPr>
        <p:spPr>
          <a:xfrm>
            <a:off x="3143343" y="1508706"/>
            <a:ext cx="283735" cy="176720"/>
          </a:xfrm>
          <a:custGeom>
            <a:rect b="b" l="l" r="r" t="t"/>
            <a:pathLst>
              <a:path extrusionOk="0" h="8914" w="14312">
                <a:moveTo>
                  <a:pt x="837" y="0"/>
                </a:moveTo>
                <a:cubicBezTo>
                  <a:pt x="377" y="0"/>
                  <a:pt x="0" y="356"/>
                  <a:pt x="0" y="837"/>
                </a:cubicBezTo>
                <a:lnTo>
                  <a:pt x="0" y="8077"/>
                </a:lnTo>
                <a:cubicBezTo>
                  <a:pt x="0" y="8537"/>
                  <a:pt x="377" y="8914"/>
                  <a:pt x="837" y="8914"/>
                </a:cubicBezTo>
                <a:lnTo>
                  <a:pt x="13475" y="8914"/>
                </a:lnTo>
                <a:cubicBezTo>
                  <a:pt x="13935" y="8914"/>
                  <a:pt x="14312" y="8537"/>
                  <a:pt x="14312" y="8077"/>
                </a:cubicBezTo>
                <a:lnTo>
                  <a:pt x="14312" y="837"/>
                </a:lnTo>
                <a:cubicBezTo>
                  <a:pt x="14312" y="356"/>
                  <a:pt x="13935" y="0"/>
                  <a:pt x="134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7"/>
          <p:cNvSpPr/>
          <p:nvPr/>
        </p:nvSpPr>
        <p:spPr>
          <a:xfrm>
            <a:off x="3167807" y="1532337"/>
            <a:ext cx="85049" cy="32394"/>
          </a:xfrm>
          <a:custGeom>
            <a:rect b="b" l="l" r="r" t="t"/>
            <a:pathLst>
              <a:path extrusionOk="0" h="1634" w="4290">
                <a:moveTo>
                  <a:pt x="607" y="1"/>
                </a:moveTo>
                <a:cubicBezTo>
                  <a:pt x="252" y="1"/>
                  <a:pt x="1" y="252"/>
                  <a:pt x="1" y="608"/>
                </a:cubicBezTo>
                <a:lnTo>
                  <a:pt x="1" y="1026"/>
                </a:lnTo>
                <a:cubicBezTo>
                  <a:pt x="1" y="1361"/>
                  <a:pt x="252" y="1633"/>
                  <a:pt x="607" y="1633"/>
                </a:cubicBezTo>
                <a:lnTo>
                  <a:pt x="3683" y="1633"/>
                </a:lnTo>
                <a:cubicBezTo>
                  <a:pt x="3997" y="1633"/>
                  <a:pt x="4290" y="1361"/>
                  <a:pt x="4290" y="1026"/>
                </a:cubicBezTo>
                <a:lnTo>
                  <a:pt x="4290" y="608"/>
                </a:lnTo>
                <a:cubicBezTo>
                  <a:pt x="4290" y="252"/>
                  <a:pt x="4018" y="1"/>
                  <a:pt x="3683" y="1"/>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7"/>
          <p:cNvSpPr/>
          <p:nvPr/>
        </p:nvSpPr>
        <p:spPr>
          <a:xfrm>
            <a:off x="3167807" y="1581286"/>
            <a:ext cx="85049" cy="80093"/>
          </a:xfrm>
          <a:custGeom>
            <a:rect b="b" l="l" r="r" t="t"/>
            <a:pathLst>
              <a:path extrusionOk="0" h="4040" w="4290">
                <a:moveTo>
                  <a:pt x="607" y="1"/>
                </a:moveTo>
                <a:cubicBezTo>
                  <a:pt x="252" y="1"/>
                  <a:pt x="1" y="252"/>
                  <a:pt x="1" y="587"/>
                </a:cubicBezTo>
                <a:lnTo>
                  <a:pt x="1" y="3453"/>
                </a:lnTo>
                <a:cubicBezTo>
                  <a:pt x="1" y="3788"/>
                  <a:pt x="252" y="4039"/>
                  <a:pt x="607" y="4039"/>
                </a:cubicBezTo>
                <a:lnTo>
                  <a:pt x="3683" y="4039"/>
                </a:lnTo>
                <a:cubicBezTo>
                  <a:pt x="3997" y="4039"/>
                  <a:pt x="4290" y="3788"/>
                  <a:pt x="4290" y="3453"/>
                </a:cubicBezTo>
                <a:lnTo>
                  <a:pt x="4290" y="587"/>
                </a:lnTo>
                <a:cubicBezTo>
                  <a:pt x="4290" y="252"/>
                  <a:pt x="4018" y="1"/>
                  <a:pt x="3683" y="1"/>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7"/>
          <p:cNvSpPr/>
          <p:nvPr/>
        </p:nvSpPr>
        <p:spPr>
          <a:xfrm>
            <a:off x="3273594" y="1536917"/>
            <a:ext cx="133165" cy="20"/>
          </a:xfrm>
          <a:custGeom>
            <a:rect b="b" l="l" r="r" t="t"/>
            <a:pathLst>
              <a:path extrusionOk="0" fill="none" h="1" w="6717">
                <a:moveTo>
                  <a:pt x="0" y="0"/>
                </a:moveTo>
                <a:lnTo>
                  <a:pt x="6717" y="0"/>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7"/>
          <p:cNvSpPr/>
          <p:nvPr/>
        </p:nvSpPr>
        <p:spPr>
          <a:xfrm>
            <a:off x="3273594" y="1554324"/>
            <a:ext cx="133165" cy="20"/>
          </a:xfrm>
          <a:custGeom>
            <a:rect b="b" l="l" r="r" t="t"/>
            <a:pathLst>
              <a:path extrusionOk="0" fill="none" h="1" w="6717">
                <a:moveTo>
                  <a:pt x="0" y="1"/>
                </a:moveTo>
                <a:lnTo>
                  <a:pt x="6717" y="1"/>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7"/>
          <p:cNvSpPr/>
          <p:nvPr/>
        </p:nvSpPr>
        <p:spPr>
          <a:xfrm>
            <a:off x="3273594" y="1571334"/>
            <a:ext cx="133165" cy="20"/>
          </a:xfrm>
          <a:custGeom>
            <a:rect b="b" l="l" r="r" t="t"/>
            <a:pathLst>
              <a:path extrusionOk="0" fill="none" h="1" w="6717">
                <a:moveTo>
                  <a:pt x="0" y="1"/>
                </a:moveTo>
                <a:lnTo>
                  <a:pt x="6717" y="1"/>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7"/>
          <p:cNvSpPr/>
          <p:nvPr/>
        </p:nvSpPr>
        <p:spPr>
          <a:xfrm>
            <a:off x="3273594" y="1588344"/>
            <a:ext cx="133165" cy="20"/>
          </a:xfrm>
          <a:custGeom>
            <a:rect b="b" l="l" r="r" t="t"/>
            <a:pathLst>
              <a:path extrusionOk="0" fill="none" h="1" w="6717">
                <a:moveTo>
                  <a:pt x="0" y="1"/>
                </a:moveTo>
                <a:lnTo>
                  <a:pt x="6717" y="1"/>
                </a:lnTo>
              </a:path>
            </a:pathLst>
          </a:custGeom>
          <a:solidFill>
            <a:srgbClr val="091A51"/>
          </a:solidFill>
          <a:ln cap="rnd" cmpd="sng" w="8900">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7"/>
          <p:cNvSpPr/>
          <p:nvPr/>
        </p:nvSpPr>
        <p:spPr>
          <a:xfrm>
            <a:off x="3273594" y="1605354"/>
            <a:ext cx="133165" cy="20"/>
          </a:xfrm>
          <a:custGeom>
            <a:rect b="b" l="l" r="r" t="t"/>
            <a:pathLst>
              <a:path extrusionOk="0" fill="none" h="1" w="6717">
                <a:moveTo>
                  <a:pt x="0" y="1"/>
                </a:moveTo>
                <a:lnTo>
                  <a:pt x="6717" y="1"/>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7"/>
          <p:cNvSpPr/>
          <p:nvPr/>
        </p:nvSpPr>
        <p:spPr>
          <a:xfrm>
            <a:off x="3273594" y="1622364"/>
            <a:ext cx="133165" cy="20"/>
          </a:xfrm>
          <a:custGeom>
            <a:rect b="b" l="l" r="r" t="t"/>
            <a:pathLst>
              <a:path extrusionOk="0" fill="none" h="1" w="6717">
                <a:moveTo>
                  <a:pt x="0" y="0"/>
                </a:moveTo>
                <a:lnTo>
                  <a:pt x="6717" y="0"/>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7"/>
          <p:cNvSpPr/>
          <p:nvPr/>
        </p:nvSpPr>
        <p:spPr>
          <a:xfrm>
            <a:off x="3273594" y="1639790"/>
            <a:ext cx="133165" cy="20"/>
          </a:xfrm>
          <a:custGeom>
            <a:rect b="b" l="l" r="r" t="t"/>
            <a:pathLst>
              <a:path extrusionOk="0" fill="none" h="1" w="6717">
                <a:moveTo>
                  <a:pt x="0" y="0"/>
                </a:moveTo>
                <a:lnTo>
                  <a:pt x="6717" y="0"/>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7"/>
          <p:cNvSpPr/>
          <p:nvPr/>
        </p:nvSpPr>
        <p:spPr>
          <a:xfrm>
            <a:off x="3273594" y="1656800"/>
            <a:ext cx="133165" cy="20"/>
          </a:xfrm>
          <a:custGeom>
            <a:rect b="b" l="l" r="r" t="t"/>
            <a:pathLst>
              <a:path extrusionOk="0" fill="none" h="1" w="6717">
                <a:moveTo>
                  <a:pt x="0" y="0"/>
                </a:moveTo>
                <a:lnTo>
                  <a:pt x="6717" y="0"/>
                </a:lnTo>
              </a:path>
            </a:pathLst>
          </a:custGeom>
          <a:solidFill>
            <a:srgbClr val="091A51"/>
          </a:solidFill>
          <a:ln cap="rnd" cmpd="sng" w="8900">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7"/>
          <p:cNvSpPr/>
          <p:nvPr/>
        </p:nvSpPr>
        <p:spPr>
          <a:xfrm>
            <a:off x="3283963" y="1435689"/>
            <a:ext cx="4163" cy="7078"/>
          </a:xfrm>
          <a:custGeom>
            <a:rect b="b" l="l" r="r" t="t"/>
            <a:pathLst>
              <a:path extrusionOk="0" h="357" w="210">
                <a:moveTo>
                  <a:pt x="0" y="1"/>
                </a:moveTo>
                <a:lnTo>
                  <a:pt x="209" y="1"/>
                </a:lnTo>
                <a:lnTo>
                  <a:pt x="209" y="356"/>
                </a:lnTo>
                <a:lnTo>
                  <a:pt x="0" y="35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7"/>
          <p:cNvSpPr/>
          <p:nvPr/>
        </p:nvSpPr>
        <p:spPr>
          <a:xfrm>
            <a:off x="3283963" y="1447723"/>
            <a:ext cx="4163" cy="7078"/>
          </a:xfrm>
          <a:custGeom>
            <a:rect b="b" l="l" r="r" t="t"/>
            <a:pathLst>
              <a:path extrusionOk="0" h="357" w="210">
                <a:moveTo>
                  <a:pt x="0" y="1"/>
                </a:moveTo>
                <a:lnTo>
                  <a:pt x="209" y="1"/>
                </a:lnTo>
                <a:lnTo>
                  <a:pt x="209" y="356"/>
                </a:lnTo>
                <a:lnTo>
                  <a:pt x="0" y="35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7"/>
          <p:cNvSpPr/>
          <p:nvPr/>
        </p:nvSpPr>
        <p:spPr>
          <a:xfrm>
            <a:off x="3283963" y="1459341"/>
            <a:ext cx="4163" cy="6661"/>
          </a:xfrm>
          <a:custGeom>
            <a:rect b="b" l="l" r="r" t="t"/>
            <a:pathLst>
              <a:path extrusionOk="0" h="336" w="210">
                <a:moveTo>
                  <a:pt x="0" y="0"/>
                </a:moveTo>
                <a:lnTo>
                  <a:pt x="209" y="0"/>
                </a:lnTo>
                <a:lnTo>
                  <a:pt x="209" y="335"/>
                </a:lnTo>
                <a:lnTo>
                  <a:pt x="0"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7"/>
          <p:cNvSpPr/>
          <p:nvPr/>
        </p:nvSpPr>
        <p:spPr>
          <a:xfrm>
            <a:off x="3283963" y="1401273"/>
            <a:ext cx="4163" cy="6641"/>
          </a:xfrm>
          <a:custGeom>
            <a:rect b="b" l="l" r="r" t="t"/>
            <a:pathLst>
              <a:path extrusionOk="0" h="335" w="210">
                <a:moveTo>
                  <a:pt x="0" y="0"/>
                </a:moveTo>
                <a:lnTo>
                  <a:pt x="209" y="0"/>
                </a:lnTo>
                <a:lnTo>
                  <a:pt x="209" y="335"/>
                </a:lnTo>
                <a:lnTo>
                  <a:pt x="0"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7"/>
          <p:cNvSpPr/>
          <p:nvPr/>
        </p:nvSpPr>
        <p:spPr>
          <a:xfrm>
            <a:off x="3283963" y="1412474"/>
            <a:ext cx="4163" cy="6641"/>
          </a:xfrm>
          <a:custGeom>
            <a:rect b="b" l="l" r="r" t="t"/>
            <a:pathLst>
              <a:path extrusionOk="0" h="335" w="210">
                <a:moveTo>
                  <a:pt x="0" y="0"/>
                </a:moveTo>
                <a:lnTo>
                  <a:pt x="209" y="0"/>
                </a:lnTo>
                <a:lnTo>
                  <a:pt x="209" y="335"/>
                </a:lnTo>
                <a:lnTo>
                  <a:pt x="0"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7"/>
          <p:cNvSpPr/>
          <p:nvPr/>
        </p:nvSpPr>
        <p:spPr>
          <a:xfrm>
            <a:off x="3283963" y="1424072"/>
            <a:ext cx="4163" cy="6661"/>
          </a:xfrm>
          <a:custGeom>
            <a:rect b="b" l="l" r="r" t="t"/>
            <a:pathLst>
              <a:path extrusionOk="0" h="336" w="210">
                <a:moveTo>
                  <a:pt x="0" y="1"/>
                </a:moveTo>
                <a:lnTo>
                  <a:pt x="209" y="1"/>
                </a:lnTo>
                <a:lnTo>
                  <a:pt x="209" y="336"/>
                </a:lnTo>
                <a:lnTo>
                  <a:pt x="0" y="33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7"/>
          <p:cNvSpPr/>
          <p:nvPr/>
        </p:nvSpPr>
        <p:spPr>
          <a:xfrm>
            <a:off x="3283963" y="1366004"/>
            <a:ext cx="4163" cy="6661"/>
          </a:xfrm>
          <a:custGeom>
            <a:rect b="b" l="l" r="r" t="t"/>
            <a:pathLst>
              <a:path extrusionOk="0" h="336" w="210">
                <a:moveTo>
                  <a:pt x="0" y="1"/>
                </a:moveTo>
                <a:lnTo>
                  <a:pt x="209" y="1"/>
                </a:lnTo>
                <a:lnTo>
                  <a:pt x="209" y="335"/>
                </a:lnTo>
                <a:lnTo>
                  <a:pt x="0"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7"/>
          <p:cNvSpPr/>
          <p:nvPr/>
        </p:nvSpPr>
        <p:spPr>
          <a:xfrm>
            <a:off x="3283963" y="1377205"/>
            <a:ext cx="4163" cy="6661"/>
          </a:xfrm>
          <a:custGeom>
            <a:rect b="b" l="l" r="r" t="t"/>
            <a:pathLst>
              <a:path extrusionOk="0" h="336" w="210">
                <a:moveTo>
                  <a:pt x="0" y="1"/>
                </a:moveTo>
                <a:lnTo>
                  <a:pt x="209" y="1"/>
                </a:lnTo>
                <a:lnTo>
                  <a:pt x="209" y="335"/>
                </a:lnTo>
                <a:lnTo>
                  <a:pt x="0"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7"/>
          <p:cNvSpPr/>
          <p:nvPr/>
        </p:nvSpPr>
        <p:spPr>
          <a:xfrm>
            <a:off x="3283963" y="1389239"/>
            <a:ext cx="4163" cy="6661"/>
          </a:xfrm>
          <a:custGeom>
            <a:rect b="b" l="l" r="r" t="t"/>
            <a:pathLst>
              <a:path extrusionOk="0" h="336" w="210">
                <a:moveTo>
                  <a:pt x="0" y="0"/>
                </a:moveTo>
                <a:lnTo>
                  <a:pt x="209" y="0"/>
                </a:lnTo>
                <a:lnTo>
                  <a:pt x="209" y="335"/>
                </a:lnTo>
                <a:lnTo>
                  <a:pt x="0"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7"/>
          <p:cNvSpPr/>
          <p:nvPr/>
        </p:nvSpPr>
        <p:spPr>
          <a:xfrm>
            <a:off x="3283963" y="1330754"/>
            <a:ext cx="4163" cy="6641"/>
          </a:xfrm>
          <a:custGeom>
            <a:rect b="b" l="l" r="r" t="t"/>
            <a:pathLst>
              <a:path extrusionOk="0" h="335" w="210">
                <a:moveTo>
                  <a:pt x="0" y="0"/>
                </a:moveTo>
                <a:lnTo>
                  <a:pt x="209" y="0"/>
                </a:lnTo>
                <a:lnTo>
                  <a:pt x="209" y="335"/>
                </a:lnTo>
                <a:lnTo>
                  <a:pt x="0"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7"/>
          <p:cNvSpPr/>
          <p:nvPr/>
        </p:nvSpPr>
        <p:spPr>
          <a:xfrm>
            <a:off x="3283963" y="1342352"/>
            <a:ext cx="4163" cy="7078"/>
          </a:xfrm>
          <a:custGeom>
            <a:rect b="b" l="l" r="r" t="t"/>
            <a:pathLst>
              <a:path extrusionOk="0" h="357" w="210">
                <a:moveTo>
                  <a:pt x="0" y="1"/>
                </a:moveTo>
                <a:lnTo>
                  <a:pt x="209" y="1"/>
                </a:lnTo>
                <a:lnTo>
                  <a:pt x="209" y="357"/>
                </a:lnTo>
                <a:lnTo>
                  <a:pt x="0" y="357"/>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7"/>
          <p:cNvSpPr/>
          <p:nvPr/>
        </p:nvSpPr>
        <p:spPr>
          <a:xfrm>
            <a:off x="3283963" y="1353970"/>
            <a:ext cx="4163" cy="6661"/>
          </a:xfrm>
          <a:custGeom>
            <a:rect b="b" l="l" r="r" t="t"/>
            <a:pathLst>
              <a:path extrusionOk="0" h="336" w="210">
                <a:moveTo>
                  <a:pt x="0" y="1"/>
                </a:moveTo>
                <a:lnTo>
                  <a:pt x="209" y="1"/>
                </a:lnTo>
                <a:lnTo>
                  <a:pt x="209" y="336"/>
                </a:lnTo>
                <a:lnTo>
                  <a:pt x="0" y="33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7"/>
          <p:cNvSpPr/>
          <p:nvPr/>
        </p:nvSpPr>
        <p:spPr>
          <a:xfrm>
            <a:off x="3283963" y="1295485"/>
            <a:ext cx="4163" cy="6661"/>
          </a:xfrm>
          <a:custGeom>
            <a:rect b="b" l="l" r="r" t="t"/>
            <a:pathLst>
              <a:path extrusionOk="0" h="336" w="210">
                <a:moveTo>
                  <a:pt x="0" y="1"/>
                </a:moveTo>
                <a:lnTo>
                  <a:pt x="209" y="1"/>
                </a:lnTo>
                <a:lnTo>
                  <a:pt x="209" y="335"/>
                </a:lnTo>
                <a:lnTo>
                  <a:pt x="0"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7"/>
          <p:cNvSpPr/>
          <p:nvPr/>
        </p:nvSpPr>
        <p:spPr>
          <a:xfrm>
            <a:off x="3283963" y="1307519"/>
            <a:ext cx="4163" cy="6661"/>
          </a:xfrm>
          <a:custGeom>
            <a:rect b="b" l="l" r="r" t="t"/>
            <a:pathLst>
              <a:path extrusionOk="0" h="336" w="210">
                <a:moveTo>
                  <a:pt x="0" y="0"/>
                </a:moveTo>
                <a:lnTo>
                  <a:pt x="209" y="0"/>
                </a:lnTo>
                <a:lnTo>
                  <a:pt x="209" y="335"/>
                </a:lnTo>
                <a:lnTo>
                  <a:pt x="0"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7"/>
          <p:cNvSpPr/>
          <p:nvPr/>
        </p:nvSpPr>
        <p:spPr>
          <a:xfrm>
            <a:off x="3283963" y="1318721"/>
            <a:ext cx="4163" cy="6661"/>
          </a:xfrm>
          <a:custGeom>
            <a:rect b="b" l="l" r="r" t="t"/>
            <a:pathLst>
              <a:path extrusionOk="0" h="336" w="210">
                <a:moveTo>
                  <a:pt x="0" y="0"/>
                </a:moveTo>
                <a:lnTo>
                  <a:pt x="209" y="0"/>
                </a:lnTo>
                <a:lnTo>
                  <a:pt x="209" y="335"/>
                </a:lnTo>
                <a:lnTo>
                  <a:pt x="0"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7"/>
          <p:cNvSpPr/>
          <p:nvPr/>
        </p:nvSpPr>
        <p:spPr>
          <a:xfrm>
            <a:off x="3283963" y="1260652"/>
            <a:ext cx="4163" cy="6641"/>
          </a:xfrm>
          <a:custGeom>
            <a:rect b="b" l="l" r="r" t="t"/>
            <a:pathLst>
              <a:path extrusionOk="0" h="335" w="210">
                <a:moveTo>
                  <a:pt x="0" y="0"/>
                </a:moveTo>
                <a:lnTo>
                  <a:pt x="209" y="0"/>
                </a:lnTo>
                <a:lnTo>
                  <a:pt x="209" y="335"/>
                </a:lnTo>
                <a:lnTo>
                  <a:pt x="0"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7"/>
          <p:cNvSpPr/>
          <p:nvPr/>
        </p:nvSpPr>
        <p:spPr>
          <a:xfrm>
            <a:off x="3283963" y="1272250"/>
            <a:ext cx="4163" cy="6661"/>
          </a:xfrm>
          <a:custGeom>
            <a:rect b="b" l="l" r="r" t="t"/>
            <a:pathLst>
              <a:path extrusionOk="0" h="336" w="210">
                <a:moveTo>
                  <a:pt x="0" y="1"/>
                </a:moveTo>
                <a:lnTo>
                  <a:pt x="209" y="1"/>
                </a:lnTo>
                <a:lnTo>
                  <a:pt x="209" y="336"/>
                </a:lnTo>
                <a:lnTo>
                  <a:pt x="0" y="33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7"/>
          <p:cNvSpPr/>
          <p:nvPr/>
        </p:nvSpPr>
        <p:spPr>
          <a:xfrm>
            <a:off x="3283963" y="1283868"/>
            <a:ext cx="4163" cy="6661"/>
          </a:xfrm>
          <a:custGeom>
            <a:rect b="b" l="l" r="r" t="t"/>
            <a:pathLst>
              <a:path extrusionOk="0" h="336" w="210">
                <a:moveTo>
                  <a:pt x="0" y="1"/>
                </a:moveTo>
                <a:lnTo>
                  <a:pt x="209" y="1"/>
                </a:lnTo>
                <a:lnTo>
                  <a:pt x="209" y="336"/>
                </a:lnTo>
                <a:lnTo>
                  <a:pt x="0" y="33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7"/>
          <p:cNvSpPr/>
          <p:nvPr/>
        </p:nvSpPr>
        <p:spPr>
          <a:xfrm>
            <a:off x="3282714" y="1225383"/>
            <a:ext cx="4580" cy="6661"/>
          </a:xfrm>
          <a:custGeom>
            <a:rect b="b" l="l" r="r" t="t"/>
            <a:pathLst>
              <a:path extrusionOk="0" h="336" w="231">
                <a:moveTo>
                  <a:pt x="42" y="335"/>
                </a:moveTo>
                <a:lnTo>
                  <a:pt x="231" y="335"/>
                </a:lnTo>
                <a:lnTo>
                  <a:pt x="210" y="1"/>
                </a:lnTo>
                <a:lnTo>
                  <a:pt x="0" y="1"/>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7"/>
          <p:cNvSpPr/>
          <p:nvPr/>
        </p:nvSpPr>
        <p:spPr>
          <a:xfrm>
            <a:off x="3283963" y="1237417"/>
            <a:ext cx="3331" cy="6245"/>
          </a:xfrm>
          <a:custGeom>
            <a:rect b="b" l="l" r="r" t="t"/>
            <a:pathLst>
              <a:path extrusionOk="0" h="315" w="168">
                <a:moveTo>
                  <a:pt x="0" y="314"/>
                </a:moveTo>
                <a:lnTo>
                  <a:pt x="168" y="314"/>
                </a:lnTo>
                <a:lnTo>
                  <a:pt x="168" y="0"/>
                </a:lnTo>
                <a:lnTo>
                  <a:pt x="0" y="0"/>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7"/>
          <p:cNvSpPr/>
          <p:nvPr/>
        </p:nvSpPr>
        <p:spPr>
          <a:xfrm>
            <a:off x="3283963" y="1248619"/>
            <a:ext cx="4163" cy="7058"/>
          </a:xfrm>
          <a:custGeom>
            <a:rect b="b" l="l" r="r" t="t"/>
            <a:pathLst>
              <a:path extrusionOk="0" h="356" w="210">
                <a:moveTo>
                  <a:pt x="0" y="0"/>
                </a:moveTo>
                <a:lnTo>
                  <a:pt x="209" y="0"/>
                </a:lnTo>
                <a:lnTo>
                  <a:pt x="209" y="356"/>
                </a:lnTo>
                <a:lnTo>
                  <a:pt x="0" y="35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7"/>
          <p:cNvSpPr/>
          <p:nvPr/>
        </p:nvSpPr>
        <p:spPr>
          <a:xfrm>
            <a:off x="3279799" y="1190134"/>
            <a:ext cx="4599" cy="7474"/>
          </a:xfrm>
          <a:custGeom>
            <a:rect b="b" l="l" r="r" t="t"/>
            <a:pathLst>
              <a:path extrusionOk="0" h="377" w="232">
                <a:moveTo>
                  <a:pt x="22" y="377"/>
                </a:moveTo>
                <a:lnTo>
                  <a:pt x="231" y="335"/>
                </a:lnTo>
                <a:lnTo>
                  <a:pt x="189" y="0"/>
                </a:lnTo>
                <a:lnTo>
                  <a:pt x="1" y="21"/>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7"/>
          <p:cNvSpPr/>
          <p:nvPr/>
        </p:nvSpPr>
        <p:spPr>
          <a:xfrm>
            <a:off x="3281465" y="1202148"/>
            <a:ext cx="4580" cy="6661"/>
          </a:xfrm>
          <a:custGeom>
            <a:rect b="b" l="l" r="r" t="t"/>
            <a:pathLst>
              <a:path extrusionOk="0" h="336" w="231">
                <a:moveTo>
                  <a:pt x="42" y="336"/>
                </a:moveTo>
                <a:lnTo>
                  <a:pt x="231" y="315"/>
                </a:lnTo>
                <a:lnTo>
                  <a:pt x="168" y="1"/>
                </a:lnTo>
                <a:lnTo>
                  <a:pt x="1" y="22"/>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7"/>
          <p:cNvSpPr/>
          <p:nvPr/>
        </p:nvSpPr>
        <p:spPr>
          <a:xfrm>
            <a:off x="3282297" y="1213349"/>
            <a:ext cx="4163" cy="7078"/>
          </a:xfrm>
          <a:custGeom>
            <a:rect b="b" l="l" r="r" t="t"/>
            <a:pathLst>
              <a:path extrusionOk="0" h="357" w="210">
                <a:moveTo>
                  <a:pt x="21" y="356"/>
                </a:moveTo>
                <a:lnTo>
                  <a:pt x="210" y="356"/>
                </a:lnTo>
                <a:lnTo>
                  <a:pt x="210" y="1"/>
                </a:lnTo>
                <a:lnTo>
                  <a:pt x="0" y="43"/>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7"/>
          <p:cNvSpPr/>
          <p:nvPr/>
        </p:nvSpPr>
        <p:spPr>
          <a:xfrm>
            <a:off x="3271512" y="1156114"/>
            <a:ext cx="5412" cy="7058"/>
          </a:xfrm>
          <a:custGeom>
            <a:rect b="b" l="l" r="r" t="t"/>
            <a:pathLst>
              <a:path extrusionOk="0" h="356" w="273">
                <a:moveTo>
                  <a:pt x="105" y="356"/>
                </a:moveTo>
                <a:lnTo>
                  <a:pt x="272" y="314"/>
                </a:lnTo>
                <a:lnTo>
                  <a:pt x="210" y="0"/>
                </a:lnTo>
                <a:lnTo>
                  <a:pt x="0" y="42"/>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7"/>
          <p:cNvSpPr/>
          <p:nvPr/>
        </p:nvSpPr>
        <p:spPr>
          <a:xfrm>
            <a:off x="3274407" y="1167315"/>
            <a:ext cx="5412" cy="7474"/>
          </a:xfrm>
          <a:custGeom>
            <a:rect b="b" l="l" r="r" t="t"/>
            <a:pathLst>
              <a:path extrusionOk="0" h="377" w="273">
                <a:moveTo>
                  <a:pt x="85" y="377"/>
                </a:moveTo>
                <a:lnTo>
                  <a:pt x="273" y="314"/>
                </a:lnTo>
                <a:lnTo>
                  <a:pt x="189" y="0"/>
                </a:lnTo>
                <a:lnTo>
                  <a:pt x="1" y="63"/>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7"/>
          <p:cNvSpPr/>
          <p:nvPr/>
        </p:nvSpPr>
        <p:spPr>
          <a:xfrm>
            <a:off x="3277738" y="1178933"/>
            <a:ext cx="4580" cy="6641"/>
          </a:xfrm>
          <a:custGeom>
            <a:rect b="b" l="l" r="r" t="t"/>
            <a:pathLst>
              <a:path extrusionOk="0" h="335" w="231">
                <a:moveTo>
                  <a:pt x="42" y="335"/>
                </a:moveTo>
                <a:lnTo>
                  <a:pt x="230" y="314"/>
                </a:lnTo>
                <a:cubicBezTo>
                  <a:pt x="210" y="209"/>
                  <a:pt x="210" y="105"/>
                  <a:pt x="189" y="0"/>
                </a:cubicBezTo>
                <a:lnTo>
                  <a:pt x="0" y="42"/>
                </a:lnTo>
                <a:cubicBezTo>
                  <a:pt x="21" y="126"/>
                  <a:pt x="21" y="230"/>
                  <a:pt x="42" y="335"/>
                </a:cubicBez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7"/>
          <p:cNvSpPr/>
          <p:nvPr/>
        </p:nvSpPr>
        <p:spPr>
          <a:xfrm>
            <a:off x="3259479" y="1122927"/>
            <a:ext cx="6245" cy="7078"/>
          </a:xfrm>
          <a:custGeom>
            <a:rect b="b" l="l" r="r" t="t"/>
            <a:pathLst>
              <a:path extrusionOk="0" h="357" w="315">
                <a:moveTo>
                  <a:pt x="126" y="356"/>
                </a:moveTo>
                <a:lnTo>
                  <a:pt x="315" y="272"/>
                </a:lnTo>
                <a:lnTo>
                  <a:pt x="168" y="0"/>
                </a:lnTo>
                <a:lnTo>
                  <a:pt x="1" y="63"/>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7"/>
          <p:cNvSpPr/>
          <p:nvPr/>
        </p:nvSpPr>
        <p:spPr>
          <a:xfrm>
            <a:off x="3263622" y="1133711"/>
            <a:ext cx="6245" cy="7078"/>
          </a:xfrm>
          <a:custGeom>
            <a:rect b="b" l="l" r="r" t="t"/>
            <a:pathLst>
              <a:path extrusionOk="0" h="357" w="315">
                <a:moveTo>
                  <a:pt x="126" y="356"/>
                </a:moveTo>
                <a:lnTo>
                  <a:pt x="315" y="314"/>
                </a:lnTo>
                <a:lnTo>
                  <a:pt x="189" y="0"/>
                </a:lnTo>
                <a:lnTo>
                  <a:pt x="1" y="84"/>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7"/>
          <p:cNvSpPr/>
          <p:nvPr/>
        </p:nvSpPr>
        <p:spPr>
          <a:xfrm>
            <a:off x="3267785" y="1144496"/>
            <a:ext cx="5829" cy="7494"/>
          </a:xfrm>
          <a:custGeom>
            <a:rect b="b" l="l" r="r" t="t"/>
            <a:pathLst>
              <a:path extrusionOk="0" h="378" w="294">
                <a:moveTo>
                  <a:pt x="105" y="377"/>
                </a:moveTo>
                <a:lnTo>
                  <a:pt x="293" y="314"/>
                </a:lnTo>
                <a:lnTo>
                  <a:pt x="188" y="0"/>
                </a:lnTo>
                <a:lnTo>
                  <a:pt x="0" y="84"/>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7"/>
          <p:cNvSpPr/>
          <p:nvPr/>
        </p:nvSpPr>
        <p:spPr>
          <a:xfrm>
            <a:off x="3242885" y="1091821"/>
            <a:ext cx="6661" cy="7058"/>
          </a:xfrm>
          <a:custGeom>
            <a:rect b="b" l="l" r="r" t="t"/>
            <a:pathLst>
              <a:path extrusionOk="0" h="356" w="336">
                <a:moveTo>
                  <a:pt x="147" y="356"/>
                </a:moveTo>
                <a:lnTo>
                  <a:pt x="335" y="272"/>
                </a:lnTo>
                <a:lnTo>
                  <a:pt x="147" y="0"/>
                </a:lnTo>
                <a:lnTo>
                  <a:pt x="1" y="10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7"/>
          <p:cNvSpPr/>
          <p:nvPr/>
        </p:nvSpPr>
        <p:spPr>
          <a:xfrm>
            <a:off x="3248694" y="1102189"/>
            <a:ext cx="6661" cy="7058"/>
          </a:xfrm>
          <a:custGeom>
            <a:rect b="b" l="l" r="r" t="t"/>
            <a:pathLst>
              <a:path extrusionOk="0" h="356" w="336">
                <a:moveTo>
                  <a:pt x="147" y="356"/>
                </a:moveTo>
                <a:lnTo>
                  <a:pt x="335" y="272"/>
                </a:lnTo>
                <a:cubicBezTo>
                  <a:pt x="294" y="168"/>
                  <a:pt x="231" y="63"/>
                  <a:pt x="189" y="0"/>
                </a:cubicBezTo>
                <a:lnTo>
                  <a:pt x="1" y="105"/>
                </a:lnTo>
                <a:cubicBezTo>
                  <a:pt x="84" y="147"/>
                  <a:pt x="126" y="251"/>
                  <a:pt x="147" y="356"/>
                </a:cubicBez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7"/>
          <p:cNvSpPr/>
          <p:nvPr/>
        </p:nvSpPr>
        <p:spPr>
          <a:xfrm>
            <a:off x="3254502" y="1111725"/>
            <a:ext cx="6245" cy="7890"/>
          </a:xfrm>
          <a:custGeom>
            <a:rect b="b" l="l" r="r" t="t"/>
            <a:pathLst>
              <a:path extrusionOk="0" h="398" w="315">
                <a:moveTo>
                  <a:pt x="126" y="398"/>
                </a:moveTo>
                <a:lnTo>
                  <a:pt x="314" y="314"/>
                </a:lnTo>
                <a:lnTo>
                  <a:pt x="147" y="0"/>
                </a:lnTo>
                <a:lnTo>
                  <a:pt x="1" y="10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7"/>
          <p:cNvSpPr/>
          <p:nvPr/>
        </p:nvSpPr>
        <p:spPr>
          <a:xfrm>
            <a:off x="3222564" y="1062777"/>
            <a:ext cx="7494" cy="7078"/>
          </a:xfrm>
          <a:custGeom>
            <a:rect b="b" l="l" r="r" t="t"/>
            <a:pathLst>
              <a:path extrusionOk="0" h="357" w="378">
                <a:moveTo>
                  <a:pt x="210" y="356"/>
                </a:moveTo>
                <a:lnTo>
                  <a:pt x="377" y="252"/>
                </a:lnTo>
                <a:lnTo>
                  <a:pt x="168" y="0"/>
                </a:lnTo>
                <a:lnTo>
                  <a:pt x="0" y="10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7"/>
          <p:cNvSpPr/>
          <p:nvPr/>
        </p:nvSpPr>
        <p:spPr>
          <a:xfrm>
            <a:off x="3230038" y="1071896"/>
            <a:ext cx="6641" cy="7494"/>
          </a:xfrm>
          <a:custGeom>
            <a:rect b="b" l="l" r="r" t="t"/>
            <a:pathLst>
              <a:path extrusionOk="0" h="378" w="335">
                <a:moveTo>
                  <a:pt x="188" y="377"/>
                </a:moveTo>
                <a:lnTo>
                  <a:pt x="335" y="273"/>
                </a:lnTo>
                <a:lnTo>
                  <a:pt x="147" y="1"/>
                </a:lnTo>
                <a:lnTo>
                  <a:pt x="0" y="10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7"/>
          <p:cNvSpPr/>
          <p:nvPr/>
        </p:nvSpPr>
        <p:spPr>
          <a:xfrm>
            <a:off x="3236660" y="1081452"/>
            <a:ext cx="6661" cy="7474"/>
          </a:xfrm>
          <a:custGeom>
            <a:rect b="b" l="l" r="r" t="t"/>
            <a:pathLst>
              <a:path extrusionOk="0" h="377" w="336">
                <a:moveTo>
                  <a:pt x="189" y="377"/>
                </a:moveTo>
                <a:lnTo>
                  <a:pt x="336" y="272"/>
                </a:lnTo>
                <a:lnTo>
                  <a:pt x="168" y="0"/>
                </a:lnTo>
                <a:lnTo>
                  <a:pt x="1" y="10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7"/>
          <p:cNvSpPr/>
          <p:nvPr/>
        </p:nvSpPr>
        <p:spPr>
          <a:xfrm>
            <a:off x="3199329" y="1036231"/>
            <a:ext cx="7494" cy="7078"/>
          </a:xfrm>
          <a:custGeom>
            <a:rect b="b" l="l" r="r" t="t"/>
            <a:pathLst>
              <a:path extrusionOk="0" h="357" w="378">
                <a:moveTo>
                  <a:pt x="231" y="356"/>
                </a:moveTo>
                <a:lnTo>
                  <a:pt x="377" y="231"/>
                </a:lnTo>
                <a:lnTo>
                  <a:pt x="126" y="0"/>
                </a:lnTo>
                <a:lnTo>
                  <a:pt x="1" y="126"/>
                </a:lnTo>
                <a:cubicBezTo>
                  <a:pt x="84" y="231"/>
                  <a:pt x="168" y="293"/>
                  <a:pt x="231" y="356"/>
                </a:cubicBez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7"/>
          <p:cNvSpPr/>
          <p:nvPr/>
        </p:nvSpPr>
        <p:spPr>
          <a:xfrm>
            <a:off x="3207636" y="1044934"/>
            <a:ext cx="7058" cy="7494"/>
          </a:xfrm>
          <a:custGeom>
            <a:rect b="b" l="l" r="r" t="t"/>
            <a:pathLst>
              <a:path extrusionOk="0" h="378" w="356">
                <a:moveTo>
                  <a:pt x="209" y="377"/>
                </a:moveTo>
                <a:lnTo>
                  <a:pt x="356" y="231"/>
                </a:lnTo>
                <a:lnTo>
                  <a:pt x="126" y="1"/>
                </a:lnTo>
                <a:lnTo>
                  <a:pt x="0" y="12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7"/>
          <p:cNvSpPr/>
          <p:nvPr/>
        </p:nvSpPr>
        <p:spPr>
          <a:xfrm>
            <a:off x="3215506" y="1053241"/>
            <a:ext cx="7078" cy="7890"/>
          </a:xfrm>
          <a:custGeom>
            <a:rect b="b" l="l" r="r" t="t"/>
            <a:pathLst>
              <a:path extrusionOk="0" h="398" w="357">
                <a:moveTo>
                  <a:pt x="210" y="398"/>
                </a:moveTo>
                <a:lnTo>
                  <a:pt x="356" y="272"/>
                </a:lnTo>
                <a:lnTo>
                  <a:pt x="126" y="0"/>
                </a:lnTo>
                <a:lnTo>
                  <a:pt x="1" y="12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7"/>
          <p:cNvSpPr/>
          <p:nvPr/>
        </p:nvSpPr>
        <p:spPr>
          <a:xfrm>
            <a:off x="3172783" y="1013412"/>
            <a:ext cx="7494" cy="7078"/>
          </a:xfrm>
          <a:custGeom>
            <a:rect b="b" l="l" r="r" t="t"/>
            <a:pathLst>
              <a:path extrusionOk="0" h="357" w="378">
                <a:moveTo>
                  <a:pt x="273" y="356"/>
                </a:moveTo>
                <a:lnTo>
                  <a:pt x="377" y="210"/>
                </a:lnTo>
                <a:lnTo>
                  <a:pt x="105" y="1"/>
                </a:lnTo>
                <a:lnTo>
                  <a:pt x="1" y="147"/>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7"/>
          <p:cNvSpPr/>
          <p:nvPr/>
        </p:nvSpPr>
        <p:spPr>
          <a:xfrm>
            <a:off x="3181903" y="1020470"/>
            <a:ext cx="7494" cy="7474"/>
          </a:xfrm>
          <a:custGeom>
            <a:rect b="b" l="l" r="r" t="t"/>
            <a:pathLst>
              <a:path extrusionOk="0" h="377" w="378">
                <a:moveTo>
                  <a:pt x="252" y="377"/>
                </a:moveTo>
                <a:lnTo>
                  <a:pt x="378" y="209"/>
                </a:lnTo>
                <a:cubicBezTo>
                  <a:pt x="315" y="147"/>
                  <a:pt x="231" y="63"/>
                  <a:pt x="126" y="0"/>
                </a:cubicBezTo>
                <a:lnTo>
                  <a:pt x="1" y="168"/>
                </a:lnTo>
                <a:cubicBezTo>
                  <a:pt x="85" y="209"/>
                  <a:pt x="168" y="293"/>
                  <a:pt x="252" y="377"/>
                </a:cubicBez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7"/>
          <p:cNvSpPr/>
          <p:nvPr/>
        </p:nvSpPr>
        <p:spPr>
          <a:xfrm>
            <a:off x="3190626" y="1028340"/>
            <a:ext cx="7890" cy="7494"/>
          </a:xfrm>
          <a:custGeom>
            <a:rect b="b" l="l" r="r" t="t"/>
            <a:pathLst>
              <a:path extrusionOk="0" h="378" w="398">
                <a:moveTo>
                  <a:pt x="251" y="377"/>
                </a:moveTo>
                <a:lnTo>
                  <a:pt x="398" y="231"/>
                </a:lnTo>
                <a:lnTo>
                  <a:pt x="126" y="1"/>
                </a:lnTo>
                <a:lnTo>
                  <a:pt x="0" y="168"/>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7"/>
          <p:cNvSpPr/>
          <p:nvPr/>
        </p:nvSpPr>
        <p:spPr>
          <a:xfrm>
            <a:off x="3143739" y="994340"/>
            <a:ext cx="7494" cy="6641"/>
          </a:xfrm>
          <a:custGeom>
            <a:rect b="b" l="l" r="r" t="t"/>
            <a:pathLst>
              <a:path extrusionOk="0" h="335" w="378">
                <a:moveTo>
                  <a:pt x="273" y="335"/>
                </a:moveTo>
                <a:lnTo>
                  <a:pt x="378" y="147"/>
                </a:lnTo>
                <a:lnTo>
                  <a:pt x="85" y="0"/>
                </a:lnTo>
                <a:lnTo>
                  <a:pt x="1" y="147"/>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7"/>
          <p:cNvSpPr/>
          <p:nvPr/>
        </p:nvSpPr>
        <p:spPr>
          <a:xfrm>
            <a:off x="3153711" y="1000545"/>
            <a:ext cx="7890" cy="6245"/>
          </a:xfrm>
          <a:custGeom>
            <a:rect b="b" l="l" r="r" t="t"/>
            <a:pathLst>
              <a:path extrusionOk="0" h="315" w="398">
                <a:moveTo>
                  <a:pt x="272" y="315"/>
                </a:moveTo>
                <a:lnTo>
                  <a:pt x="398" y="147"/>
                </a:lnTo>
                <a:lnTo>
                  <a:pt x="105" y="1"/>
                </a:lnTo>
                <a:lnTo>
                  <a:pt x="0" y="147"/>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7"/>
          <p:cNvSpPr/>
          <p:nvPr/>
        </p:nvSpPr>
        <p:spPr>
          <a:xfrm>
            <a:off x="3163663" y="1006771"/>
            <a:ext cx="7058" cy="6661"/>
          </a:xfrm>
          <a:custGeom>
            <a:rect b="b" l="l" r="r" t="t"/>
            <a:pathLst>
              <a:path extrusionOk="0" h="336" w="356">
                <a:moveTo>
                  <a:pt x="251" y="336"/>
                </a:moveTo>
                <a:lnTo>
                  <a:pt x="356" y="168"/>
                </a:lnTo>
                <a:lnTo>
                  <a:pt x="105" y="1"/>
                </a:lnTo>
                <a:lnTo>
                  <a:pt x="0" y="147"/>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7"/>
          <p:cNvSpPr/>
          <p:nvPr/>
        </p:nvSpPr>
        <p:spPr>
          <a:xfrm>
            <a:off x="3112217" y="978559"/>
            <a:ext cx="7910" cy="6245"/>
          </a:xfrm>
          <a:custGeom>
            <a:rect b="b" l="l" r="r" t="t"/>
            <a:pathLst>
              <a:path extrusionOk="0" h="315" w="399">
                <a:moveTo>
                  <a:pt x="315" y="315"/>
                </a:moveTo>
                <a:lnTo>
                  <a:pt x="398" y="127"/>
                </a:lnTo>
                <a:cubicBezTo>
                  <a:pt x="294" y="85"/>
                  <a:pt x="189" y="22"/>
                  <a:pt x="84" y="1"/>
                </a:cubicBezTo>
                <a:lnTo>
                  <a:pt x="1" y="189"/>
                </a:lnTo>
                <a:cubicBezTo>
                  <a:pt x="105" y="210"/>
                  <a:pt x="210" y="273"/>
                  <a:pt x="315" y="315"/>
                </a:cubicBez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7"/>
          <p:cNvSpPr/>
          <p:nvPr/>
        </p:nvSpPr>
        <p:spPr>
          <a:xfrm>
            <a:off x="3123002" y="983139"/>
            <a:ext cx="7494" cy="6225"/>
          </a:xfrm>
          <a:custGeom>
            <a:rect b="b" l="l" r="r" t="t"/>
            <a:pathLst>
              <a:path extrusionOk="0" h="314" w="378">
                <a:moveTo>
                  <a:pt x="294" y="314"/>
                </a:moveTo>
                <a:lnTo>
                  <a:pt x="377" y="168"/>
                </a:lnTo>
                <a:lnTo>
                  <a:pt x="84" y="0"/>
                </a:lnTo>
                <a:lnTo>
                  <a:pt x="1" y="188"/>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7"/>
          <p:cNvSpPr/>
          <p:nvPr/>
        </p:nvSpPr>
        <p:spPr>
          <a:xfrm>
            <a:off x="3133371" y="988531"/>
            <a:ext cx="7910" cy="6225"/>
          </a:xfrm>
          <a:custGeom>
            <a:rect b="b" l="l" r="r" t="t"/>
            <a:pathLst>
              <a:path extrusionOk="0" h="314" w="399">
                <a:moveTo>
                  <a:pt x="294" y="314"/>
                </a:moveTo>
                <a:lnTo>
                  <a:pt x="398" y="147"/>
                </a:lnTo>
                <a:lnTo>
                  <a:pt x="85" y="0"/>
                </a:lnTo>
                <a:lnTo>
                  <a:pt x="1" y="188"/>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7"/>
          <p:cNvSpPr/>
          <p:nvPr/>
        </p:nvSpPr>
        <p:spPr>
          <a:xfrm>
            <a:off x="3079030" y="967378"/>
            <a:ext cx="7494" cy="5412"/>
          </a:xfrm>
          <a:custGeom>
            <a:rect b="b" l="l" r="r" t="t"/>
            <a:pathLst>
              <a:path extrusionOk="0" h="273" w="378">
                <a:moveTo>
                  <a:pt x="315" y="272"/>
                </a:moveTo>
                <a:lnTo>
                  <a:pt x="378" y="105"/>
                </a:lnTo>
                <a:lnTo>
                  <a:pt x="64" y="0"/>
                </a:lnTo>
                <a:lnTo>
                  <a:pt x="1" y="209"/>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7"/>
          <p:cNvSpPr/>
          <p:nvPr/>
        </p:nvSpPr>
        <p:spPr>
          <a:xfrm>
            <a:off x="3090647" y="970272"/>
            <a:ext cx="7078" cy="6245"/>
          </a:xfrm>
          <a:custGeom>
            <a:rect b="b" l="l" r="r" t="t"/>
            <a:pathLst>
              <a:path extrusionOk="0" h="315" w="357">
                <a:moveTo>
                  <a:pt x="315" y="314"/>
                </a:moveTo>
                <a:lnTo>
                  <a:pt x="356" y="126"/>
                </a:lnTo>
                <a:lnTo>
                  <a:pt x="43" y="0"/>
                </a:lnTo>
                <a:lnTo>
                  <a:pt x="1" y="189"/>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7"/>
          <p:cNvSpPr/>
          <p:nvPr/>
        </p:nvSpPr>
        <p:spPr>
          <a:xfrm>
            <a:off x="3101432" y="974416"/>
            <a:ext cx="7078" cy="5829"/>
          </a:xfrm>
          <a:custGeom>
            <a:rect b="b" l="l" r="r" t="t"/>
            <a:pathLst>
              <a:path extrusionOk="0" h="294" w="357">
                <a:moveTo>
                  <a:pt x="315" y="294"/>
                </a:moveTo>
                <a:lnTo>
                  <a:pt x="356" y="105"/>
                </a:lnTo>
                <a:lnTo>
                  <a:pt x="43" y="1"/>
                </a:lnTo>
                <a:lnTo>
                  <a:pt x="1" y="189"/>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7"/>
          <p:cNvSpPr/>
          <p:nvPr/>
        </p:nvSpPr>
        <p:spPr>
          <a:xfrm>
            <a:off x="3045029" y="960320"/>
            <a:ext cx="7058" cy="4996"/>
          </a:xfrm>
          <a:custGeom>
            <a:rect b="b" l="l" r="r" t="t"/>
            <a:pathLst>
              <a:path extrusionOk="0" h="252" w="356">
                <a:moveTo>
                  <a:pt x="335" y="251"/>
                </a:moveTo>
                <a:lnTo>
                  <a:pt x="356" y="63"/>
                </a:lnTo>
                <a:lnTo>
                  <a:pt x="21" y="0"/>
                </a:lnTo>
                <a:lnTo>
                  <a:pt x="0" y="189"/>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7"/>
          <p:cNvSpPr/>
          <p:nvPr/>
        </p:nvSpPr>
        <p:spPr>
          <a:xfrm>
            <a:off x="3056647" y="961985"/>
            <a:ext cx="7058" cy="5412"/>
          </a:xfrm>
          <a:custGeom>
            <a:rect b="b" l="l" r="r" t="t"/>
            <a:pathLst>
              <a:path extrusionOk="0" h="273" w="356">
                <a:moveTo>
                  <a:pt x="314" y="272"/>
                </a:moveTo>
                <a:lnTo>
                  <a:pt x="356" y="63"/>
                </a:lnTo>
                <a:lnTo>
                  <a:pt x="42" y="0"/>
                </a:lnTo>
                <a:lnTo>
                  <a:pt x="0" y="209"/>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7"/>
          <p:cNvSpPr/>
          <p:nvPr/>
        </p:nvSpPr>
        <p:spPr>
          <a:xfrm>
            <a:off x="3067828" y="964463"/>
            <a:ext cx="7078" cy="5412"/>
          </a:xfrm>
          <a:custGeom>
            <a:rect b="b" l="l" r="r" t="t"/>
            <a:pathLst>
              <a:path extrusionOk="0" h="273" w="357">
                <a:moveTo>
                  <a:pt x="336" y="273"/>
                </a:moveTo>
                <a:lnTo>
                  <a:pt x="357" y="84"/>
                </a:lnTo>
                <a:lnTo>
                  <a:pt x="43" y="1"/>
                </a:lnTo>
                <a:lnTo>
                  <a:pt x="1" y="189"/>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7"/>
          <p:cNvSpPr/>
          <p:nvPr/>
        </p:nvSpPr>
        <p:spPr>
          <a:xfrm>
            <a:off x="3010177" y="957822"/>
            <a:ext cx="6661" cy="4183"/>
          </a:xfrm>
          <a:custGeom>
            <a:rect b="b" l="l" r="r" t="t"/>
            <a:pathLst>
              <a:path extrusionOk="0" h="211" w="336">
                <a:moveTo>
                  <a:pt x="335" y="210"/>
                </a:moveTo>
                <a:lnTo>
                  <a:pt x="335" y="1"/>
                </a:lnTo>
                <a:lnTo>
                  <a:pt x="1" y="1"/>
                </a:lnTo>
                <a:lnTo>
                  <a:pt x="1" y="189"/>
                </a:ln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7"/>
          <p:cNvSpPr/>
          <p:nvPr/>
        </p:nvSpPr>
        <p:spPr>
          <a:xfrm>
            <a:off x="3022211" y="958238"/>
            <a:ext cx="6661" cy="4163"/>
          </a:xfrm>
          <a:custGeom>
            <a:rect b="b" l="l" r="r" t="t"/>
            <a:pathLst>
              <a:path extrusionOk="0" h="210" w="336">
                <a:moveTo>
                  <a:pt x="314" y="210"/>
                </a:moveTo>
                <a:lnTo>
                  <a:pt x="335" y="1"/>
                </a:lnTo>
                <a:lnTo>
                  <a:pt x="0" y="1"/>
                </a:lnTo>
                <a:lnTo>
                  <a:pt x="0" y="189"/>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7"/>
          <p:cNvSpPr/>
          <p:nvPr/>
        </p:nvSpPr>
        <p:spPr>
          <a:xfrm>
            <a:off x="3032996" y="959487"/>
            <a:ext cx="7078" cy="4163"/>
          </a:xfrm>
          <a:custGeom>
            <a:rect b="b" l="l" r="r" t="t"/>
            <a:pathLst>
              <a:path extrusionOk="0" h="210" w="357">
                <a:moveTo>
                  <a:pt x="335" y="210"/>
                </a:moveTo>
                <a:lnTo>
                  <a:pt x="356" y="21"/>
                </a:lnTo>
                <a:cubicBezTo>
                  <a:pt x="251" y="0"/>
                  <a:pt x="147" y="0"/>
                  <a:pt x="21" y="0"/>
                </a:cubicBezTo>
                <a:lnTo>
                  <a:pt x="0" y="189"/>
                </a:lnTo>
                <a:cubicBezTo>
                  <a:pt x="126" y="147"/>
                  <a:pt x="231" y="189"/>
                  <a:pt x="335" y="210"/>
                </a:cubicBez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7"/>
          <p:cNvSpPr/>
          <p:nvPr/>
        </p:nvSpPr>
        <p:spPr>
          <a:xfrm>
            <a:off x="5903798" y="1044862"/>
            <a:ext cx="36184" cy="36238"/>
          </a:xfrm>
          <a:custGeom>
            <a:rect b="b" l="l" r="r" t="t"/>
            <a:pathLst>
              <a:path extrusionOk="0" h="629" w="628">
                <a:moveTo>
                  <a:pt x="314" y="1"/>
                </a:moveTo>
                <a:cubicBezTo>
                  <a:pt x="126" y="1"/>
                  <a:pt x="0" y="126"/>
                  <a:pt x="0" y="315"/>
                </a:cubicBezTo>
                <a:cubicBezTo>
                  <a:pt x="0" y="503"/>
                  <a:pt x="126" y="629"/>
                  <a:pt x="314" y="629"/>
                </a:cubicBezTo>
                <a:cubicBezTo>
                  <a:pt x="502" y="629"/>
                  <a:pt x="628" y="503"/>
                  <a:pt x="628" y="315"/>
                </a:cubicBezTo>
                <a:cubicBezTo>
                  <a:pt x="628" y="168"/>
                  <a:pt x="460" y="22"/>
                  <a:pt x="314"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7"/>
          <p:cNvSpPr/>
          <p:nvPr/>
        </p:nvSpPr>
        <p:spPr>
          <a:xfrm>
            <a:off x="5855572" y="970139"/>
            <a:ext cx="132635" cy="26559"/>
          </a:xfrm>
          <a:custGeom>
            <a:rect b="b" l="l" r="r" t="t"/>
            <a:pathLst>
              <a:path extrusionOk="0" fill="none" h="461" w="2302">
                <a:moveTo>
                  <a:pt x="2302" y="461"/>
                </a:moveTo>
                <a:cubicBezTo>
                  <a:pt x="2009" y="168"/>
                  <a:pt x="1590" y="1"/>
                  <a:pt x="1151" y="1"/>
                </a:cubicBezTo>
                <a:cubicBezTo>
                  <a:pt x="712" y="1"/>
                  <a:pt x="293" y="168"/>
                  <a:pt x="0" y="461"/>
                </a:cubicBezTo>
              </a:path>
            </a:pathLst>
          </a:custGeom>
          <a:solidFill>
            <a:srgbClr val="1EFFC1"/>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7"/>
          <p:cNvSpPr/>
          <p:nvPr/>
        </p:nvSpPr>
        <p:spPr>
          <a:xfrm>
            <a:off x="5884496" y="1009949"/>
            <a:ext cx="74788" cy="15728"/>
          </a:xfrm>
          <a:custGeom>
            <a:rect b="b" l="l" r="r" t="t"/>
            <a:pathLst>
              <a:path extrusionOk="0" fill="none" h="273" w="1298">
                <a:moveTo>
                  <a:pt x="0" y="272"/>
                </a:moveTo>
                <a:cubicBezTo>
                  <a:pt x="147" y="105"/>
                  <a:pt x="377" y="0"/>
                  <a:pt x="649" y="0"/>
                </a:cubicBezTo>
                <a:cubicBezTo>
                  <a:pt x="900" y="0"/>
                  <a:pt x="1151" y="105"/>
                  <a:pt x="1298" y="272"/>
                </a:cubicBezTo>
              </a:path>
            </a:pathLst>
          </a:custGeom>
          <a:solidFill>
            <a:srgbClr val="1EFFC1"/>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7"/>
          <p:cNvSpPr/>
          <p:nvPr/>
        </p:nvSpPr>
        <p:spPr>
          <a:xfrm>
            <a:off x="5884496" y="1009949"/>
            <a:ext cx="74788" cy="15728"/>
          </a:xfrm>
          <a:custGeom>
            <a:rect b="b" l="l" r="r" t="t"/>
            <a:pathLst>
              <a:path extrusionOk="0" fill="none" h="273" w="1298">
                <a:moveTo>
                  <a:pt x="1298" y="272"/>
                </a:moveTo>
                <a:cubicBezTo>
                  <a:pt x="1151" y="105"/>
                  <a:pt x="900" y="0"/>
                  <a:pt x="649" y="0"/>
                </a:cubicBezTo>
                <a:cubicBezTo>
                  <a:pt x="377" y="0"/>
                  <a:pt x="147" y="105"/>
                  <a:pt x="0" y="272"/>
                </a:cubicBezTo>
              </a:path>
            </a:pathLst>
          </a:custGeom>
          <a:solidFill>
            <a:srgbClr val="1EFFC1"/>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7"/>
          <p:cNvSpPr/>
          <p:nvPr/>
        </p:nvSpPr>
        <p:spPr>
          <a:xfrm>
            <a:off x="5824228" y="929177"/>
            <a:ext cx="192903" cy="38600"/>
          </a:xfrm>
          <a:custGeom>
            <a:rect b="b" l="l" r="r" t="t"/>
            <a:pathLst>
              <a:path extrusionOk="0" fill="none" h="670" w="3348">
                <a:moveTo>
                  <a:pt x="3348" y="670"/>
                </a:moveTo>
                <a:cubicBezTo>
                  <a:pt x="2929" y="251"/>
                  <a:pt x="2323" y="0"/>
                  <a:pt x="1674" y="0"/>
                </a:cubicBezTo>
                <a:cubicBezTo>
                  <a:pt x="1004" y="0"/>
                  <a:pt x="440" y="251"/>
                  <a:pt x="0" y="670"/>
                </a:cubicBezTo>
              </a:path>
            </a:pathLst>
          </a:custGeom>
          <a:solidFill>
            <a:srgbClr val="1EFFC1"/>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7"/>
          <p:cNvSpPr/>
          <p:nvPr/>
        </p:nvSpPr>
        <p:spPr>
          <a:xfrm>
            <a:off x="5855572" y="970139"/>
            <a:ext cx="132635" cy="26559"/>
          </a:xfrm>
          <a:custGeom>
            <a:rect b="b" l="l" r="r" t="t"/>
            <a:pathLst>
              <a:path extrusionOk="0" fill="none" h="461" w="2302">
                <a:moveTo>
                  <a:pt x="0" y="461"/>
                </a:moveTo>
                <a:cubicBezTo>
                  <a:pt x="293" y="168"/>
                  <a:pt x="712" y="1"/>
                  <a:pt x="1151" y="1"/>
                </a:cubicBezTo>
                <a:cubicBezTo>
                  <a:pt x="1590" y="1"/>
                  <a:pt x="2009" y="168"/>
                  <a:pt x="2302" y="461"/>
                </a:cubicBezTo>
              </a:path>
            </a:pathLst>
          </a:custGeom>
          <a:solidFill>
            <a:srgbClr val="1EFFC1"/>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7"/>
          <p:cNvSpPr/>
          <p:nvPr/>
        </p:nvSpPr>
        <p:spPr>
          <a:xfrm>
            <a:off x="6241584" y="1811933"/>
            <a:ext cx="4163" cy="6661"/>
          </a:xfrm>
          <a:custGeom>
            <a:rect b="b" l="l" r="r" t="t"/>
            <a:pathLst>
              <a:path extrusionOk="0" h="336" w="210">
                <a:moveTo>
                  <a:pt x="1" y="1"/>
                </a:moveTo>
                <a:lnTo>
                  <a:pt x="210" y="1"/>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7"/>
          <p:cNvSpPr/>
          <p:nvPr/>
        </p:nvSpPr>
        <p:spPr>
          <a:xfrm>
            <a:off x="6241584" y="1799482"/>
            <a:ext cx="4163" cy="6661"/>
          </a:xfrm>
          <a:custGeom>
            <a:rect b="b" l="l" r="r" t="t"/>
            <a:pathLst>
              <a:path extrusionOk="0" h="336" w="210">
                <a:moveTo>
                  <a:pt x="1" y="1"/>
                </a:moveTo>
                <a:lnTo>
                  <a:pt x="210" y="1"/>
                </a:lnTo>
                <a:lnTo>
                  <a:pt x="210" y="336"/>
                </a:lnTo>
                <a:lnTo>
                  <a:pt x="1" y="336"/>
                </a:ln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7"/>
          <p:cNvSpPr/>
          <p:nvPr/>
        </p:nvSpPr>
        <p:spPr>
          <a:xfrm>
            <a:off x="6241584" y="1787052"/>
            <a:ext cx="4163" cy="6641"/>
          </a:xfrm>
          <a:custGeom>
            <a:rect b="b" l="l" r="r" t="t"/>
            <a:pathLst>
              <a:path extrusionOk="0" h="335" w="210">
                <a:moveTo>
                  <a:pt x="1" y="0"/>
                </a:moveTo>
                <a:lnTo>
                  <a:pt x="210" y="0"/>
                </a:lnTo>
                <a:lnTo>
                  <a:pt x="210" y="335"/>
                </a:lnTo>
                <a:lnTo>
                  <a:pt x="1" y="335"/>
                </a:ln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7"/>
          <p:cNvSpPr/>
          <p:nvPr/>
        </p:nvSpPr>
        <p:spPr>
          <a:xfrm>
            <a:off x="6241584" y="1849264"/>
            <a:ext cx="4163" cy="6661"/>
          </a:xfrm>
          <a:custGeom>
            <a:rect b="b" l="l" r="r" t="t"/>
            <a:pathLst>
              <a:path extrusionOk="0" h="336" w="210">
                <a:moveTo>
                  <a:pt x="1" y="1"/>
                </a:moveTo>
                <a:lnTo>
                  <a:pt x="210" y="1"/>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7"/>
          <p:cNvSpPr/>
          <p:nvPr/>
        </p:nvSpPr>
        <p:spPr>
          <a:xfrm>
            <a:off x="6241584" y="1836813"/>
            <a:ext cx="4163" cy="6661"/>
          </a:xfrm>
          <a:custGeom>
            <a:rect b="b" l="l" r="r" t="t"/>
            <a:pathLst>
              <a:path extrusionOk="0" h="336" w="210">
                <a:moveTo>
                  <a:pt x="1" y="1"/>
                </a:moveTo>
                <a:lnTo>
                  <a:pt x="210" y="1"/>
                </a:lnTo>
                <a:lnTo>
                  <a:pt x="210" y="336"/>
                </a:lnTo>
                <a:lnTo>
                  <a:pt x="1" y="33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7"/>
          <p:cNvSpPr/>
          <p:nvPr/>
        </p:nvSpPr>
        <p:spPr>
          <a:xfrm>
            <a:off x="6241584" y="1824383"/>
            <a:ext cx="4163" cy="6641"/>
          </a:xfrm>
          <a:custGeom>
            <a:rect b="b" l="l" r="r" t="t"/>
            <a:pathLst>
              <a:path extrusionOk="0" h="335" w="210">
                <a:moveTo>
                  <a:pt x="1" y="0"/>
                </a:moveTo>
                <a:lnTo>
                  <a:pt x="210" y="0"/>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7"/>
          <p:cNvSpPr/>
          <p:nvPr/>
        </p:nvSpPr>
        <p:spPr>
          <a:xfrm>
            <a:off x="6241584" y="1887011"/>
            <a:ext cx="4163" cy="6661"/>
          </a:xfrm>
          <a:custGeom>
            <a:rect b="b" l="l" r="r" t="t"/>
            <a:pathLst>
              <a:path extrusionOk="0" h="336" w="210">
                <a:moveTo>
                  <a:pt x="1" y="1"/>
                </a:moveTo>
                <a:lnTo>
                  <a:pt x="210" y="1"/>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7"/>
          <p:cNvSpPr/>
          <p:nvPr/>
        </p:nvSpPr>
        <p:spPr>
          <a:xfrm>
            <a:off x="6241584" y="1874561"/>
            <a:ext cx="4163" cy="6661"/>
          </a:xfrm>
          <a:custGeom>
            <a:rect b="b" l="l" r="r" t="t"/>
            <a:pathLst>
              <a:path extrusionOk="0" h="336" w="210">
                <a:moveTo>
                  <a:pt x="1" y="1"/>
                </a:moveTo>
                <a:lnTo>
                  <a:pt x="210" y="1"/>
                </a:lnTo>
                <a:lnTo>
                  <a:pt x="210" y="336"/>
                </a:lnTo>
                <a:lnTo>
                  <a:pt x="1" y="33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7"/>
          <p:cNvSpPr/>
          <p:nvPr/>
        </p:nvSpPr>
        <p:spPr>
          <a:xfrm>
            <a:off x="6241584" y="1862130"/>
            <a:ext cx="4163" cy="6661"/>
          </a:xfrm>
          <a:custGeom>
            <a:rect b="b" l="l" r="r" t="t"/>
            <a:pathLst>
              <a:path extrusionOk="0" h="336" w="210">
                <a:moveTo>
                  <a:pt x="1" y="0"/>
                </a:moveTo>
                <a:lnTo>
                  <a:pt x="210" y="0"/>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7"/>
          <p:cNvSpPr/>
          <p:nvPr/>
        </p:nvSpPr>
        <p:spPr>
          <a:xfrm>
            <a:off x="6241584" y="1924342"/>
            <a:ext cx="4163" cy="6661"/>
          </a:xfrm>
          <a:custGeom>
            <a:rect b="b" l="l" r="r" t="t"/>
            <a:pathLst>
              <a:path extrusionOk="0" h="336" w="210">
                <a:moveTo>
                  <a:pt x="1" y="1"/>
                </a:moveTo>
                <a:lnTo>
                  <a:pt x="210" y="1"/>
                </a:lnTo>
                <a:lnTo>
                  <a:pt x="210" y="336"/>
                </a:lnTo>
                <a:lnTo>
                  <a:pt x="1" y="33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7"/>
          <p:cNvSpPr/>
          <p:nvPr/>
        </p:nvSpPr>
        <p:spPr>
          <a:xfrm>
            <a:off x="6241584" y="1911911"/>
            <a:ext cx="4163" cy="6641"/>
          </a:xfrm>
          <a:custGeom>
            <a:rect b="b" l="l" r="r" t="t"/>
            <a:pathLst>
              <a:path extrusionOk="0" h="335" w="210">
                <a:moveTo>
                  <a:pt x="1" y="0"/>
                </a:moveTo>
                <a:lnTo>
                  <a:pt x="210" y="0"/>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7"/>
          <p:cNvSpPr/>
          <p:nvPr/>
        </p:nvSpPr>
        <p:spPr>
          <a:xfrm>
            <a:off x="6241584" y="1899461"/>
            <a:ext cx="4163" cy="6661"/>
          </a:xfrm>
          <a:custGeom>
            <a:rect b="b" l="l" r="r" t="t"/>
            <a:pathLst>
              <a:path extrusionOk="0" h="336" w="210">
                <a:moveTo>
                  <a:pt x="1" y="0"/>
                </a:moveTo>
                <a:lnTo>
                  <a:pt x="210" y="0"/>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7"/>
          <p:cNvSpPr/>
          <p:nvPr/>
        </p:nvSpPr>
        <p:spPr>
          <a:xfrm>
            <a:off x="6241584" y="1961673"/>
            <a:ext cx="4163" cy="6661"/>
          </a:xfrm>
          <a:custGeom>
            <a:rect b="b" l="l" r="r" t="t"/>
            <a:pathLst>
              <a:path extrusionOk="0" h="336" w="210">
                <a:moveTo>
                  <a:pt x="1" y="1"/>
                </a:moveTo>
                <a:lnTo>
                  <a:pt x="210" y="1"/>
                </a:lnTo>
                <a:lnTo>
                  <a:pt x="210" y="336"/>
                </a:lnTo>
                <a:lnTo>
                  <a:pt x="1" y="33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7"/>
          <p:cNvSpPr/>
          <p:nvPr/>
        </p:nvSpPr>
        <p:spPr>
          <a:xfrm>
            <a:off x="6241584" y="1949242"/>
            <a:ext cx="4163" cy="6641"/>
          </a:xfrm>
          <a:custGeom>
            <a:rect b="b" l="l" r="r" t="t"/>
            <a:pathLst>
              <a:path extrusionOk="0" h="335" w="210">
                <a:moveTo>
                  <a:pt x="1" y="0"/>
                </a:moveTo>
                <a:lnTo>
                  <a:pt x="210" y="0"/>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7"/>
          <p:cNvSpPr/>
          <p:nvPr/>
        </p:nvSpPr>
        <p:spPr>
          <a:xfrm>
            <a:off x="6241584" y="1936792"/>
            <a:ext cx="4163" cy="6661"/>
          </a:xfrm>
          <a:custGeom>
            <a:rect b="b" l="l" r="r" t="t"/>
            <a:pathLst>
              <a:path extrusionOk="0" h="336" w="210">
                <a:moveTo>
                  <a:pt x="1" y="1"/>
                </a:moveTo>
                <a:lnTo>
                  <a:pt x="210" y="1"/>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7"/>
          <p:cNvSpPr/>
          <p:nvPr/>
        </p:nvSpPr>
        <p:spPr>
          <a:xfrm>
            <a:off x="6241584" y="1999023"/>
            <a:ext cx="4163" cy="6641"/>
          </a:xfrm>
          <a:custGeom>
            <a:rect b="b" l="l" r="r" t="t"/>
            <a:pathLst>
              <a:path extrusionOk="0" h="335" w="210">
                <a:moveTo>
                  <a:pt x="1" y="0"/>
                </a:moveTo>
                <a:lnTo>
                  <a:pt x="210" y="0"/>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7"/>
          <p:cNvSpPr/>
          <p:nvPr/>
        </p:nvSpPr>
        <p:spPr>
          <a:xfrm>
            <a:off x="6241584" y="1986573"/>
            <a:ext cx="4163" cy="6661"/>
          </a:xfrm>
          <a:custGeom>
            <a:rect b="b" l="l" r="r" t="t"/>
            <a:pathLst>
              <a:path extrusionOk="0" h="336" w="210">
                <a:moveTo>
                  <a:pt x="1" y="0"/>
                </a:moveTo>
                <a:lnTo>
                  <a:pt x="210" y="0"/>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7"/>
          <p:cNvSpPr/>
          <p:nvPr/>
        </p:nvSpPr>
        <p:spPr>
          <a:xfrm>
            <a:off x="6241584" y="1974123"/>
            <a:ext cx="4163" cy="6661"/>
          </a:xfrm>
          <a:custGeom>
            <a:rect b="b" l="l" r="r" t="t"/>
            <a:pathLst>
              <a:path extrusionOk="0" h="336" w="210">
                <a:moveTo>
                  <a:pt x="1" y="1"/>
                </a:moveTo>
                <a:lnTo>
                  <a:pt x="210" y="1"/>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7"/>
          <p:cNvSpPr/>
          <p:nvPr/>
        </p:nvSpPr>
        <p:spPr>
          <a:xfrm>
            <a:off x="6241584" y="2036771"/>
            <a:ext cx="4163" cy="7058"/>
          </a:xfrm>
          <a:custGeom>
            <a:rect b="b" l="l" r="r" t="t"/>
            <a:pathLst>
              <a:path extrusionOk="0" h="356" w="210">
                <a:moveTo>
                  <a:pt x="1" y="0"/>
                </a:moveTo>
                <a:lnTo>
                  <a:pt x="210" y="0"/>
                </a:lnTo>
                <a:lnTo>
                  <a:pt x="210" y="356"/>
                </a:lnTo>
                <a:lnTo>
                  <a:pt x="1" y="35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7"/>
          <p:cNvSpPr/>
          <p:nvPr/>
        </p:nvSpPr>
        <p:spPr>
          <a:xfrm>
            <a:off x="6241584" y="2024320"/>
            <a:ext cx="4163" cy="6661"/>
          </a:xfrm>
          <a:custGeom>
            <a:rect b="b" l="l" r="r" t="t"/>
            <a:pathLst>
              <a:path extrusionOk="0" h="336" w="210">
                <a:moveTo>
                  <a:pt x="1" y="0"/>
                </a:moveTo>
                <a:lnTo>
                  <a:pt x="210" y="0"/>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7"/>
          <p:cNvSpPr/>
          <p:nvPr/>
        </p:nvSpPr>
        <p:spPr>
          <a:xfrm>
            <a:off x="6241584" y="2011870"/>
            <a:ext cx="4163" cy="6661"/>
          </a:xfrm>
          <a:custGeom>
            <a:rect b="b" l="l" r="r" t="t"/>
            <a:pathLst>
              <a:path extrusionOk="0" h="336" w="210">
                <a:moveTo>
                  <a:pt x="1" y="1"/>
                </a:moveTo>
                <a:lnTo>
                  <a:pt x="210" y="1"/>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7"/>
          <p:cNvSpPr/>
          <p:nvPr/>
        </p:nvSpPr>
        <p:spPr>
          <a:xfrm>
            <a:off x="6241584" y="2074102"/>
            <a:ext cx="4163" cy="6661"/>
          </a:xfrm>
          <a:custGeom>
            <a:rect b="b" l="l" r="r" t="t"/>
            <a:pathLst>
              <a:path extrusionOk="0" h="336" w="210">
                <a:moveTo>
                  <a:pt x="1" y="0"/>
                </a:moveTo>
                <a:lnTo>
                  <a:pt x="210" y="0"/>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7"/>
          <p:cNvSpPr/>
          <p:nvPr/>
        </p:nvSpPr>
        <p:spPr>
          <a:xfrm>
            <a:off x="6241584" y="2061651"/>
            <a:ext cx="4163" cy="6661"/>
          </a:xfrm>
          <a:custGeom>
            <a:rect b="b" l="l" r="r" t="t"/>
            <a:pathLst>
              <a:path extrusionOk="0" h="336" w="210">
                <a:moveTo>
                  <a:pt x="1" y="1"/>
                </a:moveTo>
                <a:lnTo>
                  <a:pt x="210" y="1"/>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7"/>
          <p:cNvSpPr/>
          <p:nvPr/>
        </p:nvSpPr>
        <p:spPr>
          <a:xfrm>
            <a:off x="6241584" y="2049201"/>
            <a:ext cx="4163" cy="7078"/>
          </a:xfrm>
          <a:custGeom>
            <a:rect b="b" l="l" r="r" t="t"/>
            <a:pathLst>
              <a:path extrusionOk="0" h="357" w="210">
                <a:moveTo>
                  <a:pt x="1" y="1"/>
                </a:moveTo>
                <a:lnTo>
                  <a:pt x="210" y="1"/>
                </a:lnTo>
                <a:lnTo>
                  <a:pt x="210" y="357"/>
                </a:lnTo>
                <a:lnTo>
                  <a:pt x="1" y="357"/>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7"/>
          <p:cNvSpPr/>
          <p:nvPr/>
        </p:nvSpPr>
        <p:spPr>
          <a:xfrm>
            <a:off x="6241584" y="2111432"/>
            <a:ext cx="4163" cy="7078"/>
          </a:xfrm>
          <a:custGeom>
            <a:rect b="b" l="l" r="r" t="t"/>
            <a:pathLst>
              <a:path extrusionOk="0" h="357" w="210">
                <a:moveTo>
                  <a:pt x="1" y="0"/>
                </a:moveTo>
                <a:lnTo>
                  <a:pt x="210" y="0"/>
                </a:lnTo>
                <a:lnTo>
                  <a:pt x="210" y="356"/>
                </a:lnTo>
                <a:lnTo>
                  <a:pt x="1" y="35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7"/>
          <p:cNvSpPr/>
          <p:nvPr/>
        </p:nvSpPr>
        <p:spPr>
          <a:xfrm>
            <a:off x="6241584" y="2098982"/>
            <a:ext cx="4163" cy="7078"/>
          </a:xfrm>
          <a:custGeom>
            <a:rect b="b" l="l" r="r" t="t"/>
            <a:pathLst>
              <a:path extrusionOk="0" h="357" w="210">
                <a:moveTo>
                  <a:pt x="1" y="1"/>
                </a:moveTo>
                <a:lnTo>
                  <a:pt x="210" y="1"/>
                </a:lnTo>
                <a:lnTo>
                  <a:pt x="210" y="356"/>
                </a:lnTo>
                <a:lnTo>
                  <a:pt x="1" y="35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7"/>
          <p:cNvSpPr/>
          <p:nvPr/>
        </p:nvSpPr>
        <p:spPr>
          <a:xfrm>
            <a:off x="6241584" y="2086532"/>
            <a:ext cx="4163" cy="6661"/>
          </a:xfrm>
          <a:custGeom>
            <a:rect b="b" l="l" r="r" t="t"/>
            <a:pathLst>
              <a:path extrusionOk="0" h="336" w="210">
                <a:moveTo>
                  <a:pt x="1" y="1"/>
                </a:moveTo>
                <a:lnTo>
                  <a:pt x="210" y="1"/>
                </a:lnTo>
                <a:lnTo>
                  <a:pt x="210" y="336"/>
                </a:lnTo>
                <a:lnTo>
                  <a:pt x="1" y="33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7"/>
          <p:cNvSpPr/>
          <p:nvPr/>
        </p:nvSpPr>
        <p:spPr>
          <a:xfrm>
            <a:off x="5261387" y="2279431"/>
            <a:ext cx="117820" cy="452585"/>
          </a:xfrm>
          <a:custGeom>
            <a:rect b="b" l="l" r="r" t="t"/>
            <a:pathLst>
              <a:path extrusionOk="0" h="22829" w="5943">
                <a:moveTo>
                  <a:pt x="5419" y="2469"/>
                </a:moveTo>
                <a:lnTo>
                  <a:pt x="5419" y="3662"/>
                </a:lnTo>
                <a:lnTo>
                  <a:pt x="523" y="3662"/>
                </a:lnTo>
                <a:lnTo>
                  <a:pt x="523" y="2469"/>
                </a:lnTo>
                <a:close/>
                <a:moveTo>
                  <a:pt x="5419" y="4227"/>
                </a:moveTo>
                <a:lnTo>
                  <a:pt x="5419" y="5420"/>
                </a:lnTo>
                <a:lnTo>
                  <a:pt x="523" y="5420"/>
                </a:lnTo>
                <a:lnTo>
                  <a:pt x="523" y="4227"/>
                </a:lnTo>
                <a:close/>
                <a:moveTo>
                  <a:pt x="5419" y="5964"/>
                </a:moveTo>
                <a:lnTo>
                  <a:pt x="5419" y="7177"/>
                </a:lnTo>
                <a:lnTo>
                  <a:pt x="523" y="7177"/>
                </a:lnTo>
                <a:lnTo>
                  <a:pt x="523" y="5964"/>
                </a:lnTo>
                <a:close/>
                <a:moveTo>
                  <a:pt x="5419" y="7721"/>
                </a:moveTo>
                <a:lnTo>
                  <a:pt x="5419" y="8935"/>
                </a:lnTo>
                <a:lnTo>
                  <a:pt x="523" y="8935"/>
                </a:lnTo>
                <a:lnTo>
                  <a:pt x="523" y="7721"/>
                </a:lnTo>
                <a:close/>
                <a:moveTo>
                  <a:pt x="5419" y="9479"/>
                </a:moveTo>
                <a:lnTo>
                  <a:pt x="5419" y="10671"/>
                </a:lnTo>
                <a:lnTo>
                  <a:pt x="523" y="10671"/>
                </a:lnTo>
                <a:lnTo>
                  <a:pt x="523" y="9479"/>
                </a:lnTo>
                <a:close/>
                <a:moveTo>
                  <a:pt x="5419" y="11236"/>
                </a:moveTo>
                <a:lnTo>
                  <a:pt x="5419" y="12429"/>
                </a:lnTo>
                <a:lnTo>
                  <a:pt x="523" y="12429"/>
                </a:lnTo>
                <a:lnTo>
                  <a:pt x="523" y="11236"/>
                </a:lnTo>
                <a:close/>
                <a:moveTo>
                  <a:pt x="5419" y="12952"/>
                </a:moveTo>
                <a:lnTo>
                  <a:pt x="5419" y="14166"/>
                </a:lnTo>
                <a:lnTo>
                  <a:pt x="523" y="14166"/>
                </a:lnTo>
                <a:lnTo>
                  <a:pt x="523" y="12952"/>
                </a:lnTo>
                <a:close/>
                <a:moveTo>
                  <a:pt x="5419" y="14710"/>
                </a:moveTo>
                <a:lnTo>
                  <a:pt x="5419" y="15902"/>
                </a:lnTo>
                <a:lnTo>
                  <a:pt x="523" y="15902"/>
                </a:lnTo>
                <a:lnTo>
                  <a:pt x="523" y="14710"/>
                </a:lnTo>
                <a:close/>
                <a:moveTo>
                  <a:pt x="5419" y="16467"/>
                </a:moveTo>
                <a:lnTo>
                  <a:pt x="5419" y="17660"/>
                </a:lnTo>
                <a:lnTo>
                  <a:pt x="523" y="17660"/>
                </a:lnTo>
                <a:lnTo>
                  <a:pt x="523" y="16467"/>
                </a:lnTo>
                <a:close/>
                <a:moveTo>
                  <a:pt x="5419" y="18183"/>
                </a:moveTo>
                <a:lnTo>
                  <a:pt x="5419" y="19397"/>
                </a:lnTo>
                <a:lnTo>
                  <a:pt x="523" y="19397"/>
                </a:lnTo>
                <a:lnTo>
                  <a:pt x="523" y="18183"/>
                </a:lnTo>
                <a:close/>
                <a:moveTo>
                  <a:pt x="272" y="0"/>
                </a:moveTo>
                <a:cubicBezTo>
                  <a:pt x="146" y="0"/>
                  <a:pt x="0" y="147"/>
                  <a:pt x="0" y="272"/>
                </a:cubicBezTo>
                <a:lnTo>
                  <a:pt x="0" y="22577"/>
                </a:lnTo>
                <a:cubicBezTo>
                  <a:pt x="0" y="22744"/>
                  <a:pt x="146" y="22828"/>
                  <a:pt x="272" y="22828"/>
                </a:cubicBezTo>
                <a:cubicBezTo>
                  <a:pt x="398" y="22828"/>
                  <a:pt x="523" y="22703"/>
                  <a:pt x="523" y="22577"/>
                </a:cubicBezTo>
                <a:lnTo>
                  <a:pt x="523" y="19941"/>
                </a:lnTo>
                <a:lnTo>
                  <a:pt x="5419" y="19941"/>
                </a:lnTo>
                <a:lnTo>
                  <a:pt x="5419" y="22577"/>
                </a:lnTo>
                <a:cubicBezTo>
                  <a:pt x="5419" y="22744"/>
                  <a:pt x="5545" y="22828"/>
                  <a:pt x="5691" y="22828"/>
                </a:cubicBezTo>
                <a:cubicBezTo>
                  <a:pt x="5817" y="22828"/>
                  <a:pt x="5942" y="22703"/>
                  <a:pt x="5942" y="22577"/>
                </a:cubicBezTo>
                <a:lnTo>
                  <a:pt x="5942" y="272"/>
                </a:lnTo>
                <a:cubicBezTo>
                  <a:pt x="5942" y="147"/>
                  <a:pt x="5838" y="0"/>
                  <a:pt x="5691" y="0"/>
                </a:cubicBezTo>
                <a:cubicBezTo>
                  <a:pt x="5524" y="0"/>
                  <a:pt x="5419" y="147"/>
                  <a:pt x="5419" y="272"/>
                </a:cubicBezTo>
                <a:lnTo>
                  <a:pt x="5419" y="1946"/>
                </a:lnTo>
                <a:lnTo>
                  <a:pt x="523" y="1946"/>
                </a:lnTo>
                <a:lnTo>
                  <a:pt x="523" y="272"/>
                </a:lnTo>
                <a:cubicBezTo>
                  <a:pt x="523" y="105"/>
                  <a:pt x="398" y="0"/>
                  <a:pt x="272"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7"/>
          <p:cNvSpPr/>
          <p:nvPr/>
        </p:nvSpPr>
        <p:spPr>
          <a:xfrm>
            <a:off x="5086747" y="1529443"/>
            <a:ext cx="466681" cy="686540"/>
          </a:xfrm>
          <a:custGeom>
            <a:rect b="b" l="l" r="r" t="t"/>
            <a:pathLst>
              <a:path extrusionOk="0" h="34630" w="23540">
                <a:moveTo>
                  <a:pt x="2323" y="1"/>
                </a:moveTo>
                <a:cubicBezTo>
                  <a:pt x="1046" y="1"/>
                  <a:pt x="0" y="1047"/>
                  <a:pt x="0" y="2323"/>
                </a:cubicBezTo>
                <a:lnTo>
                  <a:pt x="0" y="32286"/>
                </a:lnTo>
                <a:cubicBezTo>
                  <a:pt x="0" y="33583"/>
                  <a:pt x="1046" y="34629"/>
                  <a:pt x="2323" y="34629"/>
                </a:cubicBezTo>
                <a:lnTo>
                  <a:pt x="21217" y="34629"/>
                </a:lnTo>
                <a:cubicBezTo>
                  <a:pt x="22493" y="34629"/>
                  <a:pt x="23539" y="33604"/>
                  <a:pt x="23539" y="32286"/>
                </a:cubicBezTo>
                <a:lnTo>
                  <a:pt x="23539" y="2323"/>
                </a:lnTo>
                <a:cubicBezTo>
                  <a:pt x="23539" y="1047"/>
                  <a:pt x="22493" y="1"/>
                  <a:pt x="21217"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7"/>
          <p:cNvSpPr/>
          <p:nvPr/>
        </p:nvSpPr>
        <p:spPr>
          <a:xfrm>
            <a:off x="5117853" y="1560549"/>
            <a:ext cx="404450" cy="624309"/>
          </a:xfrm>
          <a:custGeom>
            <a:rect b="b" l="l" r="r" t="t"/>
            <a:pathLst>
              <a:path extrusionOk="0" h="31491" w="20401">
                <a:moveTo>
                  <a:pt x="754" y="1"/>
                </a:moveTo>
                <a:cubicBezTo>
                  <a:pt x="335" y="1"/>
                  <a:pt x="0" y="336"/>
                  <a:pt x="0" y="754"/>
                </a:cubicBezTo>
                <a:lnTo>
                  <a:pt x="0" y="30717"/>
                </a:lnTo>
                <a:cubicBezTo>
                  <a:pt x="0" y="31135"/>
                  <a:pt x="335" y="31491"/>
                  <a:pt x="754" y="31491"/>
                </a:cubicBezTo>
                <a:lnTo>
                  <a:pt x="754" y="31470"/>
                </a:lnTo>
                <a:lnTo>
                  <a:pt x="19648" y="31470"/>
                </a:lnTo>
                <a:cubicBezTo>
                  <a:pt x="20066" y="31470"/>
                  <a:pt x="20401" y="31135"/>
                  <a:pt x="20401" y="30717"/>
                </a:cubicBezTo>
                <a:lnTo>
                  <a:pt x="20401" y="754"/>
                </a:lnTo>
                <a:cubicBezTo>
                  <a:pt x="20401" y="336"/>
                  <a:pt x="20066" y="1"/>
                  <a:pt x="19648" y="1"/>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7"/>
          <p:cNvSpPr/>
          <p:nvPr/>
        </p:nvSpPr>
        <p:spPr>
          <a:xfrm>
            <a:off x="5175504" y="1736311"/>
            <a:ext cx="278779" cy="4996"/>
          </a:xfrm>
          <a:custGeom>
            <a:rect b="b" l="l" r="r" t="t"/>
            <a:pathLst>
              <a:path extrusionOk="0" h="252" w="14062">
                <a:moveTo>
                  <a:pt x="189" y="0"/>
                </a:moveTo>
                <a:cubicBezTo>
                  <a:pt x="1" y="0"/>
                  <a:pt x="1" y="252"/>
                  <a:pt x="189" y="252"/>
                </a:cubicBezTo>
                <a:lnTo>
                  <a:pt x="13915" y="252"/>
                </a:lnTo>
                <a:cubicBezTo>
                  <a:pt x="14062" y="252"/>
                  <a:pt x="14062" y="0"/>
                  <a:pt x="13915"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7"/>
          <p:cNvSpPr/>
          <p:nvPr/>
        </p:nvSpPr>
        <p:spPr>
          <a:xfrm>
            <a:off x="5175504" y="1684992"/>
            <a:ext cx="278779" cy="4996"/>
          </a:xfrm>
          <a:custGeom>
            <a:rect b="b" l="l" r="r" t="t"/>
            <a:pathLst>
              <a:path extrusionOk="0" h="252" w="14062">
                <a:moveTo>
                  <a:pt x="189" y="1"/>
                </a:moveTo>
                <a:cubicBezTo>
                  <a:pt x="1" y="1"/>
                  <a:pt x="1" y="252"/>
                  <a:pt x="189" y="252"/>
                </a:cubicBezTo>
                <a:lnTo>
                  <a:pt x="13915" y="252"/>
                </a:lnTo>
                <a:cubicBezTo>
                  <a:pt x="14062" y="252"/>
                  <a:pt x="14062" y="1"/>
                  <a:pt x="13915" y="1"/>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7"/>
          <p:cNvSpPr/>
          <p:nvPr/>
        </p:nvSpPr>
        <p:spPr>
          <a:xfrm>
            <a:off x="5175504" y="1785260"/>
            <a:ext cx="278779" cy="5412"/>
          </a:xfrm>
          <a:custGeom>
            <a:rect b="b" l="l" r="r" t="t"/>
            <a:pathLst>
              <a:path extrusionOk="0" h="273" w="14062">
                <a:moveTo>
                  <a:pt x="189" y="0"/>
                </a:moveTo>
                <a:cubicBezTo>
                  <a:pt x="1" y="0"/>
                  <a:pt x="1" y="272"/>
                  <a:pt x="189" y="272"/>
                </a:cubicBezTo>
                <a:lnTo>
                  <a:pt x="13915" y="272"/>
                </a:lnTo>
                <a:cubicBezTo>
                  <a:pt x="14062" y="272"/>
                  <a:pt x="14062" y="0"/>
                  <a:pt x="13915" y="0"/>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7"/>
          <p:cNvSpPr/>
          <p:nvPr/>
        </p:nvSpPr>
        <p:spPr>
          <a:xfrm>
            <a:off x="5175504" y="1886340"/>
            <a:ext cx="278779" cy="5412"/>
          </a:xfrm>
          <a:custGeom>
            <a:rect b="b" l="l" r="r" t="t"/>
            <a:pathLst>
              <a:path extrusionOk="0" h="273" w="14062">
                <a:moveTo>
                  <a:pt x="189" y="1"/>
                </a:moveTo>
                <a:cubicBezTo>
                  <a:pt x="1" y="1"/>
                  <a:pt x="1" y="273"/>
                  <a:pt x="189" y="273"/>
                </a:cubicBezTo>
                <a:lnTo>
                  <a:pt x="13915" y="273"/>
                </a:lnTo>
                <a:cubicBezTo>
                  <a:pt x="14062" y="273"/>
                  <a:pt x="14062" y="1"/>
                  <a:pt x="13915" y="1"/>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7"/>
          <p:cNvSpPr/>
          <p:nvPr/>
        </p:nvSpPr>
        <p:spPr>
          <a:xfrm>
            <a:off x="5175504" y="1938873"/>
            <a:ext cx="278779" cy="5412"/>
          </a:xfrm>
          <a:custGeom>
            <a:rect b="b" l="l" r="r" t="t"/>
            <a:pathLst>
              <a:path extrusionOk="0" h="273" w="14062">
                <a:moveTo>
                  <a:pt x="189" y="0"/>
                </a:moveTo>
                <a:cubicBezTo>
                  <a:pt x="1" y="0"/>
                  <a:pt x="1" y="272"/>
                  <a:pt x="189" y="272"/>
                </a:cubicBezTo>
                <a:lnTo>
                  <a:pt x="13915" y="272"/>
                </a:lnTo>
                <a:cubicBezTo>
                  <a:pt x="14062" y="272"/>
                  <a:pt x="14062" y="0"/>
                  <a:pt x="13915" y="0"/>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7"/>
          <p:cNvSpPr/>
          <p:nvPr/>
        </p:nvSpPr>
        <p:spPr>
          <a:xfrm>
            <a:off x="5175504" y="1988297"/>
            <a:ext cx="278779" cy="5412"/>
          </a:xfrm>
          <a:custGeom>
            <a:rect b="b" l="l" r="r" t="t"/>
            <a:pathLst>
              <a:path extrusionOk="0" h="273" w="14062">
                <a:moveTo>
                  <a:pt x="189" y="1"/>
                </a:moveTo>
                <a:cubicBezTo>
                  <a:pt x="1" y="1"/>
                  <a:pt x="1" y="273"/>
                  <a:pt x="189" y="273"/>
                </a:cubicBezTo>
                <a:lnTo>
                  <a:pt x="13915" y="273"/>
                </a:lnTo>
                <a:cubicBezTo>
                  <a:pt x="14062" y="273"/>
                  <a:pt x="14062" y="1"/>
                  <a:pt x="13915" y="1"/>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7"/>
          <p:cNvSpPr/>
          <p:nvPr/>
        </p:nvSpPr>
        <p:spPr>
          <a:xfrm>
            <a:off x="5676190" y="2546576"/>
            <a:ext cx="90442" cy="135662"/>
          </a:xfrm>
          <a:custGeom>
            <a:rect b="b" l="l" r="r" t="t"/>
            <a:pathLst>
              <a:path extrusionOk="0" h="6843" w="4562">
                <a:moveTo>
                  <a:pt x="2281" y="0"/>
                </a:moveTo>
                <a:cubicBezTo>
                  <a:pt x="1026" y="0"/>
                  <a:pt x="1" y="1025"/>
                  <a:pt x="1" y="2281"/>
                </a:cubicBezTo>
                <a:cubicBezTo>
                  <a:pt x="1" y="3013"/>
                  <a:pt x="335" y="3662"/>
                  <a:pt x="900" y="4080"/>
                </a:cubicBezTo>
                <a:cubicBezTo>
                  <a:pt x="859" y="4206"/>
                  <a:pt x="900" y="5629"/>
                  <a:pt x="900" y="5629"/>
                </a:cubicBezTo>
                <a:cubicBezTo>
                  <a:pt x="900" y="5984"/>
                  <a:pt x="1110" y="6131"/>
                  <a:pt x="1423" y="6256"/>
                </a:cubicBezTo>
                <a:cubicBezTo>
                  <a:pt x="1549" y="6612"/>
                  <a:pt x="1863" y="6842"/>
                  <a:pt x="2281" y="6842"/>
                </a:cubicBezTo>
                <a:cubicBezTo>
                  <a:pt x="2637" y="6842"/>
                  <a:pt x="2993" y="6612"/>
                  <a:pt x="3118" y="6298"/>
                </a:cubicBezTo>
                <a:cubicBezTo>
                  <a:pt x="3432" y="6277"/>
                  <a:pt x="3683" y="6005"/>
                  <a:pt x="3683" y="5671"/>
                </a:cubicBezTo>
                <a:cubicBezTo>
                  <a:pt x="3683" y="5671"/>
                  <a:pt x="3683" y="4206"/>
                  <a:pt x="3662" y="4080"/>
                </a:cubicBezTo>
                <a:cubicBezTo>
                  <a:pt x="4185" y="3662"/>
                  <a:pt x="4562" y="3013"/>
                  <a:pt x="4562" y="2281"/>
                </a:cubicBezTo>
                <a:cubicBezTo>
                  <a:pt x="4562" y="1025"/>
                  <a:pt x="3537" y="0"/>
                  <a:pt x="2281" y="0"/>
                </a:cubicBezTo>
                <a:close/>
              </a:path>
            </a:pathLst>
          </a:custGeom>
          <a:solidFill>
            <a:schemeClr val="l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7"/>
          <p:cNvSpPr/>
          <p:nvPr/>
        </p:nvSpPr>
        <p:spPr>
          <a:xfrm>
            <a:off x="5692783" y="2627463"/>
            <a:ext cx="56025" cy="54776"/>
          </a:xfrm>
          <a:custGeom>
            <a:rect b="b" l="l" r="r" t="t"/>
            <a:pathLst>
              <a:path extrusionOk="0" h="2763" w="2826">
                <a:moveTo>
                  <a:pt x="2804" y="0"/>
                </a:moveTo>
                <a:lnTo>
                  <a:pt x="2804" y="0"/>
                </a:lnTo>
                <a:cubicBezTo>
                  <a:pt x="2805" y="2"/>
                  <a:pt x="2805" y="4"/>
                  <a:pt x="2805" y="5"/>
                </a:cubicBezTo>
                <a:lnTo>
                  <a:pt x="2805" y="5"/>
                </a:lnTo>
                <a:cubicBezTo>
                  <a:pt x="2806" y="4"/>
                  <a:pt x="2805" y="2"/>
                  <a:pt x="2804" y="0"/>
                </a:cubicBezTo>
                <a:close/>
                <a:moveTo>
                  <a:pt x="42" y="0"/>
                </a:moveTo>
                <a:cubicBezTo>
                  <a:pt x="1" y="126"/>
                  <a:pt x="42" y="1549"/>
                  <a:pt x="42" y="1549"/>
                </a:cubicBezTo>
                <a:cubicBezTo>
                  <a:pt x="42" y="1904"/>
                  <a:pt x="252" y="2051"/>
                  <a:pt x="566" y="2176"/>
                </a:cubicBezTo>
                <a:cubicBezTo>
                  <a:pt x="691" y="2532"/>
                  <a:pt x="1005" y="2762"/>
                  <a:pt x="1423" y="2762"/>
                </a:cubicBezTo>
                <a:cubicBezTo>
                  <a:pt x="1779" y="2762"/>
                  <a:pt x="2135" y="2532"/>
                  <a:pt x="2260" y="2218"/>
                </a:cubicBezTo>
                <a:cubicBezTo>
                  <a:pt x="2574" y="2197"/>
                  <a:pt x="2825" y="1925"/>
                  <a:pt x="2825" y="1591"/>
                </a:cubicBezTo>
                <a:cubicBezTo>
                  <a:pt x="2825" y="1591"/>
                  <a:pt x="2825" y="161"/>
                  <a:pt x="2805" y="5"/>
                </a:cubicBezTo>
                <a:lnTo>
                  <a:pt x="2805" y="5"/>
                </a:lnTo>
                <a:cubicBezTo>
                  <a:pt x="2795" y="36"/>
                  <a:pt x="2505" y="47"/>
                  <a:pt x="2116" y="47"/>
                </a:cubicBezTo>
                <a:cubicBezTo>
                  <a:pt x="1298" y="47"/>
                  <a:pt x="42" y="0"/>
                  <a:pt x="42" y="0"/>
                </a:cubicBezTo>
                <a:close/>
              </a:path>
            </a:pathLst>
          </a:cu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7"/>
          <p:cNvSpPr/>
          <p:nvPr/>
        </p:nvSpPr>
        <p:spPr>
          <a:xfrm>
            <a:off x="5656285" y="2530815"/>
            <a:ext cx="24484" cy="24068"/>
          </a:xfrm>
          <a:custGeom>
            <a:rect b="b" l="l" r="r" t="t"/>
            <a:pathLst>
              <a:path extrusionOk="0" h="1214" w="1235">
                <a:moveTo>
                  <a:pt x="210" y="0"/>
                </a:moveTo>
                <a:cubicBezTo>
                  <a:pt x="157" y="0"/>
                  <a:pt x="105" y="21"/>
                  <a:pt x="63" y="63"/>
                </a:cubicBezTo>
                <a:cubicBezTo>
                  <a:pt x="0" y="147"/>
                  <a:pt x="0" y="272"/>
                  <a:pt x="63" y="356"/>
                </a:cubicBezTo>
                <a:lnTo>
                  <a:pt x="879" y="1172"/>
                </a:lnTo>
                <a:cubicBezTo>
                  <a:pt x="942" y="1193"/>
                  <a:pt x="984" y="1214"/>
                  <a:pt x="1046" y="1214"/>
                </a:cubicBezTo>
                <a:cubicBezTo>
                  <a:pt x="1088" y="1214"/>
                  <a:pt x="1151" y="1193"/>
                  <a:pt x="1172" y="1172"/>
                </a:cubicBezTo>
                <a:cubicBezTo>
                  <a:pt x="1235" y="1088"/>
                  <a:pt x="1235" y="942"/>
                  <a:pt x="1172" y="879"/>
                </a:cubicBezTo>
                <a:lnTo>
                  <a:pt x="356" y="63"/>
                </a:lnTo>
                <a:cubicBezTo>
                  <a:pt x="314" y="21"/>
                  <a:pt x="262" y="0"/>
                  <a:pt x="210" y="0"/>
                </a:cubicBezTo>
                <a:close/>
              </a:path>
            </a:pathLst>
          </a:custGeom>
          <a:solidFill>
            <a:schemeClr val="accen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7"/>
          <p:cNvSpPr/>
          <p:nvPr/>
        </p:nvSpPr>
        <p:spPr>
          <a:xfrm>
            <a:off x="5716851" y="2506331"/>
            <a:ext cx="8307" cy="31125"/>
          </a:xfrm>
          <a:custGeom>
            <a:rect b="b" l="l" r="r" t="t"/>
            <a:pathLst>
              <a:path extrusionOk="0" h="1570" w="419">
                <a:moveTo>
                  <a:pt x="209" y="1"/>
                </a:moveTo>
                <a:cubicBezTo>
                  <a:pt x="105" y="1"/>
                  <a:pt x="0" y="105"/>
                  <a:pt x="0" y="210"/>
                </a:cubicBezTo>
                <a:lnTo>
                  <a:pt x="0" y="1361"/>
                </a:lnTo>
                <a:cubicBezTo>
                  <a:pt x="0" y="1465"/>
                  <a:pt x="105" y="1570"/>
                  <a:pt x="209" y="1570"/>
                </a:cubicBezTo>
                <a:cubicBezTo>
                  <a:pt x="335" y="1570"/>
                  <a:pt x="419" y="1465"/>
                  <a:pt x="419" y="1361"/>
                </a:cubicBezTo>
                <a:lnTo>
                  <a:pt x="419" y="210"/>
                </a:lnTo>
                <a:cubicBezTo>
                  <a:pt x="419" y="105"/>
                  <a:pt x="314" y="1"/>
                  <a:pt x="209" y="1"/>
                </a:cubicBezTo>
                <a:close/>
              </a:path>
            </a:pathLst>
          </a:custGeom>
          <a:solidFill>
            <a:schemeClr val="accen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7"/>
          <p:cNvSpPr/>
          <p:nvPr/>
        </p:nvSpPr>
        <p:spPr>
          <a:xfrm>
            <a:off x="5760823" y="2530815"/>
            <a:ext cx="24900" cy="24068"/>
          </a:xfrm>
          <a:custGeom>
            <a:rect b="b" l="l" r="r" t="t"/>
            <a:pathLst>
              <a:path extrusionOk="0" h="1214" w="1256">
                <a:moveTo>
                  <a:pt x="1036" y="0"/>
                </a:moveTo>
                <a:cubicBezTo>
                  <a:pt x="983" y="0"/>
                  <a:pt x="931" y="21"/>
                  <a:pt x="900" y="63"/>
                </a:cubicBezTo>
                <a:lnTo>
                  <a:pt x="84" y="879"/>
                </a:lnTo>
                <a:cubicBezTo>
                  <a:pt x="0" y="963"/>
                  <a:pt x="0" y="1088"/>
                  <a:pt x="84" y="1172"/>
                </a:cubicBezTo>
                <a:cubicBezTo>
                  <a:pt x="126" y="1193"/>
                  <a:pt x="188" y="1214"/>
                  <a:pt x="230" y="1214"/>
                </a:cubicBezTo>
                <a:cubicBezTo>
                  <a:pt x="293" y="1214"/>
                  <a:pt x="335" y="1193"/>
                  <a:pt x="377" y="1172"/>
                </a:cubicBezTo>
                <a:lnTo>
                  <a:pt x="1172" y="356"/>
                </a:lnTo>
                <a:cubicBezTo>
                  <a:pt x="1255" y="272"/>
                  <a:pt x="1255" y="147"/>
                  <a:pt x="1172" y="63"/>
                </a:cubicBezTo>
                <a:cubicBezTo>
                  <a:pt x="1140" y="21"/>
                  <a:pt x="1088" y="0"/>
                  <a:pt x="1036" y="0"/>
                </a:cubicBezTo>
                <a:close/>
              </a:path>
            </a:pathLst>
          </a:cu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7"/>
          <p:cNvSpPr/>
          <p:nvPr/>
        </p:nvSpPr>
        <p:spPr>
          <a:xfrm>
            <a:off x="4455394" y="3101247"/>
            <a:ext cx="406531" cy="701131"/>
          </a:xfrm>
          <a:custGeom>
            <a:rect b="b" l="l" r="r" t="t"/>
            <a:pathLst>
              <a:path extrusionOk="0" h="35366" w="20506">
                <a:moveTo>
                  <a:pt x="7531" y="1"/>
                </a:moveTo>
                <a:cubicBezTo>
                  <a:pt x="7092" y="1"/>
                  <a:pt x="6629" y="79"/>
                  <a:pt x="6424" y="248"/>
                </a:cubicBezTo>
                <a:cubicBezTo>
                  <a:pt x="5943" y="604"/>
                  <a:pt x="5943" y="1964"/>
                  <a:pt x="5943" y="2048"/>
                </a:cubicBezTo>
                <a:lnTo>
                  <a:pt x="5943" y="15920"/>
                </a:lnTo>
                <a:cubicBezTo>
                  <a:pt x="5399" y="15648"/>
                  <a:pt x="4415" y="14246"/>
                  <a:pt x="4269" y="14204"/>
                </a:cubicBezTo>
                <a:cubicBezTo>
                  <a:pt x="5231" y="9162"/>
                  <a:pt x="3181" y="8241"/>
                  <a:pt x="3097" y="8241"/>
                </a:cubicBezTo>
                <a:cubicBezTo>
                  <a:pt x="3029" y="8210"/>
                  <a:pt x="2954" y="8194"/>
                  <a:pt x="2877" y="8194"/>
                </a:cubicBezTo>
                <a:cubicBezTo>
                  <a:pt x="2696" y="8194"/>
                  <a:pt x="2510" y="8286"/>
                  <a:pt x="2407" y="8492"/>
                </a:cubicBezTo>
                <a:cubicBezTo>
                  <a:pt x="1653" y="9852"/>
                  <a:pt x="524" y="11338"/>
                  <a:pt x="210" y="12886"/>
                </a:cubicBezTo>
                <a:cubicBezTo>
                  <a:pt x="0" y="13869"/>
                  <a:pt x="2428" y="21883"/>
                  <a:pt x="4813" y="24101"/>
                </a:cubicBezTo>
                <a:cubicBezTo>
                  <a:pt x="6131" y="25357"/>
                  <a:pt x="6863" y="26926"/>
                  <a:pt x="8056" y="28286"/>
                </a:cubicBezTo>
                <a:cubicBezTo>
                  <a:pt x="9479" y="29939"/>
                  <a:pt x="9835" y="32596"/>
                  <a:pt x="10420" y="34647"/>
                </a:cubicBezTo>
                <a:cubicBezTo>
                  <a:pt x="10462" y="34751"/>
                  <a:pt x="10504" y="34814"/>
                  <a:pt x="10567" y="34877"/>
                </a:cubicBezTo>
                <a:cubicBezTo>
                  <a:pt x="10615" y="35133"/>
                  <a:pt x="10860" y="35366"/>
                  <a:pt x="11160" y="35366"/>
                </a:cubicBezTo>
                <a:cubicBezTo>
                  <a:pt x="11252" y="35366"/>
                  <a:pt x="11348" y="35344"/>
                  <a:pt x="11446" y="35295"/>
                </a:cubicBezTo>
                <a:cubicBezTo>
                  <a:pt x="14291" y="33852"/>
                  <a:pt x="20254" y="31194"/>
                  <a:pt x="20296" y="31090"/>
                </a:cubicBezTo>
                <a:cubicBezTo>
                  <a:pt x="20422" y="30943"/>
                  <a:pt x="20506" y="30776"/>
                  <a:pt x="20401" y="30525"/>
                </a:cubicBezTo>
                <a:cubicBezTo>
                  <a:pt x="20024" y="29520"/>
                  <a:pt x="19187" y="28390"/>
                  <a:pt x="18685" y="27365"/>
                </a:cubicBezTo>
                <a:cubicBezTo>
                  <a:pt x="18392" y="26737"/>
                  <a:pt x="18476" y="26005"/>
                  <a:pt x="18894" y="25461"/>
                </a:cubicBezTo>
                <a:cubicBezTo>
                  <a:pt x="19083" y="25231"/>
                  <a:pt x="19250" y="24959"/>
                  <a:pt x="19418" y="24729"/>
                </a:cubicBezTo>
                <a:cubicBezTo>
                  <a:pt x="19669" y="24352"/>
                  <a:pt x="19899" y="23996"/>
                  <a:pt x="20087" y="23599"/>
                </a:cubicBezTo>
                <a:cubicBezTo>
                  <a:pt x="20234" y="23264"/>
                  <a:pt x="20359" y="22427"/>
                  <a:pt x="20359" y="22302"/>
                </a:cubicBezTo>
                <a:cubicBezTo>
                  <a:pt x="20359" y="22302"/>
                  <a:pt x="20464" y="12928"/>
                  <a:pt x="20464" y="12781"/>
                </a:cubicBezTo>
                <a:cubicBezTo>
                  <a:pt x="20422" y="11944"/>
                  <a:pt x="19920" y="11212"/>
                  <a:pt x="19146" y="10898"/>
                </a:cubicBezTo>
                <a:cubicBezTo>
                  <a:pt x="18908" y="10798"/>
                  <a:pt x="18656" y="10751"/>
                  <a:pt x="18398" y="10751"/>
                </a:cubicBezTo>
                <a:cubicBezTo>
                  <a:pt x="18223" y="10751"/>
                  <a:pt x="18046" y="10772"/>
                  <a:pt x="17869" y="10815"/>
                </a:cubicBezTo>
                <a:cubicBezTo>
                  <a:pt x="17514" y="10898"/>
                  <a:pt x="17262" y="11066"/>
                  <a:pt x="16928" y="11254"/>
                </a:cubicBezTo>
                <a:cubicBezTo>
                  <a:pt x="16489" y="10716"/>
                  <a:pt x="15814" y="10484"/>
                  <a:pt x="15099" y="10484"/>
                </a:cubicBezTo>
                <a:cubicBezTo>
                  <a:pt x="14451" y="10484"/>
                  <a:pt x="13770" y="10675"/>
                  <a:pt x="13203" y="11003"/>
                </a:cubicBezTo>
                <a:cubicBezTo>
                  <a:pt x="12771" y="10589"/>
                  <a:pt x="12202" y="10412"/>
                  <a:pt x="11602" y="10412"/>
                </a:cubicBezTo>
                <a:cubicBezTo>
                  <a:pt x="10777" y="10412"/>
                  <a:pt x="9894" y="10745"/>
                  <a:pt x="9228" y="11254"/>
                </a:cubicBezTo>
                <a:lnTo>
                  <a:pt x="9144" y="11338"/>
                </a:lnTo>
                <a:lnTo>
                  <a:pt x="9144" y="2152"/>
                </a:lnTo>
                <a:cubicBezTo>
                  <a:pt x="9144" y="1964"/>
                  <a:pt x="9060" y="374"/>
                  <a:pt x="8349" y="123"/>
                </a:cubicBezTo>
                <a:cubicBezTo>
                  <a:pt x="8163" y="43"/>
                  <a:pt x="7853" y="1"/>
                  <a:pt x="75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7"/>
          <p:cNvSpPr/>
          <p:nvPr/>
        </p:nvSpPr>
        <p:spPr>
          <a:xfrm>
            <a:off x="4180975" y="978523"/>
            <a:ext cx="155209" cy="142792"/>
          </a:xfrm>
          <a:custGeom>
            <a:rect b="b" l="l" r="r" t="t"/>
            <a:pathLst>
              <a:path extrusionOk="0" h="84743" w="92112">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52643"/>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38"/>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TABLE OF CONTENTS</a:t>
            </a:r>
            <a:endParaRPr/>
          </a:p>
        </p:txBody>
      </p:sp>
      <p:sp>
        <p:nvSpPr>
          <p:cNvPr id="1010" name="Google Shape;1010;p38"/>
          <p:cNvSpPr txBox="1"/>
          <p:nvPr>
            <p:ph idx="2" type="title"/>
          </p:nvPr>
        </p:nvSpPr>
        <p:spPr>
          <a:xfrm>
            <a:off x="5204125" y="1910475"/>
            <a:ext cx="1176900" cy="606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04</a:t>
            </a:r>
            <a:endParaRPr>
              <a:solidFill>
                <a:schemeClr val="accent1"/>
              </a:solidFill>
            </a:endParaRPr>
          </a:p>
        </p:txBody>
      </p:sp>
      <p:sp>
        <p:nvSpPr>
          <p:cNvPr id="1011" name="Google Shape;1011;p38"/>
          <p:cNvSpPr txBox="1"/>
          <p:nvPr>
            <p:ph idx="8" type="title"/>
          </p:nvPr>
        </p:nvSpPr>
        <p:spPr>
          <a:xfrm>
            <a:off x="2923625" y="1789050"/>
            <a:ext cx="1176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chemeClr val="accent1"/>
                </a:solidFill>
              </a:rPr>
              <a:t>01</a:t>
            </a:r>
            <a:endParaRPr>
              <a:solidFill>
                <a:schemeClr val="accent1"/>
              </a:solidFill>
            </a:endParaRPr>
          </a:p>
        </p:txBody>
      </p:sp>
      <p:sp>
        <p:nvSpPr>
          <p:cNvPr id="1012" name="Google Shape;1012;p38"/>
          <p:cNvSpPr txBox="1"/>
          <p:nvPr>
            <p:ph idx="13" type="title"/>
          </p:nvPr>
        </p:nvSpPr>
        <p:spPr>
          <a:xfrm>
            <a:off x="2923625" y="2685775"/>
            <a:ext cx="1176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chemeClr val="accent1"/>
                </a:solidFill>
              </a:rPr>
              <a:t>02</a:t>
            </a:r>
            <a:endParaRPr>
              <a:solidFill>
                <a:schemeClr val="accent1"/>
              </a:solidFill>
            </a:endParaRPr>
          </a:p>
        </p:txBody>
      </p:sp>
      <p:sp>
        <p:nvSpPr>
          <p:cNvPr id="1013" name="Google Shape;1013;p38"/>
          <p:cNvSpPr txBox="1"/>
          <p:nvPr>
            <p:ph idx="15" type="title"/>
          </p:nvPr>
        </p:nvSpPr>
        <p:spPr>
          <a:xfrm>
            <a:off x="2923625" y="3582500"/>
            <a:ext cx="1176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chemeClr val="accent1"/>
                </a:solidFill>
              </a:rPr>
              <a:t>03</a:t>
            </a:r>
            <a:endParaRPr>
              <a:solidFill>
                <a:schemeClr val="accent1"/>
              </a:solidFill>
            </a:endParaRPr>
          </a:p>
        </p:txBody>
      </p:sp>
      <p:sp>
        <p:nvSpPr>
          <p:cNvPr id="1014" name="Google Shape;1014;p38"/>
          <p:cNvSpPr txBox="1"/>
          <p:nvPr>
            <p:ph idx="16" type="ctrTitle"/>
          </p:nvPr>
        </p:nvSpPr>
        <p:spPr>
          <a:xfrm>
            <a:off x="821800" y="1975661"/>
            <a:ext cx="2076000" cy="355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Analysis Strategy</a:t>
            </a:r>
            <a:endParaRPr/>
          </a:p>
        </p:txBody>
      </p:sp>
      <p:sp>
        <p:nvSpPr>
          <p:cNvPr id="1015" name="Google Shape;1015;p38"/>
          <p:cNvSpPr txBox="1"/>
          <p:nvPr>
            <p:ph idx="17" type="ctrTitle"/>
          </p:nvPr>
        </p:nvSpPr>
        <p:spPr>
          <a:xfrm>
            <a:off x="726950" y="2968163"/>
            <a:ext cx="2171400" cy="330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s"/>
              <a:t>Requirements Elicitation Techniques</a:t>
            </a:r>
            <a:endParaRPr/>
          </a:p>
        </p:txBody>
      </p:sp>
      <p:sp>
        <p:nvSpPr>
          <p:cNvPr id="1016" name="Google Shape;1016;p38"/>
          <p:cNvSpPr txBox="1"/>
          <p:nvPr>
            <p:ph idx="18" type="ctrTitle"/>
          </p:nvPr>
        </p:nvSpPr>
        <p:spPr>
          <a:xfrm>
            <a:off x="761750" y="3772113"/>
            <a:ext cx="2101800" cy="330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s"/>
              <a:t>Requirements Definition</a:t>
            </a:r>
            <a:endParaRPr/>
          </a:p>
        </p:txBody>
      </p:sp>
      <p:sp>
        <p:nvSpPr>
          <p:cNvPr id="1017" name="Google Shape;1017;p38"/>
          <p:cNvSpPr txBox="1"/>
          <p:nvPr>
            <p:ph idx="6" type="title"/>
          </p:nvPr>
        </p:nvSpPr>
        <p:spPr>
          <a:xfrm>
            <a:off x="5204125" y="2725200"/>
            <a:ext cx="1176900" cy="606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05</a:t>
            </a:r>
            <a:endParaRPr>
              <a:solidFill>
                <a:schemeClr val="accent1"/>
              </a:solidFill>
            </a:endParaRPr>
          </a:p>
        </p:txBody>
      </p:sp>
      <p:sp>
        <p:nvSpPr>
          <p:cNvPr id="1018" name="Google Shape;1018;p38"/>
          <p:cNvSpPr txBox="1"/>
          <p:nvPr>
            <p:ph idx="19" type="ctrTitle"/>
          </p:nvPr>
        </p:nvSpPr>
        <p:spPr>
          <a:xfrm>
            <a:off x="6461525" y="2109532"/>
            <a:ext cx="2076000" cy="330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Use Case Analysis</a:t>
            </a:r>
            <a:endParaRPr/>
          </a:p>
        </p:txBody>
      </p:sp>
      <p:grpSp>
        <p:nvGrpSpPr>
          <p:cNvPr id="1019" name="Google Shape;1019;p38"/>
          <p:cNvGrpSpPr/>
          <p:nvPr/>
        </p:nvGrpSpPr>
        <p:grpSpPr>
          <a:xfrm>
            <a:off x="3693906" y="1903663"/>
            <a:ext cx="428915" cy="426116"/>
            <a:chOff x="6226275" y="3911538"/>
            <a:chExt cx="900325" cy="894450"/>
          </a:xfrm>
        </p:grpSpPr>
        <p:sp>
          <p:nvSpPr>
            <p:cNvPr id="1020" name="Google Shape;1020;p38"/>
            <p:cNvSpPr/>
            <p:nvPr/>
          </p:nvSpPr>
          <p:spPr>
            <a:xfrm>
              <a:off x="6355100" y="4405488"/>
              <a:ext cx="87300" cy="116625"/>
            </a:xfrm>
            <a:custGeom>
              <a:rect b="b" l="l" r="r" t="t"/>
              <a:pathLst>
                <a:path extrusionOk="0" h="4665" w="3492">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8"/>
            <p:cNvSpPr/>
            <p:nvPr/>
          </p:nvSpPr>
          <p:spPr>
            <a:xfrm>
              <a:off x="6514125" y="4593038"/>
              <a:ext cx="119900" cy="87550"/>
            </a:xfrm>
            <a:custGeom>
              <a:rect b="b" l="l" r="r" t="t"/>
              <a:pathLst>
                <a:path extrusionOk="0" h="3502" w="4796">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8"/>
            <p:cNvSpPr/>
            <p:nvPr/>
          </p:nvSpPr>
          <p:spPr>
            <a:xfrm>
              <a:off x="6330650" y="4455438"/>
              <a:ext cx="258525" cy="246400"/>
            </a:xfrm>
            <a:custGeom>
              <a:rect b="b" l="l" r="r" t="t"/>
              <a:pathLst>
                <a:path extrusionOk="0" h="9856" w="10341">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8"/>
            <p:cNvSpPr/>
            <p:nvPr/>
          </p:nvSpPr>
          <p:spPr>
            <a:xfrm>
              <a:off x="6226275" y="4198463"/>
              <a:ext cx="243025" cy="181575"/>
            </a:xfrm>
            <a:custGeom>
              <a:rect b="b" l="l" r="r" t="t"/>
              <a:pathLst>
                <a:path extrusionOk="0" h="7263" w="9721">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8"/>
            <p:cNvSpPr/>
            <p:nvPr/>
          </p:nvSpPr>
          <p:spPr>
            <a:xfrm>
              <a:off x="6656850" y="4568588"/>
              <a:ext cx="188400" cy="237400"/>
            </a:xfrm>
            <a:custGeom>
              <a:rect b="b" l="l" r="r" t="t"/>
              <a:pathLst>
                <a:path extrusionOk="0" h="9496" w="7536">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8"/>
            <p:cNvSpPr/>
            <p:nvPr/>
          </p:nvSpPr>
          <p:spPr>
            <a:xfrm>
              <a:off x="6718825" y="4152263"/>
              <a:ext cx="172100" cy="156800"/>
            </a:xfrm>
            <a:custGeom>
              <a:rect b="b" l="l" r="r" t="t"/>
              <a:pathLst>
                <a:path extrusionOk="0" h="6272" w="6884">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8"/>
            <p:cNvSpPr/>
            <p:nvPr/>
          </p:nvSpPr>
          <p:spPr>
            <a:xfrm>
              <a:off x="6906375" y="3911538"/>
              <a:ext cx="220225" cy="216700"/>
            </a:xfrm>
            <a:custGeom>
              <a:rect b="b" l="l" r="r" t="t"/>
              <a:pathLst>
                <a:path extrusionOk="0" h="8668" w="8809">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8"/>
            <p:cNvSpPr/>
            <p:nvPr/>
          </p:nvSpPr>
          <p:spPr>
            <a:xfrm>
              <a:off x="6429325" y="3953688"/>
              <a:ext cx="655675" cy="654050"/>
            </a:xfrm>
            <a:custGeom>
              <a:rect b="b" l="l" r="r" t="t"/>
              <a:pathLst>
                <a:path extrusionOk="0" h="26162" w="26227">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8" name="Google Shape;1028;p38"/>
          <p:cNvSpPr/>
          <p:nvPr/>
        </p:nvSpPr>
        <p:spPr>
          <a:xfrm>
            <a:off x="3693894" y="2810588"/>
            <a:ext cx="428938" cy="428938"/>
          </a:xfrm>
          <a:custGeom>
            <a:rect b="b" l="l" r="r" t="t"/>
            <a:pathLst>
              <a:path extrusionOk="0" h="40939" w="40939">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8"/>
          <p:cNvSpPr/>
          <p:nvPr/>
        </p:nvSpPr>
        <p:spPr>
          <a:xfrm>
            <a:off x="5124875" y="3771869"/>
            <a:ext cx="476178" cy="282154"/>
          </a:xfrm>
          <a:custGeom>
            <a:rect b="b" l="l" r="r" t="t"/>
            <a:pathLst>
              <a:path extrusionOk="0" h="31023" w="52356">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D966"/>
              </a:solidFill>
            </a:endParaRPr>
          </a:p>
        </p:txBody>
      </p:sp>
      <p:cxnSp>
        <p:nvCxnSpPr>
          <p:cNvPr id="1030" name="Google Shape;1030;p38"/>
          <p:cNvCxnSpPr/>
          <p:nvPr/>
        </p:nvCxnSpPr>
        <p:spPr>
          <a:xfrm>
            <a:off x="311700" y="1191700"/>
            <a:ext cx="8520600" cy="0"/>
          </a:xfrm>
          <a:prstGeom prst="straightConnector1">
            <a:avLst/>
          </a:prstGeom>
          <a:noFill/>
          <a:ln cap="flat" cmpd="sng" w="9525">
            <a:solidFill>
              <a:schemeClr val="accent1"/>
            </a:solidFill>
            <a:prstDash val="solid"/>
            <a:round/>
            <a:headEnd len="med" w="med" type="none"/>
            <a:tailEnd len="med" w="med" type="none"/>
          </a:ln>
        </p:spPr>
      </p:cxnSp>
      <p:sp>
        <p:nvSpPr>
          <p:cNvPr id="1031" name="Google Shape;1031;p38"/>
          <p:cNvSpPr txBox="1"/>
          <p:nvPr>
            <p:ph idx="21" type="ctrTitle"/>
          </p:nvPr>
        </p:nvSpPr>
        <p:spPr>
          <a:xfrm>
            <a:off x="6461525" y="2888375"/>
            <a:ext cx="2076000" cy="330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Data Flow Diagrams/Process Models</a:t>
            </a:r>
            <a:endParaRPr/>
          </a:p>
        </p:txBody>
      </p:sp>
      <p:sp>
        <p:nvSpPr>
          <p:cNvPr id="1032" name="Google Shape;1032;p38"/>
          <p:cNvSpPr txBox="1"/>
          <p:nvPr>
            <p:ph idx="6" type="title"/>
          </p:nvPr>
        </p:nvSpPr>
        <p:spPr>
          <a:xfrm>
            <a:off x="5182525" y="3582500"/>
            <a:ext cx="1176900" cy="606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06</a:t>
            </a:r>
            <a:endParaRPr>
              <a:solidFill>
                <a:schemeClr val="accent1"/>
              </a:solidFill>
            </a:endParaRPr>
          </a:p>
        </p:txBody>
      </p:sp>
      <p:sp>
        <p:nvSpPr>
          <p:cNvPr id="1033" name="Google Shape;1033;p38"/>
          <p:cNvSpPr txBox="1"/>
          <p:nvPr>
            <p:ph idx="21" type="ctrTitle"/>
          </p:nvPr>
        </p:nvSpPr>
        <p:spPr>
          <a:xfrm>
            <a:off x="6425125" y="3751700"/>
            <a:ext cx="2076000" cy="330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Data Model</a:t>
            </a:r>
            <a:endParaRPr/>
          </a:p>
        </p:txBody>
      </p:sp>
      <p:sp>
        <p:nvSpPr>
          <p:cNvPr id="1034" name="Google Shape;1034;p38"/>
          <p:cNvSpPr/>
          <p:nvPr/>
        </p:nvSpPr>
        <p:spPr>
          <a:xfrm>
            <a:off x="3669574" y="3739147"/>
            <a:ext cx="432979" cy="433828"/>
          </a:xfrm>
          <a:custGeom>
            <a:rect b="b" l="l" r="r" t="t"/>
            <a:pathLst>
              <a:path extrusionOk="0" h="12673" w="12760">
                <a:moveTo>
                  <a:pt x="2225" y="866"/>
                </a:moveTo>
                <a:cubicBezTo>
                  <a:pt x="2371" y="866"/>
                  <a:pt x="2521" y="929"/>
                  <a:pt x="2647" y="1056"/>
                </a:cubicBezTo>
                <a:lnTo>
                  <a:pt x="3245" y="1654"/>
                </a:lnTo>
                <a:lnTo>
                  <a:pt x="1702" y="3166"/>
                </a:lnTo>
                <a:lnTo>
                  <a:pt x="1103" y="2599"/>
                </a:lnTo>
                <a:cubicBezTo>
                  <a:pt x="1072" y="2536"/>
                  <a:pt x="977" y="2473"/>
                  <a:pt x="977" y="2379"/>
                </a:cubicBezTo>
                <a:cubicBezTo>
                  <a:pt x="914" y="2190"/>
                  <a:pt x="946" y="1906"/>
                  <a:pt x="1103" y="1749"/>
                </a:cubicBezTo>
                <a:lnTo>
                  <a:pt x="1828" y="1056"/>
                </a:lnTo>
                <a:cubicBezTo>
                  <a:pt x="1938" y="929"/>
                  <a:pt x="2080" y="866"/>
                  <a:pt x="2225" y="866"/>
                </a:cubicBezTo>
                <a:close/>
                <a:moveTo>
                  <a:pt x="3812" y="2221"/>
                </a:moveTo>
                <a:lnTo>
                  <a:pt x="4506" y="2914"/>
                </a:lnTo>
                <a:lnTo>
                  <a:pt x="2962" y="4427"/>
                </a:lnTo>
                <a:lnTo>
                  <a:pt x="2300" y="3765"/>
                </a:lnTo>
                <a:lnTo>
                  <a:pt x="3812" y="2221"/>
                </a:lnTo>
                <a:close/>
                <a:moveTo>
                  <a:pt x="9452" y="1056"/>
                </a:moveTo>
                <a:lnTo>
                  <a:pt x="11783" y="3387"/>
                </a:lnTo>
                <a:lnTo>
                  <a:pt x="8979" y="6159"/>
                </a:lnTo>
                <a:lnTo>
                  <a:pt x="6648" y="3828"/>
                </a:lnTo>
                <a:lnTo>
                  <a:pt x="7908" y="2599"/>
                </a:lnTo>
                <a:lnTo>
                  <a:pt x="8790" y="3450"/>
                </a:lnTo>
                <a:cubicBezTo>
                  <a:pt x="8869" y="3529"/>
                  <a:pt x="8979" y="3568"/>
                  <a:pt x="9090" y="3568"/>
                </a:cubicBezTo>
                <a:cubicBezTo>
                  <a:pt x="9200" y="3568"/>
                  <a:pt x="9310" y="3529"/>
                  <a:pt x="9389" y="3450"/>
                </a:cubicBezTo>
                <a:cubicBezTo>
                  <a:pt x="9546" y="3292"/>
                  <a:pt x="9546" y="3009"/>
                  <a:pt x="9389" y="2851"/>
                </a:cubicBezTo>
                <a:lnTo>
                  <a:pt x="8507" y="2001"/>
                </a:lnTo>
                <a:lnTo>
                  <a:pt x="9452" y="1056"/>
                </a:lnTo>
                <a:close/>
                <a:moveTo>
                  <a:pt x="5041" y="3450"/>
                </a:moveTo>
                <a:cubicBezTo>
                  <a:pt x="5356" y="3765"/>
                  <a:pt x="10366" y="8711"/>
                  <a:pt x="10523" y="8932"/>
                </a:cubicBezTo>
                <a:lnTo>
                  <a:pt x="8948" y="10412"/>
                </a:lnTo>
                <a:lnTo>
                  <a:pt x="3497" y="4994"/>
                </a:lnTo>
                <a:lnTo>
                  <a:pt x="5041" y="3450"/>
                </a:lnTo>
                <a:close/>
                <a:moveTo>
                  <a:pt x="10996" y="9625"/>
                </a:moveTo>
                <a:lnTo>
                  <a:pt x="11657" y="11610"/>
                </a:lnTo>
                <a:lnTo>
                  <a:pt x="9609" y="10948"/>
                </a:lnTo>
                <a:lnTo>
                  <a:pt x="10996" y="9625"/>
                </a:lnTo>
                <a:close/>
                <a:moveTo>
                  <a:pt x="3939" y="6600"/>
                </a:moveTo>
                <a:lnTo>
                  <a:pt x="6270" y="8932"/>
                </a:lnTo>
                <a:lnTo>
                  <a:pt x="3466" y="11736"/>
                </a:lnTo>
                <a:lnTo>
                  <a:pt x="1135" y="9404"/>
                </a:lnTo>
                <a:lnTo>
                  <a:pt x="2489" y="8050"/>
                </a:lnTo>
                <a:lnTo>
                  <a:pt x="3340" y="8932"/>
                </a:lnTo>
                <a:cubicBezTo>
                  <a:pt x="3419" y="9010"/>
                  <a:pt x="3529" y="9050"/>
                  <a:pt x="3639" y="9050"/>
                </a:cubicBezTo>
                <a:cubicBezTo>
                  <a:pt x="3749" y="9050"/>
                  <a:pt x="3860" y="9010"/>
                  <a:pt x="3939" y="8932"/>
                </a:cubicBezTo>
                <a:cubicBezTo>
                  <a:pt x="4096" y="8774"/>
                  <a:pt x="4096" y="8491"/>
                  <a:pt x="3939" y="8333"/>
                </a:cubicBezTo>
                <a:lnTo>
                  <a:pt x="3088" y="7482"/>
                </a:lnTo>
                <a:lnTo>
                  <a:pt x="3939" y="6600"/>
                </a:lnTo>
                <a:close/>
                <a:moveTo>
                  <a:pt x="2194" y="0"/>
                </a:moveTo>
                <a:cubicBezTo>
                  <a:pt x="1828" y="0"/>
                  <a:pt x="1465" y="142"/>
                  <a:pt x="1198" y="425"/>
                </a:cubicBezTo>
                <a:lnTo>
                  <a:pt x="473" y="1119"/>
                </a:lnTo>
                <a:cubicBezTo>
                  <a:pt x="221" y="1402"/>
                  <a:pt x="95" y="1749"/>
                  <a:pt x="95" y="2127"/>
                </a:cubicBezTo>
                <a:cubicBezTo>
                  <a:pt x="95" y="2473"/>
                  <a:pt x="252" y="2851"/>
                  <a:pt x="473" y="3103"/>
                </a:cubicBezTo>
                <a:lnTo>
                  <a:pt x="1387" y="4017"/>
                </a:lnTo>
                <a:cubicBezTo>
                  <a:pt x="1387" y="4017"/>
                  <a:pt x="2647" y="5277"/>
                  <a:pt x="2615" y="5277"/>
                </a:cubicBezTo>
                <a:lnTo>
                  <a:pt x="3277" y="5939"/>
                </a:lnTo>
                <a:lnTo>
                  <a:pt x="2174" y="7041"/>
                </a:lnTo>
                <a:lnTo>
                  <a:pt x="2048" y="7167"/>
                </a:lnTo>
                <a:lnTo>
                  <a:pt x="158" y="9058"/>
                </a:lnTo>
                <a:cubicBezTo>
                  <a:pt x="0" y="9215"/>
                  <a:pt x="0" y="9467"/>
                  <a:pt x="158" y="9625"/>
                </a:cubicBezTo>
                <a:lnTo>
                  <a:pt x="3088" y="12555"/>
                </a:lnTo>
                <a:cubicBezTo>
                  <a:pt x="3167" y="12634"/>
                  <a:pt x="3269" y="12673"/>
                  <a:pt x="3371" y="12673"/>
                </a:cubicBezTo>
                <a:cubicBezTo>
                  <a:pt x="3474" y="12673"/>
                  <a:pt x="3576" y="12634"/>
                  <a:pt x="3655" y="12555"/>
                </a:cubicBezTo>
                <a:lnTo>
                  <a:pt x="6742" y="9467"/>
                </a:lnTo>
                <a:lnTo>
                  <a:pt x="8570" y="11295"/>
                </a:lnTo>
                <a:cubicBezTo>
                  <a:pt x="8601" y="11326"/>
                  <a:pt x="8633" y="11358"/>
                  <a:pt x="8696" y="11358"/>
                </a:cubicBezTo>
                <a:cubicBezTo>
                  <a:pt x="8759" y="11452"/>
                  <a:pt x="8822" y="11515"/>
                  <a:pt x="8948" y="11578"/>
                </a:cubicBezTo>
                <a:lnTo>
                  <a:pt x="12098" y="12618"/>
                </a:lnTo>
                <a:cubicBezTo>
                  <a:pt x="12147" y="12637"/>
                  <a:pt x="12196" y="12646"/>
                  <a:pt x="12243" y="12646"/>
                </a:cubicBezTo>
                <a:cubicBezTo>
                  <a:pt x="12500" y="12646"/>
                  <a:pt x="12709" y="12380"/>
                  <a:pt x="12602" y="12114"/>
                </a:cubicBezTo>
                <a:lnTo>
                  <a:pt x="11657" y="8963"/>
                </a:lnTo>
                <a:cubicBezTo>
                  <a:pt x="11626" y="8900"/>
                  <a:pt x="11594" y="8806"/>
                  <a:pt x="11468" y="8743"/>
                </a:cubicBezTo>
                <a:cubicBezTo>
                  <a:pt x="11437" y="8648"/>
                  <a:pt x="11531" y="8806"/>
                  <a:pt x="9546" y="6758"/>
                </a:cubicBezTo>
                <a:lnTo>
                  <a:pt x="12602" y="3702"/>
                </a:lnTo>
                <a:cubicBezTo>
                  <a:pt x="12760" y="3544"/>
                  <a:pt x="12760" y="3261"/>
                  <a:pt x="12602" y="3103"/>
                </a:cubicBezTo>
                <a:lnTo>
                  <a:pt x="9704" y="173"/>
                </a:lnTo>
                <a:cubicBezTo>
                  <a:pt x="9625" y="95"/>
                  <a:pt x="9515" y="55"/>
                  <a:pt x="9405" y="55"/>
                </a:cubicBezTo>
                <a:cubicBezTo>
                  <a:pt x="9294" y="55"/>
                  <a:pt x="9184" y="95"/>
                  <a:pt x="9105" y="173"/>
                </a:cubicBezTo>
                <a:lnTo>
                  <a:pt x="7656" y="1654"/>
                </a:lnTo>
                <a:lnTo>
                  <a:pt x="7530" y="1749"/>
                </a:lnTo>
                <a:lnTo>
                  <a:pt x="6049" y="3261"/>
                </a:lnTo>
                <a:lnTo>
                  <a:pt x="3214" y="425"/>
                </a:lnTo>
                <a:cubicBezTo>
                  <a:pt x="2930" y="142"/>
                  <a:pt x="2560" y="0"/>
                  <a:pt x="21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5" name="Google Shape;1035;p38"/>
          <p:cNvGrpSpPr/>
          <p:nvPr/>
        </p:nvGrpSpPr>
        <p:grpSpPr>
          <a:xfrm>
            <a:off x="5146482" y="2861914"/>
            <a:ext cx="432964" cy="431586"/>
            <a:chOff x="5812000" y="2553488"/>
            <a:chExt cx="769850" cy="767400"/>
          </a:xfrm>
        </p:grpSpPr>
        <p:sp>
          <p:nvSpPr>
            <p:cNvPr id="1036" name="Google Shape;1036;p38"/>
            <p:cNvSpPr/>
            <p:nvPr/>
          </p:nvSpPr>
          <p:spPr>
            <a:xfrm>
              <a:off x="5858475" y="2553488"/>
              <a:ext cx="150900" cy="150900"/>
            </a:xfrm>
            <a:custGeom>
              <a:rect b="b" l="l" r="r" t="t"/>
              <a:pathLst>
                <a:path extrusionOk="0" h="6036" w="6036">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8"/>
            <p:cNvSpPr/>
            <p:nvPr/>
          </p:nvSpPr>
          <p:spPr>
            <a:xfrm>
              <a:off x="5812000" y="2732888"/>
              <a:ext cx="244675" cy="425725"/>
            </a:xfrm>
            <a:custGeom>
              <a:rect b="b" l="l" r="r" t="t"/>
              <a:pathLst>
                <a:path extrusionOk="0" h="17029" w="9787">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8"/>
            <p:cNvSpPr/>
            <p:nvPr/>
          </p:nvSpPr>
          <p:spPr>
            <a:xfrm>
              <a:off x="6384475" y="2553488"/>
              <a:ext cx="150875" cy="150900"/>
            </a:xfrm>
            <a:custGeom>
              <a:rect b="b" l="l" r="r" t="t"/>
              <a:pathLst>
                <a:path extrusionOk="0" h="6036" w="6035">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8"/>
            <p:cNvSpPr/>
            <p:nvPr/>
          </p:nvSpPr>
          <p:spPr>
            <a:xfrm>
              <a:off x="6337975" y="2732088"/>
              <a:ext cx="243875" cy="425700"/>
            </a:xfrm>
            <a:custGeom>
              <a:rect b="b" l="l" r="r" t="t"/>
              <a:pathLst>
                <a:path extrusionOk="0" h="17028" w="9755">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8"/>
            <p:cNvSpPr/>
            <p:nvPr/>
          </p:nvSpPr>
          <p:spPr>
            <a:xfrm>
              <a:off x="6057450" y="2834013"/>
              <a:ext cx="279750" cy="486875"/>
            </a:xfrm>
            <a:custGeom>
              <a:rect b="b" l="l" r="r" t="t"/>
              <a:pathLst>
                <a:path extrusionOk="0" h="19475" w="1119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8"/>
            <p:cNvSpPr/>
            <p:nvPr/>
          </p:nvSpPr>
          <p:spPr>
            <a:xfrm>
              <a:off x="6108825" y="2627688"/>
              <a:ext cx="175375" cy="175375"/>
            </a:xfrm>
            <a:custGeom>
              <a:rect b="b" l="l" r="r" t="t"/>
              <a:pathLst>
                <a:path extrusionOk="0" h="7015" w="7015">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2" name="Google Shape;1042;p38"/>
          <p:cNvSpPr/>
          <p:nvPr/>
        </p:nvSpPr>
        <p:spPr>
          <a:xfrm>
            <a:off x="5124880" y="2016566"/>
            <a:ext cx="432968" cy="433836"/>
          </a:xfrm>
          <a:custGeom>
            <a:rect b="b" l="l" r="r" t="t"/>
            <a:pathLst>
              <a:path extrusionOk="0" h="32491" w="32426">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sp>
        <p:nvSpPr>
          <p:cNvPr id="1048" name="Google Shape;1048;p39"/>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Analysis Strategy</a:t>
            </a:r>
            <a:endParaRPr/>
          </a:p>
        </p:txBody>
      </p:sp>
      <p:sp>
        <p:nvSpPr>
          <p:cNvPr id="1049" name="Google Shape;1049;p39"/>
          <p:cNvSpPr txBox="1"/>
          <p:nvPr>
            <p:ph idx="1" type="subTitle"/>
          </p:nvPr>
        </p:nvSpPr>
        <p:spPr>
          <a:xfrm>
            <a:off x="423800" y="1816963"/>
            <a:ext cx="5432100" cy="66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We basically automate the ticketing system of the parking lot company. Instead of using paper for the labeling entrance and exit times, we will be using a QR code system adapted to the parking lots.</a:t>
            </a:r>
            <a:endParaRPr/>
          </a:p>
        </p:txBody>
      </p:sp>
      <p:sp>
        <p:nvSpPr>
          <p:cNvPr id="1050" name="Google Shape;1050;p39"/>
          <p:cNvSpPr txBox="1"/>
          <p:nvPr>
            <p:ph idx="2" type="subTitle"/>
          </p:nvPr>
        </p:nvSpPr>
        <p:spPr>
          <a:xfrm>
            <a:off x="423800" y="3895900"/>
            <a:ext cx="5251500" cy="66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Also, we realized that companies fve parking lots are working independently. With our application, the company not only obtains its financial incomes but also centralizes their parking lots and becomes easier to control their five lots. </a:t>
            </a:r>
            <a:endParaRPr/>
          </a:p>
        </p:txBody>
      </p:sp>
      <p:sp>
        <p:nvSpPr>
          <p:cNvPr id="1051" name="Google Shape;1051;p39"/>
          <p:cNvSpPr txBox="1"/>
          <p:nvPr>
            <p:ph idx="3" type="subTitle"/>
          </p:nvPr>
        </p:nvSpPr>
        <p:spPr>
          <a:xfrm>
            <a:off x="423800" y="2801363"/>
            <a:ext cx="4814700" cy="5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This digitized information of entrance and exit times, allow us to process data and give some analysis of the day by day densities graph of the parking lots.</a:t>
            </a:r>
            <a:endParaRPr/>
          </a:p>
        </p:txBody>
      </p:sp>
      <p:sp>
        <p:nvSpPr>
          <p:cNvPr id="1052" name="Google Shape;1052;p39"/>
          <p:cNvSpPr txBox="1"/>
          <p:nvPr>
            <p:ph type="ctrTitle"/>
          </p:nvPr>
        </p:nvSpPr>
        <p:spPr>
          <a:xfrm>
            <a:off x="423800" y="1620188"/>
            <a:ext cx="2592000" cy="29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Business Process Automation</a:t>
            </a:r>
            <a:endParaRPr/>
          </a:p>
        </p:txBody>
      </p:sp>
      <p:cxnSp>
        <p:nvCxnSpPr>
          <p:cNvPr id="1053" name="Google Shape;1053;p39"/>
          <p:cNvCxnSpPr/>
          <p:nvPr/>
        </p:nvCxnSpPr>
        <p:spPr>
          <a:xfrm>
            <a:off x="311700" y="1191700"/>
            <a:ext cx="8520600" cy="0"/>
          </a:xfrm>
          <a:prstGeom prst="straightConnector1">
            <a:avLst/>
          </a:prstGeom>
          <a:noFill/>
          <a:ln cap="flat" cmpd="sng" w="9525">
            <a:solidFill>
              <a:schemeClr val="accent1"/>
            </a:solidFill>
            <a:prstDash val="solid"/>
            <a:round/>
            <a:headEnd len="med" w="med" type="none"/>
            <a:tailEnd len="med" w="med" type="none"/>
          </a:ln>
        </p:spPr>
      </p:cxnSp>
      <p:sp>
        <p:nvSpPr>
          <p:cNvPr id="1054" name="Google Shape;1054;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grpSp>
        <p:nvGrpSpPr>
          <p:cNvPr id="1055" name="Google Shape;1055;p39"/>
          <p:cNvGrpSpPr/>
          <p:nvPr/>
        </p:nvGrpSpPr>
        <p:grpSpPr>
          <a:xfrm>
            <a:off x="6214626" y="2220365"/>
            <a:ext cx="2342144" cy="1664528"/>
            <a:chOff x="160325" y="221250"/>
            <a:chExt cx="7199950" cy="5116900"/>
          </a:xfrm>
        </p:grpSpPr>
        <p:sp>
          <p:nvSpPr>
            <p:cNvPr id="1056" name="Google Shape;1056;p39"/>
            <p:cNvSpPr/>
            <p:nvPr/>
          </p:nvSpPr>
          <p:spPr>
            <a:xfrm>
              <a:off x="2429200" y="1820275"/>
              <a:ext cx="2493650" cy="3513550"/>
            </a:xfrm>
            <a:custGeom>
              <a:rect b="b" l="l" r="r" t="t"/>
              <a:pathLst>
                <a:path extrusionOk="0" h="140542" w="99746">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9"/>
            <p:cNvSpPr/>
            <p:nvPr/>
          </p:nvSpPr>
          <p:spPr>
            <a:xfrm>
              <a:off x="160325" y="221250"/>
              <a:ext cx="7199950" cy="5116900"/>
            </a:xfrm>
            <a:custGeom>
              <a:rect b="b" l="l" r="r" t="t"/>
              <a:pathLst>
                <a:path extrusionOk="0" h="204676" w="287998">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9"/>
            <p:cNvSpPr/>
            <p:nvPr/>
          </p:nvSpPr>
          <p:spPr>
            <a:xfrm>
              <a:off x="2472425" y="4158300"/>
              <a:ext cx="726075" cy="1175525"/>
            </a:xfrm>
            <a:custGeom>
              <a:rect b="b" l="l" r="r" t="t"/>
              <a:pathLst>
                <a:path extrusionOk="0" h="47021" w="29043">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9"/>
            <p:cNvSpPr/>
            <p:nvPr/>
          </p:nvSpPr>
          <p:spPr>
            <a:xfrm>
              <a:off x="4054175" y="4408950"/>
              <a:ext cx="816800" cy="916225"/>
            </a:xfrm>
            <a:custGeom>
              <a:rect b="b" l="l" r="r" t="t"/>
              <a:pathLst>
                <a:path extrusionOk="0" h="36649" w="32672">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p40"/>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Analysis Strategy</a:t>
            </a:r>
            <a:endParaRPr/>
          </a:p>
        </p:txBody>
      </p:sp>
      <p:sp>
        <p:nvSpPr>
          <p:cNvPr id="1065" name="Google Shape;1065;p40"/>
          <p:cNvSpPr txBox="1"/>
          <p:nvPr>
            <p:ph idx="1" type="subTitle"/>
          </p:nvPr>
        </p:nvSpPr>
        <p:spPr>
          <a:xfrm>
            <a:off x="4376025" y="2196600"/>
            <a:ext cx="4234800" cy="66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Company had problems advertising and managing. With our app, we will give a chance to control all their parking lots from one application. They can receive feedback from customers too. With this situation, the company becomes institutionalized. </a:t>
            </a:r>
            <a:endParaRPr/>
          </a:p>
        </p:txBody>
      </p:sp>
      <p:sp>
        <p:nvSpPr>
          <p:cNvPr id="1066" name="Google Shape;1066;p40"/>
          <p:cNvSpPr txBox="1"/>
          <p:nvPr>
            <p:ph idx="3" type="subTitle"/>
          </p:nvPr>
        </p:nvSpPr>
        <p:spPr>
          <a:xfrm>
            <a:off x="4435050" y="3361325"/>
            <a:ext cx="4099500" cy="5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Also, Since the company and the customers know the density information they are now allowed to find the best available parking lot instead of trying to find an empty  parking lot by going one by one. </a:t>
            </a:r>
            <a:endParaRPr/>
          </a:p>
        </p:txBody>
      </p:sp>
      <p:sp>
        <p:nvSpPr>
          <p:cNvPr id="1067" name="Google Shape;1067;p40"/>
          <p:cNvSpPr txBox="1"/>
          <p:nvPr>
            <p:ph type="ctrTitle"/>
          </p:nvPr>
        </p:nvSpPr>
        <p:spPr>
          <a:xfrm>
            <a:off x="4435050" y="1763675"/>
            <a:ext cx="2592000" cy="29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Business Process Improvement</a:t>
            </a:r>
            <a:endParaRPr/>
          </a:p>
        </p:txBody>
      </p:sp>
      <p:cxnSp>
        <p:nvCxnSpPr>
          <p:cNvPr id="1068" name="Google Shape;1068;p40"/>
          <p:cNvCxnSpPr/>
          <p:nvPr/>
        </p:nvCxnSpPr>
        <p:spPr>
          <a:xfrm>
            <a:off x="311700" y="1191700"/>
            <a:ext cx="8520600" cy="0"/>
          </a:xfrm>
          <a:prstGeom prst="straightConnector1">
            <a:avLst/>
          </a:prstGeom>
          <a:noFill/>
          <a:ln cap="flat" cmpd="sng" w="9525">
            <a:solidFill>
              <a:schemeClr val="accent1"/>
            </a:solidFill>
            <a:prstDash val="solid"/>
            <a:round/>
            <a:headEnd len="med" w="med" type="none"/>
            <a:tailEnd len="med" w="med" type="none"/>
          </a:ln>
        </p:spPr>
      </p:cxnSp>
      <p:sp>
        <p:nvSpPr>
          <p:cNvPr id="1069" name="Google Shape;1069;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1070" name="Google Shape;1070;p40" title="Chart"/>
          <p:cNvPicPr preferRelativeResize="0"/>
          <p:nvPr/>
        </p:nvPicPr>
        <p:blipFill rotWithShape="1">
          <a:blip r:embed="rId3">
            <a:alphaModFix/>
          </a:blip>
          <a:srcRect b="14412" l="0" r="0" t="0"/>
          <a:stretch/>
        </p:blipFill>
        <p:spPr>
          <a:xfrm>
            <a:off x="274075" y="1763675"/>
            <a:ext cx="3769999" cy="1995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4" name="Shape 1074"/>
        <p:cNvGrpSpPr/>
        <p:nvPr/>
      </p:nvGrpSpPr>
      <p:grpSpPr>
        <a:xfrm>
          <a:off x="0" y="0"/>
          <a:ext cx="0" cy="0"/>
          <a:chOff x="0" y="0"/>
          <a:chExt cx="0" cy="0"/>
        </a:xfrm>
      </p:grpSpPr>
      <p:sp>
        <p:nvSpPr>
          <p:cNvPr id="1075" name="Google Shape;1075;p41"/>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Analysis Strategy</a:t>
            </a:r>
            <a:endParaRPr/>
          </a:p>
        </p:txBody>
      </p:sp>
      <p:sp>
        <p:nvSpPr>
          <p:cNvPr id="1076" name="Google Shape;1076;p41"/>
          <p:cNvSpPr txBox="1"/>
          <p:nvPr>
            <p:ph idx="1" type="subTitle"/>
          </p:nvPr>
        </p:nvSpPr>
        <p:spPr>
          <a:xfrm>
            <a:off x="499875" y="1763800"/>
            <a:ext cx="5432100" cy="66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Firstly the idea of Park It was making profit of park lots that not flagship ones, increase density of parking lots. However we realized that the company does not have capacity to manage five parking lots.</a:t>
            </a:r>
            <a:endParaRPr/>
          </a:p>
        </p:txBody>
      </p:sp>
      <p:sp>
        <p:nvSpPr>
          <p:cNvPr id="1077" name="Google Shape;1077;p41"/>
          <p:cNvSpPr txBox="1"/>
          <p:nvPr>
            <p:ph idx="2" type="subTitle"/>
          </p:nvPr>
        </p:nvSpPr>
        <p:spPr>
          <a:xfrm>
            <a:off x="499875" y="3877100"/>
            <a:ext cx="5251500" cy="66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Also thanks to our feedback system, customers can give feedback about their experience in the parking lot. So that company will be able to respond to problems immediately. </a:t>
            </a:r>
            <a:endParaRPr/>
          </a:p>
        </p:txBody>
      </p:sp>
      <p:sp>
        <p:nvSpPr>
          <p:cNvPr id="1078" name="Google Shape;1078;p41"/>
          <p:cNvSpPr txBox="1"/>
          <p:nvPr>
            <p:ph idx="3" type="subTitle"/>
          </p:nvPr>
        </p:nvSpPr>
        <p:spPr>
          <a:xfrm>
            <a:off x="499875" y="2790488"/>
            <a:ext cx="4814700" cy="5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All parking lots are managed like they belong to different companies. Different rules, different prices, obvious differences in service quality etc. With our app, all lots work as one parking lot. </a:t>
            </a:r>
            <a:endParaRPr/>
          </a:p>
        </p:txBody>
      </p:sp>
      <p:sp>
        <p:nvSpPr>
          <p:cNvPr id="1079" name="Google Shape;1079;p41"/>
          <p:cNvSpPr txBox="1"/>
          <p:nvPr>
            <p:ph type="ctrTitle"/>
          </p:nvPr>
        </p:nvSpPr>
        <p:spPr>
          <a:xfrm>
            <a:off x="499875" y="1567025"/>
            <a:ext cx="2592000" cy="29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Business Process Reengineering</a:t>
            </a:r>
            <a:endParaRPr/>
          </a:p>
        </p:txBody>
      </p:sp>
      <p:cxnSp>
        <p:nvCxnSpPr>
          <p:cNvPr id="1080" name="Google Shape;1080;p41"/>
          <p:cNvCxnSpPr/>
          <p:nvPr/>
        </p:nvCxnSpPr>
        <p:spPr>
          <a:xfrm>
            <a:off x="311700" y="1191700"/>
            <a:ext cx="8520600" cy="0"/>
          </a:xfrm>
          <a:prstGeom prst="straightConnector1">
            <a:avLst/>
          </a:prstGeom>
          <a:noFill/>
          <a:ln cap="flat" cmpd="sng" w="9525">
            <a:solidFill>
              <a:schemeClr val="accent1"/>
            </a:solidFill>
            <a:prstDash val="solid"/>
            <a:round/>
            <a:headEnd len="med" w="med" type="none"/>
            <a:tailEnd len="med" w="med" type="none"/>
          </a:ln>
        </p:spPr>
      </p:cxnSp>
      <p:sp>
        <p:nvSpPr>
          <p:cNvPr id="1081" name="Google Shape;1081;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1082" name="Google Shape;1082;p41"/>
          <p:cNvSpPr/>
          <p:nvPr/>
        </p:nvSpPr>
        <p:spPr>
          <a:xfrm>
            <a:off x="6797640" y="2061904"/>
            <a:ext cx="1476741" cy="1959677"/>
          </a:xfrm>
          <a:custGeom>
            <a:rect b="b" l="l" r="r" t="t"/>
            <a:pathLst>
              <a:path extrusionOk="0" h="129096" w="97282">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1"/>
          <p:cNvSpPr/>
          <p:nvPr/>
        </p:nvSpPr>
        <p:spPr>
          <a:xfrm>
            <a:off x="6915832" y="2205507"/>
            <a:ext cx="1241633" cy="1500907"/>
          </a:xfrm>
          <a:custGeom>
            <a:rect b="b" l="l" r="r" t="t"/>
            <a:pathLst>
              <a:path extrusionOk="0" h="98874" w="81794">
                <a:moveTo>
                  <a:pt x="0" y="0"/>
                </a:moveTo>
                <a:lnTo>
                  <a:pt x="0" y="98873"/>
                </a:lnTo>
                <a:lnTo>
                  <a:pt x="81794" y="98873"/>
                </a:lnTo>
                <a:lnTo>
                  <a:pt x="81794" y="0"/>
                </a:ln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1"/>
          <p:cNvSpPr/>
          <p:nvPr/>
        </p:nvSpPr>
        <p:spPr>
          <a:xfrm>
            <a:off x="7453401" y="3781373"/>
            <a:ext cx="185560" cy="159086"/>
          </a:xfrm>
          <a:custGeom>
            <a:rect b="b" l="l" r="r" t="t"/>
            <a:pathLst>
              <a:path extrusionOk="0" h="10480" w="12224">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1"/>
          <p:cNvSpPr/>
          <p:nvPr/>
        </p:nvSpPr>
        <p:spPr>
          <a:xfrm>
            <a:off x="7516944" y="2425359"/>
            <a:ext cx="584612" cy="583352"/>
          </a:xfrm>
          <a:custGeom>
            <a:rect b="b" l="l" r="r" t="t"/>
            <a:pathLst>
              <a:path extrusionOk="0" h="38429" w="38512">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1"/>
          <p:cNvSpPr/>
          <p:nvPr/>
        </p:nvSpPr>
        <p:spPr>
          <a:xfrm>
            <a:off x="7046729" y="2527034"/>
            <a:ext cx="432099" cy="430839"/>
          </a:xfrm>
          <a:custGeom>
            <a:rect b="b" l="l" r="r" t="t"/>
            <a:pathLst>
              <a:path extrusionOk="0" h="28382" w="28465">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1"/>
          <p:cNvSpPr/>
          <p:nvPr/>
        </p:nvSpPr>
        <p:spPr>
          <a:xfrm>
            <a:off x="7164920" y="2934981"/>
            <a:ext cx="636710" cy="635450"/>
          </a:xfrm>
          <a:custGeom>
            <a:rect b="b" l="l" r="r" t="t"/>
            <a:pathLst>
              <a:path extrusionOk="0" h="41861" w="41944">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1" name="Shape 1091"/>
        <p:cNvGrpSpPr/>
        <p:nvPr/>
      </p:nvGrpSpPr>
      <p:grpSpPr>
        <a:xfrm>
          <a:off x="0" y="0"/>
          <a:ext cx="0" cy="0"/>
          <a:chOff x="0" y="0"/>
          <a:chExt cx="0" cy="0"/>
        </a:xfrm>
      </p:grpSpPr>
      <p:sp>
        <p:nvSpPr>
          <p:cNvPr id="1092" name="Google Shape;1092;p42"/>
          <p:cNvSpPr txBox="1"/>
          <p:nvPr>
            <p:ph type="ctrTitle"/>
          </p:nvPr>
        </p:nvSpPr>
        <p:spPr>
          <a:xfrm>
            <a:off x="311700" y="327225"/>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Requirements Elicitation Techniques</a:t>
            </a:r>
            <a:endParaRPr/>
          </a:p>
        </p:txBody>
      </p:sp>
      <p:cxnSp>
        <p:nvCxnSpPr>
          <p:cNvPr id="1093" name="Google Shape;1093;p42"/>
          <p:cNvCxnSpPr/>
          <p:nvPr/>
        </p:nvCxnSpPr>
        <p:spPr>
          <a:xfrm>
            <a:off x="311700" y="874375"/>
            <a:ext cx="8520600" cy="0"/>
          </a:xfrm>
          <a:prstGeom prst="straightConnector1">
            <a:avLst/>
          </a:prstGeom>
          <a:noFill/>
          <a:ln cap="flat" cmpd="sng" w="9525">
            <a:solidFill>
              <a:schemeClr val="accent1"/>
            </a:solidFill>
            <a:prstDash val="solid"/>
            <a:round/>
            <a:headEnd len="med" w="med" type="none"/>
            <a:tailEnd len="med" w="med" type="none"/>
          </a:ln>
        </p:spPr>
      </p:cxnSp>
      <p:sp>
        <p:nvSpPr>
          <p:cNvPr id="1094" name="Google Shape;1094;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1095" name="Google Shape;1095;p42"/>
          <p:cNvSpPr txBox="1"/>
          <p:nvPr/>
        </p:nvSpPr>
        <p:spPr>
          <a:xfrm>
            <a:off x="1643150" y="933825"/>
            <a:ext cx="617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Roboto Light"/>
                <a:ea typeface="Roboto Light"/>
                <a:cs typeface="Roboto Light"/>
                <a:sym typeface="Roboto Light"/>
              </a:rPr>
              <a:t>We used interview elicitation technique. We asked couple of question with company authorities and made survey with customers. </a:t>
            </a:r>
            <a:endParaRPr>
              <a:solidFill>
                <a:schemeClr val="lt1"/>
              </a:solidFill>
              <a:latin typeface="Roboto Light"/>
              <a:ea typeface="Roboto Light"/>
              <a:cs typeface="Roboto Light"/>
              <a:sym typeface="Roboto Light"/>
            </a:endParaRPr>
          </a:p>
        </p:txBody>
      </p:sp>
      <p:sp>
        <p:nvSpPr>
          <p:cNvPr id="1096" name="Google Shape;1096;p42"/>
          <p:cNvSpPr txBox="1"/>
          <p:nvPr/>
        </p:nvSpPr>
        <p:spPr>
          <a:xfrm>
            <a:off x="0" y="2040375"/>
            <a:ext cx="8945100" cy="249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1200">
                <a:solidFill>
                  <a:schemeClr val="lt1"/>
                </a:solidFill>
              </a:rPr>
              <a:t>Question 1: </a:t>
            </a:r>
            <a:r>
              <a:rPr lang="es" sz="1200">
                <a:solidFill>
                  <a:schemeClr val="lt1"/>
                </a:solidFill>
              </a:rPr>
              <a:t>What kind of automation system you are using on your parking lots</a:t>
            </a:r>
            <a:endParaRPr sz="1200">
              <a:solidFill>
                <a:schemeClr val="lt1"/>
              </a:solidFill>
            </a:endParaRPr>
          </a:p>
          <a:p>
            <a:pPr indent="0" lvl="0" marL="0" rtl="0" algn="l">
              <a:lnSpc>
                <a:spcPct val="115000"/>
              </a:lnSpc>
              <a:spcBef>
                <a:spcPts val="0"/>
              </a:spcBef>
              <a:spcAft>
                <a:spcPts val="0"/>
              </a:spcAft>
              <a:buNone/>
            </a:pPr>
            <a:r>
              <a:rPr b="1" lang="es" sz="1200">
                <a:solidFill>
                  <a:schemeClr val="lt1"/>
                </a:solidFill>
              </a:rPr>
              <a:t>Answer: </a:t>
            </a:r>
            <a:r>
              <a:rPr lang="es" sz="1200">
                <a:solidFill>
                  <a:schemeClr val="lt1"/>
                </a:solidFill>
              </a:rPr>
              <a:t>We don't have any automation system. All parking lots using ticket based payment system but they don’t have any connection each other</a:t>
            </a:r>
            <a:endParaRPr sz="1200">
              <a:solidFill>
                <a:schemeClr val="lt1"/>
              </a:solidFill>
            </a:endParaRPr>
          </a:p>
          <a:p>
            <a:pPr indent="0" lvl="0" marL="0" rtl="0" algn="l">
              <a:lnSpc>
                <a:spcPct val="115000"/>
              </a:lnSpc>
              <a:spcBef>
                <a:spcPts val="0"/>
              </a:spcBef>
              <a:spcAft>
                <a:spcPts val="0"/>
              </a:spcAft>
              <a:buNone/>
            </a:pPr>
            <a:r>
              <a:rPr b="1" lang="es" sz="1200">
                <a:solidFill>
                  <a:schemeClr val="lt1"/>
                </a:solidFill>
              </a:rPr>
              <a:t>Question 2: </a:t>
            </a:r>
            <a:r>
              <a:rPr lang="es" sz="1200">
                <a:solidFill>
                  <a:schemeClr val="lt1"/>
                </a:solidFill>
              </a:rPr>
              <a:t>How many parking spaces do you have for each of the parking lots?</a:t>
            </a:r>
            <a:endParaRPr sz="1200">
              <a:solidFill>
                <a:schemeClr val="lt1"/>
              </a:solidFill>
            </a:endParaRPr>
          </a:p>
          <a:p>
            <a:pPr indent="0" lvl="0" marL="0" rtl="0" algn="l">
              <a:lnSpc>
                <a:spcPct val="115000"/>
              </a:lnSpc>
              <a:spcBef>
                <a:spcPts val="0"/>
              </a:spcBef>
              <a:spcAft>
                <a:spcPts val="0"/>
              </a:spcAft>
              <a:buNone/>
            </a:pPr>
            <a:r>
              <a:rPr b="1" lang="es" sz="1200">
                <a:solidFill>
                  <a:schemeClr val="lt1"/>
                </a:solidFill>
              </a:rPr>
              <a:t>Answer:</a:t>
            </a:r>
            <a:r>
              <a:rPr lang="es" sz="1200">
                <a:solidFill>
                  <a:schemeClr val="lt1"/>
                </a:solidFill>
              </a:rPr>
              <a:t> We have five parking lot facilities. two of them our main ones named flagship parking lots. Parking lot capacities are below:</a:t>
            </a:r>
            <a:endParaRPr sz="1200">
              <a:solidFill>
                <a:schemeClr val="lt1"/>
              </a:solidFill>
            </a:endParaRPr>
          </a:p>
          <a:p>
            <a:pPr indent="0" lvl="0" marL="0" rtl="0" algn="l">
              <a:lnSpc>
                <a:spcPct val="115000"/>
              </a:lnSpc>
              <a:spcBef>
                <a:spcPts val="0"/>
              </a:spcBef>
              <a:spcAft>
                <a:spcPts val="0"/>
              </a:spcAft>
              <a:buNone/>
            </a:pPr>
            <a:r>
              <a:rPr lang="es" sz="1200">
                <a:solidFill>
                  <a:schemeClr val="lt1"/>
                </a:solidFill>
              </a:rPr>
              <a:t>#1: 100; #2: 200; #3: 300; #4: 300; #5: 400</a:t>
            </a:r>
            <a:endParaRPr sz="1200">
              <a:solidFill>
                <a:schemeClr val="lt1"/>
              </a:solidFill>
            </a:endParaRPr>
          </a:p>
          <a:p>
            <a:pPr indent="0" lvl="0" marL="0" rtl="0" algn="l">
              <a:lnSpc>
                <a:spcPct val="115000"/>
              </a:lnSpc>
              <a:spcBef>
                <a:spcPts val="0"/>
              </a:spcBef>
              <a:spcAft>
                <a:spcPts val="0"/>
              </a:spcAft>
              <a:buNone/>
            </a:pPr>
            <a:r>
              <a:rPr b="1" lang="es" sz="1200">
                <a:solidFill>
                  <a:schemeClr val="lt1"/>
                </a:solidFill>
              </a:rPr>
              <a:t>Question 3: </a:t>
            </a:r>
            <a:r>
              <a:rPr lang="es" sz="1200">
                <a:solidFill>
                  <a:schemeClr val="lt1"/>
                </a:solidFill>
              </a:rPr>
              <a:t>Are you keeping entrance and exit information of customers?</a:t>
            </a:r>
            <a:endParaRPr sz="1200">
              <a:solidFill>
                <a:schemeClr val="lt1"/>
              </a:solidFill>
            </a:endParaRPr>
          </a:p>
          <a:p>
            <a:pPr indent="0" lvl="0" marL="0" rtl="0" algn="l">
              <a:lnSpc>
                <a:spcPct val="115000"/>
              </a:lnSpc>
              <a:spcBef>
                <a:spcPts val="0"/>
              </a:spcBef>
              <a:spcAft>
                <a:spcPts val="0"/>
              </a:spcAft>
              <a:buNone/>
            </a:pPr>
            <a:r>
              <a:rPr b="1" lang="es" sz="1200">
                <a:solidFill>
                  <a:schemeClr val="lt1"/>
                </a:solidFill>
              </a:rPr>
              <a:t>Answer:</a:t>
            </a:r>
            <a:r>
              <a:rPr lang="es" sz="1200">
                <a:solidFill>
                  <a:schemeClr val="lt1"/>
                </a:solidFill>
              </a:rPr>
              <a:t> We just collect daily entrances of customers of parking lots and number of members. </a:t>
            </a:r>
            <a:endParaRPr sz="1200">
              <a:solidFill>
                <a:schemeClr val="lt1"/>
              </a:solidFill>
            </a:endParaRPr>
          </a:p>
          <a:p>
            <a:pPr indent="0" lvl="0" marL="0" rtl="0" algn="l">
              <a:lnSpc>
                <a:spcPct val="115000"/>
              </a:lnSpc>
              <a:spcBef>
                <a:spcPts val="0"/>
              </a:spcBef>
              <a:spcAft>
                <a:spcPts val="0"/>
              </a:spcAft>
              <a:buNone/>
            </a:pPr>
            <a:r>
              <a:rPr b="1" lang="es" sz="1200">
                <a:solidFill>
                  <a:schemeClr val="lt1"/>
                </a:solidFill>
              </a:rPr>
              <a:t>Question 4: </a:t>
            </a:r>
            <a:r>
              <a:rPr lang="es" sz="1200">
                <a:solidFill>
                  <a:schemeClr val="lt1"/>
                </a:solidFill>
              </a:rPr>
              <a:t>Do you have a certain pricing strategy for your parking lots ?</a:t>
            </a:r>
            <a:endParaRPr sz="1200">
              <a:solidFill>
                <a:schemeClr val="lt1"/>
              </a:solidFill>
            </a:endParaRPr>
          </a:p>
          <a:p>
            <a:pPr indent="0" lvl="0" marL="0" rtl="0" algn="l">
              <a:lnSpc>
                <a:spcPct val="115000"/>
              </a:lnSpc>
              <a:spcBef>
                <a:spcPts val="0"/>
              </a:spcBef>
              <a:spcAft>
                <a:spcPts val="0"/>
              </a:spcAft>
              <a:buNone/>
            </a:pPr>
            <a:r>
              <a:rPr b="1" lang="es" sz="1200">
                <a:solidFill>
                  <a:schemeClr val="lt1"/>
                </a:solidFill>
              </a:rPr>
              <a:t>Answer:</a:t>
            </a:r>
            <a:r>
              <a:rPr lang="es" sz="1200">
                <a:solidFill>
                  <a:schemeClr val="lt1"/>
                </a:solidFill>
              </a:rPr>
              <a:t> We don't have any strategy. We determine our prices according to opponent companies prices.</a:t>
            </a:r>
            <a:endParaRPr sz="12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sp>
        <p:nvSpPr>
          <p:cNvPr id="1101" name="Google Shape;1101;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1102" name="Google Shape;1102;p43"/>
          <p:cNvSpPr txBox="1"/>
          <p:nvPr>
            <p:ph type="ctrTitle"/>
          </p:nvPr>
        </p:nvSpPr>
        <p:spPr>
          <a:xfrm>
            <a:off x="311700" y="144675"/>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Survey we made with customers</a:t>
            </a:r>
            <a:endParaRPr/>
          </a:p>
        </p:txBody>
      </p:sp>
      <p:graphicFrame>
        <p:nvGraphicFramePr>
          <p:cNvPr id="1103" name="Google Shape;1103;p43"/>
          <p:cNvGraphicFramePr/>
          <p:nvPr/>
        </p:nvGraphicFramePr>
        <p:xfrm>
          <a:off x="387775" y="751275"/>
          <a:ext cx="3000000" cy="3000000"/>
        </p:xfrm>
        <a:graphic>
          <a:graphicData uri="http://schemas.openxmlformats.org/drawingml/2006/table">
            <a:tbl>
              <a:tblPr>
                <a:noFill/>
                <a:tableStyleId>{E7836AD0-A916-42B5-BBE7-D4F8855C58F8}</a:tableStyleId>
              </a:tblPr>
              <a:tblGrid>
                <a:gridCol w="381000"/>
                <a:gridCol w="740775"/>
                <a:gridCol w="1107075"/>
                <a:gridCol w="762000"/>
                <a:gridCol w="666750"/>
              </a:tblGrid>
              <a:tr h="687650">
                <a:tc>
                  <a:txBody>
                    <a:bodyPr/>
                    <a:lstStyle/>
                    <a:p>
                      <a:pPr indent="0" lvl="0" marL="0" rtl="0" algn="l">
                        <a:spcBef>
                          <a:spcPts val="0"/>
                        </a:spcBef>
                        <a:spcAft>
                          <a:spcPts val="0"/>
                        </a:spcAft>
                        <a:buNone/>
                      </a:pPr>
                      <a:r>
                        <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s" sz="1200">
                          <a:solidFill>
                            <a:schemeClr val="lt1"/>
                          </a:solidFill>
                        </a:rPr>
                        <a:t>Parking Capacity</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s" sz="1200">
                          <a:solidFill>
                            <a:schemeClr val="lt1"/>
                          </a:solidFill>
                        </a:rPr>
                        <a:t>Cleaning and behaviours of employees</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s" sz="1200">
                          <a:solidFill>
                            <a:schemeClr val="lt1"/>
                          </a:solidFill>
                        </a:rPr>
                        <a:t>PaymentSystem</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s" sz="1200">
                          <a:solidFill>
                            <a:schemeClr val="lt1"/>
                          </a:solidFill>
                        </a:rPr>
                        <a:t>Pricing Policy</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0" rtl="0" algn="ctr">
                        <a:spcBef>
                          <a:spcPts val="0"/>
                        </a:spcBef>
                        <a:spcAft>
                          <a:spcPts val="0"/>
                        </a:spcAft>
                        <a:buNone/>
                      </a:pPr>
                      <a:r>
                        <a:rPr lang="es" sz="1200">
                          <a:solidFill>
                            <a:schemeClr val="lt1"/>
                          </a:solidFill>
                        </a:rPr>
                        <a:t>#1</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3</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4</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1</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2</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99075">
                <a:tc>
                  <a:txBody>
                    <a:bodyPr/>
                    <a:lstStyle/>
                    <a:p>
                      <a:pPr indent="0" lvl="0" marL="0" rtl="0" algn="ctr">
                        <a:spcBef>
                          <a:spcPts val="0"/>
                        </a:spcBef>
                        <a:spcAft>
                          <a:spcPts val="0"/>
                        </a:spcAft>
                        <a:buNone/>
                      </a:pPr>
                      <a:r>
                        <a:rPr lang="es" sz="1200">
                          <a:solidFill>
                            <a:schemeClr val="lt1"/>
                          </a:solidFill>
                        </a:rPr>
                        <a:t>#2</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2</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5</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2</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3</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0" rtl="0" algn="ctr">
                        <a:spcBef>
                          <a:spcPts val="0"/>
                        </a:spcBef>
                        <a:spcAft>
                          <a:spcPts val="0"/>
                        </a:spcAft>
                        <a:buNone/>
                      </a:pPr>
                      <a:r>
                        <a:rPr lang="es" sz="1200">
                          <a:solidFill>
                            <a:schemeClr val="lt1"/>
                          </a:solidFill>
                        </a:rPr>
                        <a:t>#3</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7</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7</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3</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5</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0" rtl="0" algn="ctr">
                        <a:spcBef>
                          <a:spcPts val="0"/>
                        </a:spcBef>
                        <a:spcAft>
                          <a:spcPts val="0"/>
                        </a:spcAft>
                        <a:buNone/>
                      </a:pPr>
                      <a:r>
                        <a:rPr lang="es" sz="1200">
                          <a:solidFill>
                            <a:schemeClr val="lt1"/>
                          </a:solidFill>
                        </a:rPr>
                        <a:t>#4</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8</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3</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2</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6</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0" rtl="0" algn="ctr">
                        <a:spcBef>
                          <a:spcPts val="0"/>
                        </a:spcBef>
                        <a:spcAft>
                          <a:spcPts val="0"/>
                        </a:spcAft>
                        <a:buNone/>
                      </a:pPr>
                      <a:r>
                        <a:rPr lang="es" sz="1200">
                          <a:solidFill>
                            <a:schemeClr val="lt1"/>
                          </a:solidFill>
                        </a:rPr>
                        <a:t>#5</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9</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2</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5</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8</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1104" name="Google Shape;1104;p43"/>
          <p:cNvGraphicFramePr/>
          <p:nvPr/>
        </p:nvGraphicFramePr>
        <p:xfrm>
          <a:off x="4176575" y="751275"/>
          <a:ext cx="3000000" cy="3000000"/>
        </p:xfrm>
        <a:graphic>
          <a:graphicData uri="http://schemas.openxmlformats.org/drawingml/2006/table">
            <a:tbl>
              <a:tblPr>
                <a:noFill/>
                <a:tableStyleId>{E7836AD0-A916-42B5-BBE7-D4F8855C58F8}</a:tableStyleId>
              </a:tblPr>
              <a:tblGrid>
                <a:gridCol w="2218125"/>
                <a:gridCol w="499625"/>
                <a:gridCol w="513750"/>
                <a:gridCol w="499950"/>
                <a:gridCol w="554300"/>
                <a:gridCol w="483325"/>
              </a:tblGrid>
              <a:tr h="12700">
                <a:tc>
                  <a:txBody>
                    <a:bodyPr/>
                    <a:lstStyle/>
                    <a:p>
                      <a:pPr indent="0" lvl="0" marL="0" rtl="0" algn="l">
                        <a:spcBef>
                          <a:spcPts val="0"/>
                        </a:spcBef>
                        <a:spcAft>
                          <a:spcPts val="0"/>
                        </a:spcAft>
                        <a:buNone/>
                      </a:pPr>
                      <a:r>
                        <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#1</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#2</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#3</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#4</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#5</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0" rtl="0" algn="l">
                        <a:spcBef>
                          <a:spcPts val="0"/>
                        </a:spcBef>
                        <a:spcAft>
                          <a:spcPts val="0"/>
                        </a:spcAft>
                        <a:buNone/>
                      </a:pPr>
                      <a:r>
                        <a:rPr lang="es" sz="1200">
                          <a:solidFill>
                            <a:schemeClr val="lt1"/>
                          </a:solidFill>
                        </a:rPr>
                        <a:t>Most of  the time, parking lot is full</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9</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8</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3</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1</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2</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0" rtl="0" algn="l">
                        <a:spcBef>
                          <a:spcPts val="0"/>
                        </a:spcBef>
                        <a:spcAft>
                          <a:spcPts val="0"/>
                        </a:spcAft>
                        <a:buNone/>
                      </a:pPr>
                      <a:r>
                        <a:rPr lang="es" sz="1200">
                          <a:solidFill>
                            <a:schemeClr val="lt1"/>
                          </a:solidFill>
                        </a:rPr>
                        <a:t>Pricing policy is good. </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3</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4</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5</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6</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7</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0" rtl="0" algn="l">
                        <a:spcBef>
                          <a:spcPts val="0"/>
                        </a:spcBef>
                        <a:spcAft>
                          <a:spcPts val="0"/>
                        </a:spcAft>
                        <a:buNone/>
                      </a:pPr>
                      <a:r>
                        <a:rPr lang="es" sz="1200">
                          <a:solidFill>
                            <a:schemeClr val="lt1"/>
                          </a:solidFill>
                        </a:rPr>
                        <a:t>I would like to get membership from this company</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3</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2</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4</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5</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4</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631775">
                <a:tc>
                  <a:txBody>
                    <a:bodyPr/>
                    <a:lstStyle/>
                    <a:p>
                      <a:pPr indent="0" lvl="0" marL="0" rtl="0" algn="l">
                        <a:spcBef>
                          <a:spcPts val="0"/>
                        </a:spcBef>
                        <a:spcAft>
                          <a:spcPts val="0"/>
                        </a:spcAft>
                        <a:buNone/>
                      </a:pPr>
                      <a:r>
                        <a:rPr lang="es" sz="1200">
                          <a:solidFill>
                            <a:schemeClr val="lt1"/>
                          </a:solidFill>
                        </a:rPr>
                        <a:t>There is a queue at the exit due to parking payment</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10</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9</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7</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4</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2</a:t>
                      </a:r>
                      <a:endParaRPr sz="1200">
                        <a:solidFill>
                          <a:schemeClr val="lt1"/>
                        </a:solidFill>
                      </a:endParaRPr>
                    </a:p>
                    <a:p>
                      <a:pPr indent="0" lvl="0" marL="0" rtl="0" algn="ctr">
                        <a:spcBef>
                          <a:spcPts val="0"/>
                        </a:spcBef>
                        <a:spcAft>
                          <a:spcPts val="0"/>
                        </a:spcAft>
                        <a:buNone/>
                      </a:pPr>
                      <a:r>
                        <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1105" name="Google Shape;1105;p43"/>
          <p:cNvGraphicFramePr/>
          <p:nvPr/>
        </p:nvGraphicFramePr>
        <p:xfrm>
          <a:off x="1709738" y="2978800"/>
          <a:ext cx="3000000" cy="3000000"/>
        </p:xfrm>
        <a:graphic>
          <a:graphicData uri="http://schemas.openxmlformats.org/drawingml/2006/table">
            <a:tbl>
              <a:tblPr>
                <a:noFill/>
                <a:tableStyleId>{E7836AD0-A916-42B5-BBE7-D4F8855C58F8}</a:tableStyleId>
              </a:tblPr>
              <a:tblGrid>
                <a:gridCol w="3514725"/>
                <a:gridCol w="438150"/>
                <a:gridCol w="419100"/>
                <a:gridCol w="476250"/>
                <a:gridCol w="447675"/>
                <a:gridCol w="428625"/>
              </a:tblGrid>
              <a:tr h="12700">
                <a:tc>
                  <a:txBody>
                    <a:bodyPr/>
                    <a:lstStyle/>
                    <a:p>
                      <a:pPr indent="0" lvl="0" marL="0" rtl="0" algn="l">
                        <a:spcBef>
                          <a:spcPts val="0"/>
                        </a:spcBef>
                        <a:spcAft>
                          <a:spcPts val="0"/>
                        </a:spcAft>
                        <a:buNone/>
                      </a:pPr>
                      <a:r>
                        <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#1</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#2</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#3</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#4</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#5</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0" rtl="0" algn="l">
                        <a:spcBef>
                          <a:spcPts val="0"/>
                        </a:spcBef>
                        <a:spcAft>
                          <a:spcPts val="0"/>
                        </a:spcAft>
                        <a:buNone/>
                      </a:pPr>
                      <a:r>
                        <a:rPr lang="es" sz="1200">
                          <a:solidFill>
                            <a:schemeClr val="lt1"/>
                          </a:solidFill>
                        </a:rPr>
                        <a:t>Company reserve enough free parking spaces for members</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1</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2</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10</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10</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10</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0" rtl="0" algn="l">
                        <a:spcBef>
                          <a:spcPts val="0"/>
                        </a:spcBef>
                        <a:spcAft>
                          <a:spcPts val="0"/>
                        </a:spcAft>
                        <a:buNone/>
                      </a:pPr>
                      <a:r>
                        <a:rPr lang="es" sz="1200">
                          <a:solidFill>
                            <a:schemeClr val="lt1"/>
                          </a:solidFill>
                        </a:rPr>
                        <a:t>Pricing policy is good</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2</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4</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6</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7</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6</a:t>
                      </a:r>
                      <a:endParaRPr sz="1200">
                        <a:solidFill>
                          <a:schemeClr val="lt1"/>
                        </a:solidFill>
                      </a:endParaRPr>
                    </a:p>
                    <a:p>
                      <a:pPr indent="0" lvl="0" marL="0" rtl="0" algn="ctr">
                        <a:spcBef>
                          <a:spcPts val="0"/>
                        </a:spcBef>
                        <a:spcAft>
                          <a:spcPts val="0"/>
                        </a:spcAft>
                        <a:buNone/>
                      </a:pPr>
                      <a:r>
                        <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0" rtl="0" algn="l">
                        <a:spcBef>
                          <a:spcPts val="0"/>
                        </a:spcBef>
                        <a:spcAft>
                          <a:spcPts val="0"/>
                        </a:spcAft>
                        <a:buNone/>
                      </a:pPr>
                      <a:r>
                        <a:rPr lang="es" sz="1200">
                          <a:solidFill>
                            <a:schemeClr val="lt1"/>
                          </a:solidFill>
                        </a:rPr>
                        <a:t>I recommend your services to my friends</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1</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1</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4</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5</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4</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0" rtl="0" algn="l">
                        <a:spcBef>
                          <a:spcPts val="0"/>
                        </a:spcBef>
                        <a:spcAft>
                          <a:spcPts val="0"/>
                        </a:spcAft>
                        <a:buNone/>
                      </a:pPr>
                      <a:r>
                        <a:rPr lang="es" sz="1200">
                          <a:solidFill>
                            <a:schemeClr val="lt1"/>
                          </a:solidFill>
                        </a:rPr>
                        <a:t>I will extend my membership</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2</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3</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6</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7</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6</a:t>
                      </a:r>
                      <a:endParaRPr sz="1200">
                        <a:solidFill>
                          <a:schemeClr val="lt1"/>
                        </a:solidFill>
                      </a:endParaRPr>
                    </a:p>
                    <a:p>
                      <a:pPr indent="0" lvl="0" marL="0" rtl="0" algn="ctr">
                        <a:spcBef>
                          <a:spcPts val="0"/>
                        </a:spcBef>
                        <a:spcAft>
                          <a:spcPts val="0"/>
                        </a:spcAft>
                        <a:buNone/>
                      </a:pPr>
                      <a:r>
                        <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9" name="Shape 1109"/>
        <p:cNvGrpSpPr/>
        <p:nvPr/>
      </p:nvGrpSpPr>
      <p:grpSpPr>
        <a:xfrm>
          <a:off x="0" y="0"/>
          <a:ext cx="0" cy="0"/>
          <a:chOff x="0" y="0"/>
          <a:chExt cx="0" cy="0"/>
        </a:xfrm>
      </p:grpSpPr>
      <p:sp>
        <p:nvSpPr>
          <p:cNvPr id="1110" name="Google Shape;1110;p44"/>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Feedbacks from Customers</a:t>
            </a:r>
            <a:endParaRPr/>
          </a:p>
        </p:txBody>
      </p:sp>
      <p:sp>
        <p:nvSpPr>
          <p:cNvPr id="1111" name="Google Shape;1111;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1112" name="Google Shape;1112;p44"/>
          <p:cNvSpPr txBox="1"/>
          <p:nvPr/>
        </p:nvSpPr>
        <p:spPr>
          <a:xfrm>
            <a:off x="0" y="1527850"/>
            <a:ext cx="8832300" cy="287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a:solidFill>
                  <a:schemeClr val="lt1"/>
                </a:solidFill>
              </a:rPr>
              <a:t>Question 4: </a:t>
            </a:r>
            <a:r>
              <a:rPr lang="es">
                <a:solidFill>
                  <a:schemeClr val="lt1"/>
                </a:solidFill>
              </a:rPr>
              <a:t>Do you have anything to add to the above survey.</a:t>
            </a:r>
            <a:endParaRPr>
              <a:solidFill>
                <a:schemeClr val="lt1"/>
              </a:solidFill>
            </a:endParaRPr>
          </a:p>
          <a:p>
            <a:pPr indent="0" lvl="0" marL="0" rtl="0" algn="l">
              <a:lnSpc>
                <a:spcPct val="115000"/>
              </a:lnSpc>
              <a:spcBef>
                <a:spcPts val="0"/>
              </a:spcBef>
              <a:spcAft>
                <a:spcPts val="0"/>
              </a:spcAft>
              <a:buNone/>
            </a:pPr>
            <a:r>
              <a:rPr b="1" lang="es">
                <a:solidFill>
                  <a:schemeClr val="lt1"/>
                </a:solidFill>
              </a:rPr>
              <a:t>Customer 1 from #1:</a:t>
            </a:r>
            <a:r>
              <a:rPr lang="es">
                <a:solidFill>
                  <a:schemeClr val="lt1"/>
                </a:solidFill>
              </a:rPr>
              <a:t> I don't want to wait at the entrance and exit due to non-member customers.</a:t>
            </a:r>
            <a:endParaRPr>
              <a:solidFill>
                <a:schemeClr val="lt1"/>
              </a:solidFill>
            </a:endParaRPr>
          </a:p>
          <a:p>
            <a:pPr indent="0" lvl="0" marL="0" rtl="0" algn="l">
              <a:lnSpc>
                <a:spcPct val="115000"/>
              </a:lnSpc>
              <a:spcBef>
                <a:spcPts val="0"/>
              </a:spcBef>
              <a:spcAft>
                <a:spcPts val="0"/>
              </a:spcAft>
              <a:buNone/>
            </a:pPr>
            <a:r>
              <a:rPr b="1" lang="es">
                <a:solidFill>
                  <a:schemeClr val="lt1"/>
                </a:solidFill>
              </a:rPr>
              <a:t>Customer 2 from #1:</a:t>
            </a:r>
            <a:r>
              <a:rPr lang="es">
                <a:solidFill>
                  <a:schemeClr val="lt1"/>
                </a:solidFill>
              </a:rPr>
              <a:t> Sometimes I can't enter the parking lot because the parking lot is over. </a:t>
            </a:r>
            <a:endParaRPr>
              <a:solidFill>
                <a:schemeClr val="lt1"/>
              </a:solidFill>
            </a:endParaRPr>
          </a:p>
          <a:p>
            <a:pPr indent="0" lvl="0" marL="0" rtl="0" algn="l">
              <a:lnSpc>
                <a:spcPct val="115000"/>
              </a:lnSpc>
              <a:spcBef>
                <a:spcPts val="0"/>
              </a:spcBef>
              <a:spcAft>
                <a:spcPts val="0"/>
              </a:spcAft>
              <a:buNone/>
            </a:pPr>
            <a:r>
              <a:rPr b="1" lang="es">
                <a:solidFill>
                  <a:schemeClr val="lt1"/>
                </a:solidFill>
              </a:rPr>
              <a:t>Customer 3 from #3: </a:t>
            </a:r>
            <a:r>
              <a:rPr lang="es">
                <a:solidFill>
                  <a:schemeClr val="lt1"/>
                </a:solidFill>
              </a:rPr>
              <a:t>Parking officer taking more money from the price list. </a:t>
            </a:r>
            <a:endParaRPr>
              <a:solidFill>
                <a:schemeClr val="lt1"/>
              </a:solidFill>
            </a:endParaRPr>
          </a:p>
          <a:p>
            <a:pPr indent="0" lvl="0" marL="0" rtl="0" algn="l">
              <a:lnSpc>
                <a:spcPct val="115000"/>
              </a:lnSpc>
              <a:spcBef>
                <a:spcPts val="0"/>
              </a:spcBef>
              <a:spcAft>
                <a:spcPts val="0"/>
              </a:spcAft>
              <a:buNone/>
            </a:pPr>
            <a:r>
              <a:t/>
            </a:r>
            <a:endParaRPr b="1">
              <a:solidFill>
                <a:schemeClr val="lt1"/>
              </a:solidFill>
            </a:endParaRPr>
          </a:p>
          <a:p>
            <a:pPr indent="0" lvl="0" marL="0" rtl="0" algn="l">
              <a:lnSpc>
                <a:spcPct val="115000"/>
              </a:lnSpc>
              <a:spcBef>
                <a:spcPts val="0"/>
              </a:spcBef>
              <a:spcAft>
                <a:spcPts val="0"/>
              </a:spcAft>
              <a:buNone/>
            </a:pPr>
            <a:r>
              <a:rPr b="1" lang="es">
                <a:solidFill>
                  <a:schemeClr val="lt1"/>
                </a:solidFill>
              </a:rPr>
              <a:t>Note:</a:t>
            </a:r>
            <a:r>
              <a:rPr b="1" lang="es">
                <a:solidFill>
                  <a:schemeClr val="lt1"/>
                </a:solidFill>
              </a:rPr>
              <a:t> After this feedback, The company investigated this issue and realized that some of the parking officers defraud the company. This situation demonstrated how necessary a radical change in the payment system is. </a:t>
            </a:r>
            <a:endParaRPr b="1">
              <a:solidFill>
                <a:schemeClr val="lt1"/>
              </a:solidFill>
            </a:endParaRPr>
          </a:p>
          <a:p>
            <a:pPr indent="0" lvl="0" marL="0" rtl="0" algn="l">
              <a:lnSpc>
                <a:spcPct val="115000"/>
              </a:lnSpc>
              <a:spcBef>
                <a:spcPts val="0"/>
              </a:spcBef>
              <a:spcAft>
                <a:spcPts val="0"/>
              </a:spcAft>
              <a:buNone/>
            </a:pPr>
            <a:r>
              <a:t/>
            </a:r>
            <a:endParaRPr b="1">
              <a:solidFill>
                <a:schemeClr val="lt1"/>
              </a:solidFill>
            </a:endParaRPr>
          </a:p>
          <a:p>
            <a:pPr indent="0" lvl="0" marL="0" rtl="0" algn="l">
              <a:lnSpc>
                <a:spcPct val="115000"/>
              </a:lnSpc>
              <a:spcBef>
                <a:spcPts val="0"/>
              </a:spcBef>
              <a:spcAft>
                <a:spcPts val="0"/>
              </a:spcAft>
              <a:buNone/>
            </a:pPr>
            <a:r>
              <a:rPr b="1" lang="es">
                <a:solidFill>
                  <a:schemeClr val="lt1"/>
                </a:solidFill>
              </a:rPr>
              <a:t>Customer 4 from #5:</a:t>
            </a:r>
            <a:r>
              <a:rPr lang="es">
                <a:solidFill>
                  <a:schemeClr val="lt1"/>
                </a:solidFill>
              </a:rPr>
              <a:t> Parking officers are very rude. I am not surprised why the whole parking lot is empty.                                                  </a:t>
            </a:r>
            <a:endParaRPr>
              <a:solidFill>
                <a:schemeClr val="lt1"/>
              </a:solidFill>
            </a:endParaRPr>
          </a:p>
          <a:p>
            <a:pPr indent="0" lvl="0" marL="0" rtl="0" algn="l">
              <a:lnSpc>
                <a:spcPct val="115000"/>
              </a:lnSpc>
              <a:spcBef>
                <a:spcPts val="0"/>
              </a:spcBef>
              <a:spcAft>
                <a:spcPts val="0"/>
              </a:spcAft>
              <a:buNone/>
            </a:pPr>
            <a:r>
              <a:rPr b="1" lang="es">
                <a:solidFill>
                  <a:schemeClr val="lt1"/>
                </a:solidFill>
              </a:rPr>
              <a:t>Customer 5 from #4: </a:t>
            </a:r>
            <a:r>
              <a:rPr lang="es">
                <a:solidFill>
                  <a:schemeClr val="lt1"/>
                </a:solidFill>
              </a:rPr>
              <a:t>Even #3 is very near to #4, #4 membership price is 50$ expensive than #3. </a:t>
            </a:r>
            <a:endParaRPr sz="16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1116" name="Shape 1116"/>
        <p:cNvGrpSpPr/>
        <p:nvPr/>
      </p:nvGrpSpPr>
      <p:grpSpPr>
        <a:xfrm>
          <a:off x="0" y="0"/>
          <a:ext cx="0" cy="0"/>
          <a:chOff x="0" y="0"/>
          <a:chExt cx="0" cy="0"/>
        </a:xfrm>
      </p:grpSpPr>
      <p:sp>
        <p:nvSpPr>
          <p:cNvPr id="1117" name="Google Shape;1117;p45"/>
          <p:cNvSpPr txBox="1"/>
          <p:nvPr>
            <p:ph idx="4" type="ctrTitle"/>
          </p:nvPr>
        </p:nvSpPr>
        <p:spPr>
          <a:xfrm>
            <a:off x="998325" y="163525"/>
            <a:ext cx="7833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Requirements Definition</a:t>
            </a:r>
            <a:endParaRPr/>
          </a:p>
        </p:txBody>
      </p:sp>
      <p:cxnSp>
        <p:nvCxnSpPr>
          <p:cNvPr id="1118" name="Google Shape;1118;p45"/>
          <p:cNvCxnSpPr/>
          <p:nvPr/>
        </p:nvCxnSpPr>
        <p:spPr>
          <a:xfrm>
            <a:off x="0" y="716550"/>
            <a:ext cx="3340500" cy="0"/>
          </a:xfrm>
          <a:prstGeom prst="straightConnector1">
            <a:avLst/>
          </a:prstGeom>
          <a:noFill/>
          <a:ln cap="flat" cmpd="sng" w="9525">
            <a:solidFill>
              <a:schemeClr val="accent1"/>
            </a:solidFill>
            <a:prstDash val="solid"/>
            <a:round/>
            <a:headEnd len="med" w="med" type="none"/>
            <a:tailEnd len="med" w="med" type="none"/>
          </a:ln>
        </p:spPr>
      </p:cxnSp>
      <p:sp>
        <p:nvSpPr>
          <p:cNvPr id="1119" name="Google Shape;1119;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1120" name="Google Shape;1120;p45"/>
          <p:cNvSpPr txBox="1"/>
          <p:nvPr>
            <p:ph type="ctrTitle"/>
          </p:nvPr>
        </p:nvSpPr>
        <p:spPr>
          <a:xfrm>
            <a:off x="754825" y="998000"/>
            <a:ext cx="2521500" cy="29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1400">
                <a:solidFill>
                  <a:schemeClr val="lt1"/>
                </a:solidFill>
              </a:rPr>
              <a:t>Functional requirements</a:t>
            </a:r>
            <a:endParaRPr sz="1400">
              <a:solidFill>
                <a:schemeClr val="lt1"/>
              </a:solidFill>
            </a:endParaRPr>
          </a:p>
        </p:txBody>
      </p:sp>
      <p:sp>
        <p:nvSpPr>
          <p:cNvPr id="1121" name="Google Shape;1121;p45"/>
          <p:cNvSpPr txBox="1"/>
          <p:nvPr>
            <p:ph idx="4294967295" type="subTitle"/>
          </p:nvPr>
        </p:nvSpPr>
        <p:spPr>
          <a:xfrm>
            <a:off x="222350" y="1485225"/>
            <a:ext cx="4271700" cy="3296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s" sz="1400">
                <a:solidFill>
                  <a:srgbClr val="FFB215"/>
                </a:solidFill>
                <a:latin typeface="Roboto"/>
                <a:ea typeface="Roboto"/>
                <a:cs typeface="Roboto"/>
                <a:sym typeface="Roboto"/>
              </a:rPr>
              <a:t>Information-oriented functional requirements</a:t>
            </a:r>
            <a:endParaRPr b="1" sz="1400">
              <a:solidFill>
                <a:srgbClr val="FFB215"/>
              </a:solidFill>
              <a:latin typeface="Roboto"/>
              <a:ea typeface="Roboto"/>
              <a:cs typeface="Roboto"/>
              <a:sym typeface="Roboto"/>
            </a:endParaRPr>
          </a:p>
          <a:p>
            <a:pPr indent="-317500" lvl="0" marL="914400" rtl="0" algn="l">
              <a:spcBef>
                <a:spcPts val="1600"/>
              </a:spcBef>
              <a:spcAft>
                <a:spcPts val="0"/>
              </a:spcAft>
              <a:buSzPts val="1400"/>
              <a:buChar char="●"/>
            </a:pPr>
            <a:r>
              <a:rPr lang="es" sz="1400"/>
              <a:t>The application should collect data of the customer entrance and exit information for all time.</a:t>
            </a:r>
            <a:endParaRPr sz="1400"/>
          </a:p>
          <a:p>
            <a:pPr indent="-317500" lvl="0" marL="914400" rtl="0" algn="l">
              <a:spcBef>
                <a:spcPts val="0"/>
              </a:spcBef>
              <a:spcAft>
                <a:spcPts val="0"/>
              </a:spcAft>
              <a:buSzPts val="1400"/>
              <a:buChar char="●"/>
            </a:pPr>
            <a:r>
              <a:rPr lang="es" sz="1400"/>
              <a:t>The application should have the real-time density information of the parking lots. </a:t>
            </a:r>
            <a:endParaRPr sz="1400"/>
          </a:p>
          <a:p>
            <a:pPr indent="-317500" lvl="0" marL="914400" rtl="0" algn="l">
              <a:spcBef>
                <a:spcPts val="0"/>
              </a:spcBef>
              <a:spcAft>
                <a:spcPts val="0"/>
              </a:spcAft>
              <a:buSzPts val="1400"/>
              <a:buChar char="●"/>
            </a:pPr>
            <a:r>
              <a:rPr lang="es" sz="1400"/>
              <a:t>The application must include the information about the monthly memberships.</a:t>
            </a:r>
            <a:endParaRPr sz="1400"/>
          </a:p>
          <a:p>
            <a:pPr indent="-317500" lvl="0" marL="914400" rtl="0" algn="l">
              <a:spcBef>
                <a:spcPts val="0"/>
              </a:spcBef>
              <a:spcAft>
                <a:spcPts val="0"/>
              </a:spcAft>
              <a:buSzPts val="1400"/>
              <a:buChar char="●"/>
            </a:pPr>
            <a:r>
              <a:rPr lang="es" sz="1400"/>
              <a:t>The application must include payment features. </a:t>
            </a:r>
            <a:endParaRPr sz="1400"/>
          </a:p>
        </p:txBody>
      </p:sp>
      <p:sp>
        <p:nvSpPr>
          <p:cNvPr id="1122" name="Google Shape;1122;p45"/>
          <p:cNvSpPr txBox="1"/>
          <p:nvPr>
            <p:ph idx="4294967295" type="subTitle"/>
          </p:nvPr>
        </p:nvSpPr>
        <p:spPr>
          <a:xfrm>
            <a:off x="4933250" y="1454175"/>
            <a:ext cx="4029000" cy="29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400">
                <a:solidFill>
                  <a:srgbClr val="FFB215"/>
                </a:solidFill>
                <a:latin typeface="Roboto"/>
                <a:ea typeface="Roboto"/>
                <a:cs typeface="Roboto"/>
                <a:sym typeface="Roboto"/>
              </a:rPr>
              <a:t>Process-oriented functional requirements</a:t>
            </a:r>
            <a:endParaRPr b="1" sz="1400">
              <a:solidFill>
                <a:srgbClr val="FFB215"/>
              </a:solidFill>
              <a:latin typeface="Roboto"/>
              <a:ea typeface="Roboto"/>
              <a:cs typeface="Roboto"/>
              <a:sym typeface="Roboto"/>
            </a:endParaRPr>
          </a:p>
          <a:p>
            <a:pPr indent="-317500" lvl="0" marL="457200" rtl="0" algn="l">
              <a:spcBef>
                <a:spcPts val="1600"/>
              </a:spcBef>
              <a:spcAft>
                <a:spcPts val="0"/>
              </a:spcAft>
              <a:buSzPts val="1400"/>
              <a:buChar char="●"/>
            </a:pPr>
            <a:r>
              <a:rPr lang="es" sz="1400"/>
              <a:t>The application must allow registered users to view their payment details for anytime.</a:t>
            </a:r>
            <a:endParaRPr sz="1400"/>
          </a:p>
          <a:p>
            <a:pPr indent="-317500" lvl="0" marL="457200" rtl="0" algn="l">
              <a:spcBef>
                <a:spcPts val="0"/>
              </a:spcBef>
              <a:spcAft>
                <a:spcPts val="0"/>
              </a:spcAft>
              <a:buSzPts val="1400"/>
              <a:buChar char="●"/>
            </a:pPr>
            <a:r>
              <a:rPr lang="es" sz="1400"/>
              <a:t>The application must allow users to check in/out to the parking lot anytime with the QR code system.</a:t>
            </a:r>
            <a:endParaRPr sz="1400"/>
          </a:p>
          <a:p>
            <a:pPr indent="-317500" lvl="0" marL="457200" rtl="0" algn="l">
              <a:spcBef>
                <a:spcPts val="0"/>
              </a:spcBef>
              <a:spcAft>
                <a:spcPts val="0"/>
              </a:spcAft>
              <a:buSzPts val="1400"/>
              <a:buChar char="●"/>
            </a:pPr>
            <a:r>
              <a:rPr lang="es" sz="1400"/>
              <a:t>The application must allow the users to make their payments online.</a:t>
            </a:r>
            <a:endParaRPr sz="1400"/>
          </a:p>
          <a:p>
            <a:pPr indent="-317500" lvl="0" marL="457200" rtl="0" algn="l">
              <a:spcBef>
                <a:spcPts val="0"/>
              </a:spcBef>
              <a:spcAft>
                <a:spcPts val="0"/>
              </a:spcAft>
              <a:buSzPts val="1400"/>
              <a:buChar char="●"/>
            </a:pPr>
            <a:r>
              <a:rPr lang="es" sz="1400"/>
              <a:t>The application must show the density of each parking lot to customers and direct customers to parking lots have lower density</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
        <p:nvSpPr>
          <p:cNvPr id="1123" name="Google Shape;1123;p45"/>
          <p:cNvSpPr txBox="1"/>
          <p:nvPr>
            <p:ph idx="4294967295" type="title"/>
          </p:nvPr>
        </p:nvSpPr>
        <p:spPr>
          <a:xfrm>
            <a:off x="222350" y="782825"/>
            <a:ext cx="672900" cy="60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accent1"/>
                </a:solidFill>
              </a:rPr>
              <a:t>01</a:t>
            </a:r>
            <a:endParaRPr>
              <a:solidFill>
                <a:schemeClr val="accent1"/>
              </a:solidFill>
            </a:endParaRPr>
          </a:p>
        </p:txBody>
      </p:sp>
      <p:sp>
        <p:nvSpPr>
          <p:cNvPr id="1124" name="Google Shape;1124;p45"/>
          <p:cNvSpPr txBox="1"/>
          <p:nvPr>
            <p:ph idx="4294967295" type="title"/>
          </p:nvPr>
        </p:nvSpPr>
        <p:spPr>
          <a:xfrm>
            <a:off x="4341925" y="1345000"/>
            <a:ext cx="672900" cy="606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a:t>b</a:t>
            </a:r>
            <a:endParaRPr/>
          </a:p>
        </p:txBody>
      </p:sp>
      <p:sp>
        <p:nvSpPr>
          <p:cNvPr id="1125" name="Google Shape;1125;p45"/>
          <p:cNvSpPr txBox="1"/>
          <p:nvPr>
            <p:ph idx="4294967295" type="title"/>
          </p:nvPr>
        </p:nvSpPr>
        <p:spPr>
          <a:xfrm>
            <a:off x="81925" y="1345000"/>
            <a:ext cx="672900" cy="606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a:t>a</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1129" name="Shape 1129"/>
        <p:cNvGrpSpPr/>
        <p:nvPr/>
      </p:nvGrpSpPr>
      <p:grpSpPr>
        <a:xfrm>
          <a:off x="0" y="0"/>
          <a:ext cx="0" cy="0"/>
          <a:chOff x="0" y="0"/>
          <a:chExt cx="0" cy="0"/>
        </a:xfrm>
      </p:grpSpPr>
      <p:sp>
        <p:nvSpPr>
          <p:cNvPr id="1130" name="Google Shape;1130;p46"/>
          <p:cNvSpPr txBox="1"/>
          <p:nvPr>
            <p:ph idx="4" type="ctrTitle"/>
          </p:nvPr>
        </p:nvSpPr>
        <p:spPr>
          <a:xfrm>
            <a:off x="998325" y="163525"/>
            <a:ext cx="7833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Requirements Definition</a:t>
            </a:r>
            <a:endParaRPr/>
          </a:p>
        </p:txBody>
      </p:sp>
      <p:cxnSp>
        <p:nvCxnSpPr>
          <p:cNvPr id="1131" name="Google Shape;1131;p46"/>
          <p:cNvCxnSpPr/>
          <p:nvPr/>
        </p:nvCxnSpPr>
        <p:spPr>
          <a:xfrm>
            <a:off x="0" y="716550"/>
            <a:ext cx="3340500" cy="0"/>
          </a:xfrm>
          <a:prstGeom prst="straightConnector1">
            <a:avLst/>
          </a:prstGeom>
          <a:noFill/>
          <a:ln cap="flat" cmpd="sng" w="9525">
            <a:solidFill>
              <a:schemeClr val="accent1"/>
            </a:solidFill>
            <a:prstDash val="solid"/>
            <a:round/>
            <a:headEnd len="med" w="med" type="none"/>
            <a:tailEnd len="med" w="med" type="none"/>
          </a:ln>
        </p:spPr>
      </p:cxnSp>
      <p:sp>
        <p:nvSpPr>
          <p:cNvPr id="1132" name="Google Shape;1132;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1133" name="Google Shape;1133;p46"/>
          <p:cNvSpPr txBox="1"/>
          <p:nvPr>
            <p:ph type="ctrTitle"/>
          </p:nvPr>
        </p:nvSpPr>
        <p:spPr>
          <a:xfrm>
            <a:off x="754825" y="998000"/>
            <a:ext cx="2521500" cy="29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1400">
                <a:solidFill>
                  <a:schemeClr val="lt1"/>
                </a:solidFill>
              </a:rPr>
              <a:t>Nonfunctional requirements</a:t>
            </a:r>
            <a:endParaRPr sz="1400">
              <a:solidFill>
                <a:schemeClr val="lt1"/>
              </a:solidFill>
            </a:endParaRPr>
          </a:p>
        </p:txBody>
      </p:sp>
      <p:sp>
        <p:nvSpPr>
          <p:cNvPr id="1134" name="Google Shape;1134;p46"/>
          <p:cNvSpPr txBox="1"/>
          <p:nvPr>
            <p:ph idx="4294967295" type="subTitle"/>
          </p:nvPr>
        </p:nvSpPr>
        <p:spPr>
          <a:xfrm>
            <a:off x="222350" y="1485225"/>
            <a:ext cx="4271700" cy="14886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s" sz="1400">
                <a:solidFill>
                  <a:srgbClr val="FFB215"/>
                </a:solidFill>
                <a:latin typeface="Roboto"/>
                <a:ea typeface="Roboto"/>
                <a:cs typeface="Roboto"/>
                <a:sym typeface="Roboto"/>
              </a:rPr>
              <a:t>Operational non-functional requirements</a:t>
            </a:r>
            <a:endParaRPr b="1" sz="1400">
              <a:solidFill>
                <a:srgbClr val="FFB215"/>
              </a:solidFill>
              <a:latin typeface="Roboto"/>
              <a:ea typeface="Roboto"/>
              <a:cs typeface="Roboto"/>
              <a:sym typeface="Roboto"/>
            </a:endParaRPr>
          </a:p>
          <a:p>
            <a:pPr indent="-317500" lvl="0" marL="914400" rtl="0" algn="l">
              <a:spcBef>
                <a:spcPts val="1600"/>
              </a:spcBef>
              <a:spcAft>
                <a:spcPts val="0"/>
              </a:spcAft>
              <a:buSzPts val="1400"/>
              <a:buChar char="●"/>
            </a:pPr>
            <a:r>
              <a:rPr b="1" lang="es" sz="1400">
                <a:latin typeface="Roboto"/>
                <a:ea typeface="Roboto"/>
                <a:cs typeface="Roboto"/>
                <a:sym typeface="Roboto"/>
              </a:rPr>
              <a:t>The system will be able to run on android and ios devices since we use the flutter framework to develop it.</a:t>
            </a:r>
            <a:endParaRPr b="1" sz="1400">
              <a:latin typeface="Roboto"/>
              <a:ea typeface="Roboto"/>
              <a:cs typeface="Roboto"/>
              <a:sym typeface="Roboto"/>
            </a:endParaRPr>
          </a:p>
          <a:p>
            <a:pPr indent="0" lvl="0" marL="914400" rtl="0" algn="l">
              <a:spcBef>
                <a:spcPts val="1600"/>
              </a:spcBef>
              <a:spcAft>
                <a:spcPts val="1600"/>
              </a:spcAft>
              <a:buNone/>
            </a:pPr>
            <a:r>
              <a:t/>
            </a:r>
            <a:endParaRPr b="1" sz="1400">
              <a:solidFill>
                <a:srgbClr val="FFB215"/>
              </a:solidFill>
              <a:latin typeface="Roboto"/>
              <a:ea typeface="Roboto"/>
              <a:cs typeface="Roboto"/>
              <a:sym typeface="Roboto"/>
            </a:endParaRPr>
          </a:p>
        </p:txBody>
      </p:sp>
      <p:sp>
        <p:nvSpPr>
          <p:cNvPr id="1135" name="Google Shape;1135;p46"/>
          <p:cNvSpPr txBox="1"/>
          <p:nvPr>
            <p:ph idx="4294967295" type="subTitle"/>
          </p:nvPr>
        </p:nvSpPr>
        <p:spPr>
          <a:xfrm>
            <a:off x="4933250" y="1454175"/>
            <a:ext cx="4029000" cy="29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400">
                <a:solidFill>
                  <a:srgbClr val="FFB215"/>
                </a:solidFill>
                <a:latin typeface="Roboto"/>
                <a:ea typeface="Roboto"/>
                <a:cs typeface="Roboto"/>
                <a:sym typeface="Roboto"/>
              </a:rPr>
              <a:t>Performance non-functional requirements</a:t>
            </a:r>
            <a:endParaRPr b="1" sz="1400">
              <a:solidFill>
                <a:srgbClr val="FFB215"/>
              </a:solidFill>
              <a:latin typeface="Roboto"/>
              <a:ea typeface="Roboto"/>
              <a:cs typeface="Roboto"/>
              <a:sym typeface="Roboto"/>
            </a:endParaRPr>
          </a:p>
          <a:p>
            <a:pPr indent="-317500" lvl="0" marL="457200" rtl="0" algn="l">
              <a:spcBef>
                <a:spcPts val="1600"/>
              </a:spcBef>
              <a:spcAft>
                <a:spcPts val="0"/>
              </a:spcAft>
              <a:buSzPts val="1400"/>
              <a:buFont typeface="Roboto"/>
              <a:buChar char="●"/>
            </a:pPr>
            <a:r>
              <a:rPr b="1" lang="es" sz="1400">
                <a:latin typeface="Roboto"/>
                <a:ea typeface="Roboto"/>
                <a:cs typeface="Roboto"/>
                <a:sym typeface="Roboto"/>
              </a:rPr>
              <a:t>The application should be available for use all time.</a:t>
            </a:r>
            <a:endParaRPr b="1" sz="1400">
              <a:latin typeface="Roboto"/>
              <a:ea typeface="Roboto"/>
              <a:cs typeface="Roboto"/>
              <a:sym typeface="Roboto"/>
            </a:endParaRPr>
          </a:p>
          <a:p>
            <a:pPr indent="-317500" lvl="0" marL="457200" rtl="0" algn="l">
              <a:spcBef>
                <a:spcPts val="0"/>
              </a:spcBef>
              <a:spcAft>
                <a:spcPts val="0"/>
              </a:spcAft>
              <a:buSzPts val="1400"/>
              <a:buFont typeface="Roboto"/>
              <a:buChar char="●"/>
            </a:pPr>
            <a:r>
              <a:rPr b="1" lang="es" sz="1400">
                <a:latin typeface="Roboto"/>
                <a:ea typeface="Roboto"/>
                <a:cs typeface="Roboto"/>
                <a:sym typeface="Roboto"/>
              </a:rPr>
              <a:t>The application should show the density of the parking lots live.</a:t>
            </a:r>
            <a:endParaRPr b="1" sz="1400">
              <a:latin typeface="Roboto"/>
              <a:ea typeface="Roboto"/>
              <a:cs typeface="Roboto"/>
              <a:sym typeface="Roboto"/>
            </a:endParaRPr>
          </a:p>
          <a:p>
            <a:pPr indent="-317500" lvl="0" marL="457200" rtl="0" algn="l">
              <a:spcBef>
                <a:spcPts val="0"/>
              </a:spcBef>
              <a:spcAft>
                <a:spcPts val="0"/>
              </a:spcAft>
              <a:buSzPts val="1400"/>
              <a:buFont typeface="Roboto"/>
              <a:buChar char="●"/>
            </a:pPr>
            <a:r>
              <a:rPr b="1" lang="es" sz="1400">
                <a:latin typeface="Roboto"/>
                <a:ea typeface="Roboto"/>
                <a:cs typeface="Roboto"/>
                <a:sym typeface="Roboto"/>
              </a:rPr>
              <a:t>The check in/out QR system </a:t>
            </a:r>
            <a:endParaRPr b="1" sz="1400">
              <a:latin typeface="Roboto"/>
              <a:ea typeface="Roboto"/>
              <a:cs typeface="Roboto"/>
              <a:sym typeface="Roboto"/>
            </a:endParaRPr>
          </a:p>
          <a:p>
            <a:pPr indent="-317500" lvl="0" marL="457200" rtl="0" algn="l">
              <a:spcBef>
                <a:spcPts val="0"/>
              </a:spcBef>
              <a:spcAft>
                <a:spcPts val="0"/>
              </a:spcAft>
              <a:buSzPts val="1400"/>
              <a:buFont typeface="Roboto"/>
              <a:buChar char="●"/>
            </a:pPr>
            <a:r>
              <a:rPr b="1" lang="es" sz="1400">
                <a:latin typeface="Roboto"/>
                <a:ea typeface="Roboto"/>
                <a:cs typeface="Roboto"/>
                <a:sym typeface="Roboto"/>
              </a:rPr>
              <a:t>The application should have easy interface</a:t>
            </a:r>
            <a:endParaRPr b="1" sz="1400">
              <a:latin typeface="Roboto"/>
              <a:ea typeface="Roboto"/>
              <a:cs typeface="Roboto"/>
              <a:sym typeface="Roboto"/>
            </a:endParaRPr>
          </a:p>
        </p:txBody>
      </p:sp>
      <p:sp>
        <p:nvSpPr>
          <p:cNvPr id="1136" name="Google Shape;1136;p46"/>
          <p:cNvSpPr txBox="1"/>
          <p:nvPr>
            <p:ph idx="4294967295" type="title"/>
          </p:nvPr>
        </p:nvSpPr>
        <p:spPr>
          <a:xfrm>
            <a:off x="222350" y="782825"/>
            <a:ext cx="672900" cy="60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accent1"/>
                </a:solidFill>
              </a:rPr>
              <a:t>02</a:t>
            </a:r>
            <a:endParaRPr>
              <a:solidFill>
                <a:schemeClr val="accent1"/>
              </a:solidFill>
            </a:endParaRPr>
          </a:p>
        </p:txBody>
      </p:sp>
      <p:sp>
        <p:nvSpPr>
          <p:cNvPr id="1137" name="Google Shape;1137;p46"/>
          <p:cNvSpPr txBox="1"/>
          <p:nvPr>
            <p:ph idx="4294967295" type="title"/>
          </p:nvPr>
        </p:nvSpPr>
        <p:spPr>
          <a:xfrm>
            <a:off x="4341925" y="1345000"/>
            <a:ext cx="672900" cy="606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a:t>b</a:t>
            </a:r>
            <a:endParaRPr/>
          </a:p>
        </p:txBody>
      </p:sp>
      <p:sp>
        <p:nvSpPr>
          <p:cNvPr id="1138" name="Google Shape;1138;p46"/>
          <p:cNvSpPr txBox="1"/>
          <p:nvPr>
            <p:ph idx="4294967295" type="title"/>
          </p:nvPr>
        </p:nvSpPr>
        <p:spPr>
          <a:xfrm>
            <a:off x="81925" y="1345000"/>
            <a:ext cx="672900" cy="606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a: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20"/>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TABLE OF CONTENTS</a:t>
            </a:r>
            <a:endParaRPr/>
          </a:p>
        </p:txBody>
      </p:sp>
      <p:sp>
        <p:nvSpPr>
          <p:cNvPr id="424" name="Google Shape;424;p20"/>
          <p:cNvSpPr txBox="1"/>
          <p:nvPr>
            <p:ph idx="2" type="title"/>
          </p:nvPr>
        </p:nvSpPr>
        <p:spPr>
          <a:xfrm>
            <a:off x="5204125" y="1910475"/>
            <a:ext cx="1176900" cy="606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solidFill>
                  <a:schemeClr val="accent1"/>
                </a:solidFill>
              </a:rPr>
              <a:t>0</a:t>
            </a:r>
            <a:r>
              <a:rPr lang="es"/>
              <a:t>5</a:t>
            </a:r>
            <a:endParaRPr>
              <a:solidFill>
                <a:schemeClr val="accent1"/>
              </a:solidFill>
            </a:endParaRPr>
          </a:p>
        </p:txBody>
      </p:sp>
      <p:sp>
        <p:nvSpPr>
          <p:cNvPr id="425" name="Google Shape;425;p20"/>
          <p:cNvSpPr txBox="1"/>
          <p:nvPr>
            <p:ph idx="8" type="title"/>
          </p:nvPr>
        </p:nvSpPr>
        <p:spPr>
          <a:xfrm>
            <a:off x="2864575" y="1442400"/>
            <a:ext cx="1176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chemeClr val="accent1"/>
                </a:solidFill>
              </a:rPr>
              <a:t>01</a:t>
            </a:r>
            <a:endParaRPr>
              <a:solidFill>
                <a:schemeClr val="accent1"/>
              </a:solidFill>
            </a:endParaRPr>
          </a:p>
        </p:txBody>
      </p:sp>
      <p:sp>
        <p:nvSpPr>
          <p:cNvPr id="426" name="Google Shape;426;p20"/>
          <p:cNvSpPr txBox="1"/>
          <p:nvPr>
            <p:ph idx="13" type="title"/>
          </p:nvPr>
        </p:nvSpPr>
        <p:spPr>
          <a:xfrm>
            <a:off x="2864575" y="2339125"/>
            <a:ext cx="1176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chemeClr val="accent1"/>
                </a:solidFill>
              </a:rPr>
              <a:t>02</a:t>
            </a:r>
            <a:endParaRPr>
              <a:solidFill>
                <a:schemeClr val="accent1"/>
              </a:solidFill>
            </a:endParaRPr>
          </a:p>
        </p:txBody>
      </p:sp>
      <p:sp>
        <p:nvSpPr>
          <p:cNvPr id="427" name="Google Shape;427;p20"/>
          <p:cNvSpPr txBox="1"/>
          <p:nvPr>
            <p:ph idx="15" type="title"/>
          </p:nvPr>
        </p:nvSpPr>
        <p:spPr>
          <a:xfrm>
            <a:off x="2864575" y="3235850"/>
            <a:ext cx="1176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chemeClr val="accent1"/>
                </a:solidFill>
              </a:rPr>
              <a:t>03</a:t>
            </a:r>
            <a:endParaRPr>
              <a:solidFill>
                <a:schemeClr val="accent1"/>
              </a:solidFill>
            </a:endParaRPr>
          </a:p>
        </p:txBody>
      </p:sp>
      <p:sp>
        <p:nvSpPr>
          <p:cNvPr id="428" name="Google Shape;428;p20"/>
          <p:cNvSpPr txBox="1"/>
          <p:nvPr>
            <p:ph idx="16" type="ctrTitle"/>
          </p:nvPr>
        </p:nvSpPr>
        <p:spPr>
          <a:xfrm>
            <a:off x="762750" y="1629011"/>
            <a:ext cx="2076000" cy="355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Project Proposal</a:t>
            </a:r>
            <a:endParaRPr/>
          </a:p>
        </p:txBody>
      </p:sp>
      <p:sp>
        <p:nvSpPr>
          <p:cNvPr id="429" name="Google Shape;429;p20"/>
          <p:cNvSpPr txBox="1"/>
          <p:nvPr>
            <p:ph idx="17" type="ctrTitle"/>
          </p:nvPr>
        </p:nvSpPr>
        <p:spPr>
          <a:xfrm>
            <a:off x="749850" y="2513272"/>
            <a:ext cx="2101800" cy="330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s"/>
              <a:t>System Request</a:t>
            </a:r>
            <a:endParaRPr/>
          </a:p>
        </p:txBody>
      </p:sp>
      <p:sp>
        <p:nvSpPr>
          <p:cNvPr id="430" name="Google Shape;430;p20"/>
          <p:cNvSpPr txBox="1"/>
          <p:nvPr>
            <p:ph idx="18" type="ctrTitle"/>
          </p:nvPr>
        </p:nvSpPr>
        <p:spPr>
          <a:xfrm>
            <a:off x="702700" y="3425463"/>
            <a:ext cx="2101800" cy="330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s"/>
              <a:t>Feasibility Study</a:t>
            </a:r>
            <a:endParaRPr/>
          </a:p>
        </p:txBody>
      </p:sp>
      <p:sp>
        <p:nvSpPr>
          <p:cNvPr id="431" name="Google Shape;431;p20"/>
          <p:cNvSpPr txBox="1"/>
          <p:nvPr>
            <p:ph idx="6" type="title"/>
          </p:nvPr>
        </p:nvSpPr>
        <p:spPr>
          <a:xfrm>
            <a:off x="5204125" y="2725200"/>
            <a:ext cx="1176900" cy="606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06</a:t>
            </a:r>
            <a:endParaRPr>
              <a:solidFill>
                <a:schemeClr val="accent1"/>
              </a:solidFill>
            </a:endParaRPr>
          </a:p>
        </p:txBody>
      </p:sp>
      <p:sp>
        <p:nvSpPr>
          <p:cNvPr id="432" name="Google Shape;432;p20"/>
          <p:cNvSpPr txBox="1"/>
          <p:nvPr>
            <p:ph idx="19" type="ctrTitle"/>
          </p:nvPr>
        </p:nvSpPr>
        <p:spPr>
          <a:xfrm>
            <a:off x="6461525" y="2109532"/>
            <a:ext cx="2076000" cy="330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Workplan</a:t>
            </a:r>
            <a:endParaRPr/>
          </a:p>
        </p:txBody>
      </p:sp>
      <p:grpSp>
        <p:nvGrpSpPr>
          <p:cNvPr id="433" name="Google Shape;433;p20"/>
          <p:cNvGrpSpPr/>
          <p:nvPr/>
        </p:nvGrpSpPr>
        <p:grpSpPr>
          <a:xfrm>
            <a:off x="3634856" y="1557013"/>
            <a:ext cx="428915" cy="426116"/>
            <a:chOff x="6226275" y="3911538"/>
            <a:chExt cx="900325" cy="894450"/>
          </a:xfrm>
        </p:grpSpPr>
        <p:sp>
          <p:nvSpPr>
            <p:cNvPr id="434" name="Google Shape;434;p20"/>
            <p:cNvSpPr/>
            <p:nvPr/>
          </p:nvSpPr>
          <p:spPr>
            <a:xfrm>
              <a:off x="6355100" y="4405488"/>
              <a:ext cx="87300" cy="116625"/>
            </a:xfrm>
            <a:custGeom>
              <a:rect b="b" l="l" r="r" t="t"/>
              <a:pathLst>
                <a:path extrusionOk="0" h="4665" w="3492">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0"/>
            <p:cNvSpPr/>
            <p:nvPr/>
          </p:nvSpPr>
          <p:spPr>
            <a:xfrm>
              <a:off x="6514125" y="4593038"/>
              <a:ext cx="119900" cy="87550"/>
            </a:xfrm>
            <a:custGeom>
              <a:rect b="b" l="l" r="r" t="t"/>
              <a:pathLst>
                <a:path extrusionOk="0" h="3502" w="4796">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0"/>
            <p:cNvSpPr/>
            <p:nvPr/>
          </p:nvSpPr>
          <p:spPr>
            <a:xfrm>
              <a:off x="6330650" y="4455438"/>
              <a:ext cx="258525" cy="246400"/>
            </a:xfrm>
            <a:custGeom>
              <a:rect b="b" l="l" r="r" t="t"/>
              <a:pathLst>
                <a:path extrusionOk="0" h="9856" w="10341">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0"/>
            <p:cNvSpPr/>
            <p:nvPr/>
          </p:nvSpPr>
          <p:spPr>
            <a:xfrm>
              <a:off x="6226275" y="4198463"/>
              <a:ext cx="243025" cy="181575"/>
            </a:xfrm>
            <a:custGeom>
              <a:rect b="b" l="l" r="r" t="t"/>
              <a:pathLst>
                <a:path extrusionOk="0" h="7263" w="9721">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0"/>
            <p:cNvSpPr/>
            <p:nvPr/>
          </p:nvSpPr>
          <p:spPr>
            <a:xfrm>
              <a:off x="6656850" y="4568588"/>
              <a:ext cx="188400" cy="237400"/>
            </a:xfrm>
            <a:custGeom>
              <a:rect b="b" l="l" r="r" t="t"/>
              <a:pathLst>
                <a:path extrusionOk="0" h="9496" w="7536">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0"/>
            <p:cNvSpPr/>
            <p:nvPr/>
          </p:nvSpPr>
          <p:spPr>
            <a:xfrm>
              <a:off x="6718825" y="4152263"/>
              <a:ext cx="172100" cy="156800"/>
            </a:xfrm>
            <a:custGeom>
              <a:rect b="b" l="l" r="r" t="t"/>
              <a:pathLst>
                <a:path extrusionOk="0" h="6272" w="6884">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0"/>
            <p:cNvSpPr/>
            <p:nvPr/>
          </p:nvSpPr>
          <p:spPr>
            <a:xfrm>
              <a:off x="6906375" y="3911538"/>
              <a:ext cx="220225" cy="216700"/>
            </a:xfrm>
            <a:custGeom>
              <a:rect b="b" l="l" r="r" t="t"/>
              <a:pathLst>
                <a:path extrusionOk="0" h="8668" w="8809">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0"/>
            <p:cNvSpPr/>
            <p:nvPr/>
          </p:nvSpPr>
          <p:spPr>
            <a:xfrm>
              <a:off x="6429325" y="3953688"/>
              <a:ext cx="655675" cy="654050"/>
            </a:xfrm>
            <a:custGeom>
              <a:rect b="b" l="l" r="r" t="t"/>
              <a:pathLst>
                <a:path extrusionOk="0" h="26162" w="26227">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2" name="Google Shape;442;p20"/>
          <p:cNvSpPr/>
          <p:nvPr/>
        </p:nvSpPr>
        <p:spPr>
          <a:xfrm>
            <a:off x="3634844" y="2463938"/>
            <a:ext cx="428938" cy="428938"/>
          </a:xfrm>
          <a:custGeom>
            <a:rect b="b" l="l" r="r" t="t"/>
            <a:pathLst>
              <a:path extrusionOk="0" h="40939" w="40939">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0"/>
          <p:cNvSpPr/>
          <p:nvPr/>
        </p:nvSpPr>
        <p:spPr>
          <a:xfrm>
            <a:off x="5124875" y="3771869"/>
            <a:ext cx="476178" cy="282154"/>
          </a:xfrm>
          <a:custGeom>
            <a:rect b="b" l="l" r="r" t="t"/>
            <a:pathLst>
              <a:path extrusionOk="0" h="31023" w="52356">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D966"/>
              </a:solidFill>
            </a:endParaRPr>
          </a:p>
        </p:txBody>
      </p:sp>
      <p:cxnSp>
        <p:nvCxnSpPr>
          <p:cNvPr id="444" name="Google Shape;444;p20"/>
          <p:cNvCxnSpPr/>
          <p:nvPr/>
        </p:nvCxnSpPr>
        <p:spPr>
          <a:xfrm>
            <a:off x="311700" y="1191700"/>
            <a:ext cx="8520600" cy="0"/>
          </a:xfrm>
          <a:prstGeom prst="straightConnector1">
            <a:avLst/>
          </a:prstGeom>
          <a:noFill/>
          <a:ln cap="flat" cmpd="sng" w="9525">
            <a:solidFill>
              <a:schemeClr val="accent1"/>
            </a:solidFill>
            <a:prstDash val="solid"/>
            <a:round/>
            <a:headEnd len="med" w="med" type="none"/>
            <a:tailEnd len="med" w="med" type="none"/>
          </a:ln>
        </p:spPr>
      </p:cxnSp>
      <p:sp>
        <p:nvSpPr>
          <p:cNvPr id="445" name="Google Shape;445;p20"/>
          <p:cNvSpPr txBox="1"/>
          <p:nvPr>
            <p:ph idx="15" type="title"/>
          </p:nvPr>
        </p:nvSpPr>
        <p:spPr>
          <a:xfrm>
            <a:off x="2842275" y="4132575"/>
            <a:ext cx="1176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chemeClr val="accent1"/>
                </a:solidFill>
              </a:rPr>
              <a:t>0</a:t>
            </a:r>
            <a:r>
              <a:rPr lang="es"/>
              <a:t>4</a:t>
            </a:r>
            <a:endParaRPr>
              <a:solidFill>
                <a:schemeClr val="accent1"/>
              </a:solidFill>
            </a:endParaRPr>
          </a:p>
        </p:txBody>
      </p:sp>
      <p:sp>
        <p:nvSpPr>
          <p:cNvPr id="446" name="Google Shape;446;p20"/>
          <p:cNvSpPr txBox="1"/>
          <p:nvPr>
            <p:ph idx="21" type="ctrTitle"/>
          </p:nvPr>
        </p:nvSpPr>
        <p:spPr>
          <a:xfrm>
            <a:off x="6461525" y="2888375"/>
            <a:ext cx="2076000" cy="330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Staff</a:t>
            </a:r>
            <a:endParaRPr/>
          </a:p>
        </p:txBody>
      </p:sp>
      <p:sp>
        <p:nvSpPr>
          <p:cNvPr id="447" name="Google Shape;447;p20"/>
          <p:cNvSpPr txBox="1"/>
          <p:nvPr>
            <p:ph idx="18" type="ctrTitle"/>
          </p:nvPr>
        </p:nvSpPr>
        <p:spPr>
          <a:xfrm>
            <a:off x="680400" y="4322188"/>
            <a:ext cx="2101800" cy="330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s"/>
              <a:t>Methodology</a:t>
            </a:r>
            <a:endParaRPr/>
          </a:p>
        </p:txBody>
      </p:sp>
      <p:sp>
        <p:nvSpPr>
          <p:cNvPr id="448" name="Google Shape;448;p20"/>
          <p:cNvSpPr/>
          <p:nvPr/>
        </p:nvSpPr>
        <p:spPr>
          <a:xfrm>
            <a:off x="3612555" y="4273069"/>
            <a:ext cx="428915" cy="428530"/>
          </a:xfrm>
          <a:custGeom>
            <a:rect b="b" l="l" r="r" t="t"/>
            <a:pathLst>
              <a:path extrusionOk="0" h="31446" w="3148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0"/>
          <p:cNvSpPr txBox="1"/>
          <p:nvPr>
            <p:ph idx="6" type="title"/>
          </p:nvPr>
        </p:nvSpPr>
        <p:spPr>
          <a:xfrm>
            <a:off x="5182525" y="3582500"/>
            <a:ext cx="1176900" cy="606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07</a:t>
            </a:r>
            <a:endParaRPr>
              <a:solidFill>
                <a:schemeClr val="accent1"/>
              </a:solidFill>
            </a:endParaRPr>
          </a:p>
        </p:txBody>
      </p:sp>
      <p:sp>
        <p:nvSpPr>
          <p:cNvPr id="450" name="Google Shape;450;p20"/>
          <p:cNvSpPr txBox="1"/>
          <p:nvPr>
            <p:ph idx="21" type="ctrTitle"/>
          </p:nvPr>
        </p:nvSpPr>
        <p:spPr>
          <a:xfrm>
            <a:off x="6425125" y="3751700"/>
            <a:ext cx="2076000" cy="330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Our Team</a:t>
            </a:r>
            <a:endParaRPr/>
          </a:p>
        </p:txBody>
      </p:sp>
      <p:sp>
        <p:nvSpPr>
          <p:cNvPr id="451" name="Google Shape;451;p20"/>
          <p:cNvSpPr/>
          <p:nvPr/>
        </p:nvSpPr>
        <p:spPr>
          <a:xfrm>
            <a:off x="3610524" y="3392497"/>
            <a:ext cx="432979" cy="433828"/>
          </a:xfrm>
          <a:custGeom>
            <a:rect b="b" l="l" r="r" t="t"/>
            <a:pathLst>
              <a:path extrusionOk="0" h="12673" w="12760">
                <a:moveTo>
                  <a:pt x="2225" y="866"/>
                </a:moveTo>
                <a:cubicBezTo>
                  <a:pt x="2371" y="866"/>
                  <a:pt x="2521" y="929"/>
                  <a:pt x="2647" y="1056"/>
                </a:cubicBezTo>
                <a:lnTo>
                  <a:pt x="3245" y="1654"/>
                </a:lnTo>
                <a:lnTo>
                  <a:pt x="1702" y="3166"/>
                </a:lnTo>
                <a:lnTo>
                  <a:pt x="1103" y="2599"/>
                </a:lnTo>
                <a:cubicBezTo>
                  <a:pt x="1072" y="2536"/>
                  <a:pt x="977" y="2473"/>
                  <a:pt x="977" y="2379"/>
                </a:cubicBezTo>
                <a:cubicBezTo>
                  <a:pt x="914" y="2190"/>
                  <a:pt x="946" y="1906"/>
                  <a:pt x="1103" y="1749"/>
                </a:cubicBezTo>
                <a:lnTo>
                  <a:pt x="1828" y="1056"/>
                </a:lnTo>
                <a:cubicBezTo>
                  <a:pt x="1938" y="929"/>
                  <a:pt x="2080" y="866"/>
                  <a:pt x="2225" y="866"/>
                </a:cubicBezTo>
                <a:close/>
                <a:moveTo>
                  <a:pt x="3812" y="2221"/>
                </a:moveTo>
                <a:lnTo>
                  <a:pt x="4506" y="2914"/>
                </a:lnTo>
                <a:lnTo>
                  <a:pt x="2962" y="4427"/>
                </a:lnTo>
                <a:lnTo>
                  <a:pt x="2300" y="3765"/>
                </a:lnTo>
                <a:lnTo>
                  <a:pt x="3812" y="2221"/>
                </a:lnTo>
                <a:close/>
                <a:moveTo>
                  <a:pt x="9452" y="1056"/>
                </a:moveTo>
                <a:lnTo>
                  <a:pt x="11783" y="3387"/>
                </a:lnTo>
                <a:lnTo>
                  <a:pt x="8979" y="6159"/>
                </a:lnTo>
                <a:lnTo>
                  <a:pt x="6648" y="3828"/>
                </a:lnTo>
                <a:lnTo>
                  <a:pt x="7908" y="2599"/>
                </a:lnTo>
                <a:lnTo>
                  <a:pt x="8790" y="3450"/>
                </a:lnTo>
                <a:cubicBezTo>
                  <a:pt x="8869" y="3529"/>
                  <a:pt x="8979" y="3568"/>
                  <a:pt x="9090" y="3568"/>
                </a:cubicBezTo>
                <a:cubicBezTo>
                  <a:pt x="9200" y="3568"/>
                  <a:pt x="9310" y="3529"/>
                  <a:pt x="9389" y="3450"/>
                </a:cubicBezTo>
                <a:cubicBezTo>
                  <a:pt x="9546" y="3292"/>
                  <a:pt x="9546" y="3009"/>
                  <a:pt x="9389" y="2851"/>
                </a:cubicBezTo>
                <a:lnTo>
                  <a:pt x="8507" y="2001"/>
                </a:lnTo>
                <a:lnTo>
                  <a:pt x="9452" y="1056"/>
                </a:lnTo>
                <a:close/>
                <a:moveTo>
                  <a:pt x="5041" y="3450"/>
                </a:moveTo>
                <a:cubicBezTo>
                  <a:pt x="5356" y="3765"/>
                  <a:pt x="10366" y="8711"/>
                  <a:pt x="10523" y="8932"/>
                </a:cubicBezTo>
                <a:lnTo>
                  <a:pt x="8948" y="10412"/>
                </a:lnTo>
                <a:lnTo>
                  <a:pt x="3497" y="4994"/>
                </a:lnTo>
                <a:lnTo>
                  <a:pt x="5041" y="3450"/>
                </a:lnTo>
                <a:close/>
                <a:moveTo>
                  <a:pt x="10996" y="9625"/>
                </a:moveTo>
                <a:lnTo>
                  <a:pt x="11657" y="11610"/>
                </a:lnTo>
                <a:lnTo>
                  <a:pt x="9609" y="10948"/>
                </a:lnTo>
                <a:lnTo>
                  <a:pt x="10996" y="9625"/>
                </a:lnTo>
                <a:close/>
                <a:moveTo>
                  <a:pt x="3939" y="6600"/>
                </a:moveTo>
                <a:lnTo>
                  <a:pt x="6270" y="8932"/>
                </a:lnTo>
                <a:lnTo>
                  <a:pt x="3466" y="11736"/>
                </a:lnTo>
                <a:lnTo>
                  <a:pt x="1135" y="9404"/>
                </a:lnTo>
                <a:lnTo>
                  <a:pt x="2489" y="8050"/>
                </a:lnTo>
                <a:lnTo>
                  <a:pt x="3340" y="8932"/>
                </a:lnTo>
                <a:cubicBezTo>
                  <a:pt x="3419" y="9010"/>
                  <a:pt x="3529" y="9050"/>
                  <a:pt x="3639" y="9050"/>
                </a:cubicBezTo>
                <a:cubicBezTo>
                  <a:pt x="3749" y="9050"/>
                  <a:pt x="3860" y="9010"/>
                  <a:pt x="3939" y="8932"/>
                </a:cubicBezTo>
                <a:cubicBezTo>
                  <a:pt x="4096" y="8774"/>
                  <a:pt x="4096" y="8491"/>
                  <a:pt x="3939" y="8333"/>
                </a:cubicBezTo>
                <a:lnTo>
                  <a:pt x="3088" y="7482"/>
                </a:lnTo>
                <a:lnTo>
                  <a:pt x="3939" y="6600"/>
                </a:lnTo>
                <a:close/>
                <a:moveTo>
                  <a:pt x="2194" y="0"/>
                </a:moveTo>
                <a:cubicBezTo>
                  <a:pt x="1828" y="0"/>
                  <a:pt x="1465" y="142"/>
                  <a:pt x="1198" y="425"/>
                </a:cubicBezTo>
                <a:lnTo>
                  <a:pt x="473" y="1119"/>
                </a:lnTo>
                <a:cubicBezTo>
                  <a:pt x="221" y="1402"/>
                  <a:pt x="95" y="1749"/>
                  <a:pt x="95" y="2127"/>
                </a:cubicBezTo>
                <a:cubicBezTo>
                  <a:pt x="95" y="2473"/>
                  <a:pt x="252" y="2851"/>
                  <a:pt x="473" y="3103"/>
                </a:cubicBezTo>
                <a:lnTo>
                  <a:pt x="1387" y="4017"/>
                </a:lnTo>
                <a:cubicBezTo>
                  <a:pt x="1387" y="4017"/>
                  <a:pt x="2647" y="5277"/>
                  <a:pt x="2615" y="5277"/>
                </a:cubicBezTo>
                <a:lnTo>
                  <a:pt x="3277" y="5939"/>
                </a:lnTo>
                <a:lnTo>
                  <a:pt x="2174" y="7041"/>
                </a:lnTo>
                <a:lnTo>
                  <a:pt x="2048" y="7167"/>
                </a:lnTo>
                <a:lnTo>
                  <a:pt x="158" y="9058"/>
                </a:lnTo>
                <a:cubicBezTo>
                  <a:pt x="0" y="9215"/>
                  <a:pt x="0" y="9467"/>
                  <a:pt x="158" y="9625"/>
                </a:cubicBezTo>
                <a:lnTo>
                  <a:pt x="3088" y="12555"/>
                </a:lnTo>
                <a:cubicBezTo>
                  <a:pt x="3167" y="12634"/>
                  <a:pt x="3269" y="12673"/>
                  <a:pt x="3371" y="12673"/>
                </a:cubicBezTo>
                <a:cubicBezTo>
                  <a:pt x="3474" y="12673"/>
                  <a:pt x="3576" y="12634"/>
                  <a:pt x="3655" y="12555"/>
                </a:cubicBezTo>
                <a:lnTo>
                  <a:pt x="6742" y="9467"/>
                </a:lnTo>
                <a:lnTo>
                  <a:pt x="8570" y="11295"/>
                </a:lnTo>
                <a:cubicBezTo>
                  <a:pt x="8601" y="11326"/>
                  <a:pt x="8633" y="11358"/>
                  <a:pt x="8696" y="11358"/>
                </a:cubicBezTo>
                <a:cubicBezTo>
                  <a:pt x="8759" y="11452"/>
                  <a:pt x="8822" y="11515"/>
                  <a:pt x="8948" y="11578"/>
                </a:cubicBezTo>
                <a:lnTo>
                  <a:pt x="12098" y="12618"/>
                </a:lnTo>
                <a:cubicBezTo>
                  <a:pt x="12147" y="12637"/>
                  <a:pt x="12196" y="12646"/>
                  <a:pt x="12243" y="12646"/>
                </a:cubicBezTo>
                <a:cubicBezTo>
                  <a:pt x="12500" y="12646"/>
                  <a:pt x="12709" y="12380"/>
                  <a:pt x="12602" y="12114"/>
                </a:cubicBezTo>
                <a:lnTo>
                  <a:pt x="11657" y="8963"/>
                </a:lnTo>
                <a:cubicBezTo>
                  <a:pt x="11626" y="8900"/>
                  <a:pt x="11594" y="8806"/>
                  <a:pt x="11468" y="8743"/>
                </a:cubicBezTo>
                <a:cubicBezTo>
                  <a:pt x="11437" y="8648"/>
                  <a:pt x="11531" y="8806"/>
                  <a:pt x="9546" y="6758"/>
                </a:cubicBezTo>
                <a:lnTo>
                  <a:pt x="12602" y="3702"/>
                </a:lnTo>
                <a:cubicBezTo>
                  <a:pt x="12760" y="3544"/>
                  <a:pt x="12760" y="3261"/>
                  <a:pt x="12602" y="3103"/>
                </a:cubicBezTo>
                <a:lnTo>
                  <a:pt x="9704" y="173"/>
                </a:lnTo>
                <a:cubicBezTo>
                  <a:pt x="9625" y="95"/>
                  <a:pt x="9515" y="55"/>
                  <a:pt x="9405" y="55"/>
                </a:cubicBezTo>
                <a:cubicBezTo>
                  <a:pt x="9294" y="55"/>
                  <a:pt x="9184" y="95"/>
                  <a:pt x="9105" y="173"/>
                </a:cubicBezTo>
                <a:lnTo>
                  <a:pt x="7656" y="1654"/>
                </a:lnTo>
                <a:lnTo>
                  <a:pt x="7530" y="1749"/>
                </a:lnTo>
                <a:lnTo>
                  <a:pt x="6049" y="3261"/>
                </a:lnTo>
                <a:lnTo>
                  <a:pt x="3214" y="425"/>
                </a:lnTo>
                <a:cubicBezTo>
                  <a:pt x="2930" y="142"/>
                  <a:pt x="2560" y="0"/>
                  <a:pt x="21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2" name="Google Shape;452;p20"/>
          <p:cNvGrpSpPr/>
          <p:nvPr/>
        </p:nvGrpSpPr>
        <p:grpSpPr>
          <a:xfrm>
            <a:off x="5146482" y="2861914"/>
            <a:ext cx="432964" cy="431586"/>
            <a:chOff x="5812000" y="2553488"/>
            <a:chExt cx="769850" cy="767400"/>
          </a:xfrm>
        </p:grpSpPr>
        <p:sp>
          <p:nvSpPr>
            <p:cNvPr id="453" name="Google Shape;453;p20"/>
            <p:cNvSpPr/>
            <p:nvPr/>
          </p:nvSpPr>
          <p:spPr>
            <a:xfrm>
              <a:off x="5858475" y="2553488"/>
              <a:ext cx="150900" cy="150900"/>
            </a:xfrm>
            <a:custGeom>
              <a:rect b="b" l="l" r="r" t="t"/>
              <a:pathLst>
                <a:path extrusionOk="0" h="6036" w="6036">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0"/>
            <p:cNvSpPr/>
            <p:nvPr/>
          </p:nvSpPr>
          <p:spPr>
            <a:xfrm>
              <a:off x="5812000" y="2732888"/>
              <a:ext cx="244675" cy="425725"/>
            </a:xfrm>
            <a:custGeom>
              <a:rect b="b" l="l" r="r" t="t"/>
              <a:pathLst>
                <a:path extrusionOk="0" h="17029" w="9787">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0"/>
            <p:cNvSpPr/>
            <p:nvPr/>
          </p:nvSpPr>
          <p:spPr>
            <a:xfrm>
              <a:off x="6384475" y="2553488"/>
              <a:ext cx="150875" cy="150900"/>
            </a:xfrm>
            <a:custGeom>
              <a:rect b="b" l="l" r="r" t="t"/>
              <a:pathLst>
                <a:path extrusionOk="0" h="6036" w="6035">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0"/>
            <p:cNvSpPr/>
            <p:nvPr/>
          </p:nvSpPr>
          <p:spPr>
            <a:xfrm>
              <a:off x="6337975" y="2732088"/>
              <a:ext cx="243875" cy="425700"/>
            </a:xfrm>
            <a:custGeom>
              <a:rect b="b" l="l" r="r" t="t"/>
              <a:pathLst>
                <a:path extrusionOk="0" h="17028" w="9755">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0"/>
            <p:cNvSpPr/>
            <p:nvPr/>
          </p:nvSpPr>
          <p:spPr>
            <a:xfrm>
              <a:off x="6057450" y="2834013"/>
              <a:ext cx="279750" cy="486875"/>
            </a:xfrm>
            <a:custGeom>
              <a:rect b="b" l="l" r="r" t="t"/>
              <a:pathLst>
                <a:path extrusionOk="0" h="19475" w="1119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0"/>
            <p:cNvSpPr/>
            <p:nvPr/>
          </p:nvSpPr>
          <p:spPr>
            <a:xfrm>
              <a:off x="6108825" y="2627688"/>
              <a:ext cx="175375" cy="175375"/>
            </a:xfrm>
            <a:custGeom>
              <a:rect b="b" l="l" r="r" t="t"/>
              <a:pathLst>
                <a:path extrusionOk="0" h="7015" w="7015">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9" name="Google Shape;459;p20"/>
          <p:cNvSpPr/>
          <p:nvPr/>
        </p:nvSpPr>
        <p:spPr>
          <a:xfrm>
            <a:off x="5124880" y="2016566"/>
            <a:ext cx="432968" cy="433836"/>
          </a:xfrm>
          <a:custGeom>
            <a:rect b="b" l="l" r="r" t="t"/>
            <a:pathLst>
              <a:path extrusionOk="0" h="32491" w="32426">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1142" name="Shape 1142"/>
        <p:cNvGrpSpPr/>
        <p:nvPr/>
      </p:nvGrpSpPr>
      <p:grpSpPr>
        <a:xfrm>
          <a:off x="0" y="0"/>
          <a:ext cx="0" cy="0"/>
          <a:chOff x="0" y="0"/>
          <a:chExt cx="0" cy="0"/>
        </a:xfrm>
      </p:grpSpPr>
      <p:sp>
        <p:nvSpPr>
          <p:cNvPr id="1143" name="Google Shape;1143;p47"/>
          <p:cNvSpPr txBox="1"/>
          <p:nvPr>
            <p:ph idx="4" type="ctrTitle"/>
          </p:nvPr>
        </p:nvSpPr>
        <p:spPr>
          <a:xfrm>
            <a:off x="998325" y="163525"/>
            <a:ext cx="7833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Requirements Definition</a:t>
            </a:r>
            <a:endParaRPr/>
          </a:p>
        </p:txBody>
      </p:sp>
      <p:cxnSp>
        <p:nvCxnSpPr>
          <p:cNvPr id="1144" name="Google Shape;1144;p47"/>
          <p:cNvCxnSpPr/>
          <p:nvPr/>
        </p:nvCxnSpPr>
        <p:spPr>
          <a:xfrm>
            <a:off x="0" y="716550"/>
            <a:ext cx="3340500" cy="0"/>
          </a:xfrm>
          <a:prstGeom prst="straightConnector1">
            <a:avLst/>
          </a:prstGeom>
          <a:noFill/>
          <a:ln cap="flat" cmpd="sng" w="9525">
            <a:solidFill>
              <a:schemeClr val="accent1"/>
            </a:solidFill>
            <a:prstDash val="solid"/>
            <a:round/>
            <a:headEnd len="med" w="med" type="none"/>
            <a:tailEnd len="med" w="med" type="none"/>
          </a:ln>
        </p:spPr>
      </p:cxnSp>
      <p:sp>
        <p:nvSpPr>
          <p:cNvPr id="1145" name="Google Shape;1145;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1146" name="Google Shape;1146;p47"/>
          <p:cNvSpPr txBox="1"/>
          <p:nvPr>
            <p:ph type="ctrTitle"/>
          </p:nvPr>
        </p:nvSpPr>
        <p:spPr>
          <a:xfrm>
            <a:off x="754825" y="998000"/>
            <a:ext cx="2521500" cy="29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1400">
                <a:solidFill>
                  <a:schemeClr val="lt1"/>
                </a:solidFill>
              </a:rPr>
              <a:t>Nonfunctional requirements</a:t>
            </a:r>
            <a:endParaRPr sz="1400">
              <a:solidFill>
                <a:schemeClr val="lt1"/>
              </a:solidFill>
            </a:endParaRPr>
          </a:p>
        </p:txBody>
      </p:sp>
      <p:sp>
        <p:nvSpPr>
          <p:cNvPr id="1147" name="Google Shape;1147;p47"/>
          <p:cNvSpPr txBox="1"/>
          <p:nvPr>
            <p:ph idx="4294967295" type="subTitle"/>
          </p:nvPr>
        </p:nvSpPr>
        <p:spPr>
          <a:xfrm>
            <a:off x="222350" y="1485225"/>
            <a:ext cx="4271700" cy="14886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Clr>
                <a:schemeClr val="dk1"/>
              </a:buClr>
              <a:buSzPts val="1100"/>
              <a:buFont typeface="Arial"/>
              <a:buNone/>
            </a:pPr>
            <a:r>
              <a:rPr b="1" lang="es" sz="1400">
                <a:solidFill>
                  <a:srgbClr val="FFB215"/>
                </a:solidFill>
                <a:latin typeface="Roboto"/>
                <a:ea typeface="Roboto"/>
                <a:cs typeface="Roboto"/>
                <a:sym typeface="Roboto"/>
              </a:rPr>
              <a:t>Security non-functional requirements</a:t>
            </a:r>
            <a:endParaRPr b="1" sz="1400">
              <a:solidFill>
                <a:srgbClr val="FFB215"/>
              </a:solidFill>
              <a:latin typeface="Roboto"/>
              <a:ea typeface="Roboto"/>
              <a:cs typeface="Roboto"/>
              <a:sym typeface="Roboto"/>
            </a:endParaRPr>
          </a:p>
          <a:p>
            <a:pPr indent="-317500" lvl="0" marL="914400" rtl="0" algn="l">
              <a:spcBef>
                <a:spcPts val="1600"/>
              </a:spcBef>
              <a:spcAft>
                <a:spcPts val="0"/>
              </a:spcAft>
              <a:buSzPts val="1400"/>
              <a:buFont typeface="Roboto"/>
              <a:buChar char="●"/>
            </a:pPr>
            <a:r>
              <a:rPr b="1" lang="es" sz="1400">
                <a:latin typeface="Roboto"/>
                <a:ea typeface="Roboto"/>
                <a:cs typeface="Roboto"/>
                <a:sym typeface="Roboto"/>
              </a:rPr>
              <a:t>The user information should not be leaked to the third parties.</a:t>
            </a:r>
            <a:endParaRPr b="1" sz="1400">
              <a:latin typeface="Roboto"/>
              <a:ea typeface="Roboto"/>
              <a:cs typeface="Roboto"/>
              <a:sym typeface="Roboto"/>
            </a:endParaRPr>
          </a:p>
          <a:p>
            <a:pPr indent="-317500" lvl="0" marL="914400" rtl="0" algn="l">
              <a:spcBef>
                <a:spcPts val="0"/>
              </a:spcBef>
              <a:spcAft>
                <a:spcPts val="0"/>
              </a:spcAft>
              <a:buSzPts val="1400"/>
              <a:buFont typeface="Roboto"/>
              <a:buChar char="●"/>
            </a:pPr>
            <a:r>
              <a:rPr b="1" lang="es" sz="1400">
                <a:latin typeface="Roboto"/>
                <a:ea typeface="Roboto"/>
                <a:cs typeface="Roboto"/>
                <a:sym typeface="Roboto"/>
              </a:rPr>
              <a:t>The payments of all users should be seen by only managers of the company.</a:t>
            </a:r>
            <a:endParaRPr b="1" sz="1400">
              <a:latin typeface="Roboto"/>
              <a:ea typeface="Roboto"/>
              <a:cs typeface="Roboto"/>
              <a:sym typeface="Roboto"/>
            </a:endParaRPr>
          </a:p>
          <a:p>
            <a:pPr indent="0" lvl="0" marL="914400" rtl="0" algn="l">
              <a:spcBef>
                <a:spcPts val="1600"/>
              </a:spcBef>
              <a:spcAft>
                <a:spcPts val="0"/>
              </a:spcAft>
              <a:buClr>
                <a:schemeClr val="dk1"/>
              </a:buClr>
              <a:buSzPts val="1100"/>
              <a:buFont typeface="Arial"/>
              <a:buNone/>
            </a:pPr>
            <a:r>
              <a:t/>
            </a:r>
            <a:endParaRPr b="1" sz="1400">
              <a:solidFill>
                <a:srgbClr val="FFB215"/>
              </a:solidFill>
              <a:latin typeface="Roboto"/>
              <a:ea typeface="Roboto"/>
              <a:cs typeface="Roboto"/>
              <a:sym typeface="Roboto"/>
            </a:endParaRPr>
          </a:p>
          <a:p>
            <a:pPr indent="0" lvl="0" marL="914400" rtl="0" algn="l">
              <a:spcBef>
                <a:spcPts val="1600"/>
              </a:spcBef>
              <a:spcAft>
                <a:spcPts val="1600"/>
              </a:spcAft>
              <a:buNone/>
            </a:pPr>
            <a:r>
              <a:t/>
            </a:r>
            <a:endParaRPr b="1" sz="1400">
              <a:solidFill>
                <a:srgbClr val="FFB215"/>
              </a:solidFill>
              <a:latin typeface="Roboto"/>
              <a:ea typeface="Roboto"/>
              <a:cs typeface="Roboto"/>
              <a:sym typeface="Roboto"/>
            </a:endParaRPr>
          </a:p>
        </p:txBody>
      </p:sp>
      <p:sp>
        <p:nvSpPr>
          <p:cNvPr id="1148" name="Google Shape;1148;p47"/>
          <p:cNvSpPr txBox="1"/>
          <p:nvPr>
            <p:ph idx="4294967295" type="subTitle"/>
          </p:nvPr>
        </p:nvSpPr>
        <p:spPr>
          <a:xfrm>
            <a:off x="4585675" y="1454175"/>
            <a:ext cx="4519800" cy="29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400">
                <a:solidFill>
                  <a:srgbClr val="FFB215"/>
                </a:solidFill>
                <a:latin typeface="Roboto"/>
                <a:ea typeface="Roboto"/>
                <a:cs typeface="Roboto"/>
                <a:sym typeface="Roboto"/>
              </a:rPr>
              <a:t>Cultural and political non-functional requirements</a:t>
            </a:r>
            <a:endParaRPr b="1" sz="1400">
              <a:solidFill>
                <a:srgbClr val="FFB215"/>
              </a:solidFill>
              <a:latin typeface="Roboto"/>
              <a:ea typeface="Roboto"/>
              <a:cs typeface="Roboto"/>
              <a:sym typeface="Roboto"/>
            </a:endParaRPr>
          </a:p>
          <a:p>
            <a:pPr indent="-317500" lvl="0" marL="457200" rtl="0" algn="l">
              <a:spcBef>
                <a:spcPts val="1600"/>
              </a:spcBef>
              <a:spcAft>
                <a:spcPts val="0"/>
              </a:spcAft>
              <a:buSzPts val="1400"/>
              <a:buFont typeface="Roboto"/>
              <a:buChar char="●"/>
            </a:pPr>
            <a:r>
              <a:rPr b="1" lang="es" sz="1400">
                <a:latin typeface="Roboto"/>
                <a:ea typeface="Roboto"/>
                <a:cs typeface="Roboto"/>
                <a:sym typeface="Roboto"/>
              </a:rPr>
              <a:t>The application should be able to distinguish between Turkish currency and other currencies.</a:t>
            </a:r>
            <a:endParaRPr b="1" sz="1400">
              <a:latin typeface="Roboto"/>
              <a:ea typeface="Roboto"/>
              <a:cs typeface="Roboto"/>
              <a:sym typeface="Roboto"/>
            </a:endParaRPr>
          </a:p>
          <a:p>
            <a:pPr indent="-317500" lvl="0" marL="457200" rtl="0" algn="l">
              <a:spcBef>
                <a:spcPts val="0"/>
              </a:spcBef>
              <a:spcAft>
                <a:spcPts val="0"/>
              </a:spcAft>
              <a:buSzPts val="1400"/>
              <a:buFont typeface="Roboto"/>
              <a:buChar char="●"/>
            </a:pPr>
            <a:r>
              <a:rPr b="1" lang="es" sz="1400">
                <a:latin typeface="Roboto"/>
                <a:ea typeface="Roboto"/>
                <a:cs typeface="Roboto"/>
                <a:sym typeface="Roboto"/>
              </a:rPr>
              <a:t>The billing of the parking lot payments should be at the same format of Turkish billing standards.</a:t>
            </a:r>
            <a:endParaRPr b="1" sz="1400">
              <a:latin typeface="Roboto"/>
              <a:ea typeface="Roboto"/>
              <a:cs typeface="Roboto"/>
              <a:sym typeface="Roboto"/>
            </a:endParaRPr>
          </a:p>
        </p:txBody>
      </p:sp>
      <p:sp>
        <p:nvSpPr>
          <p:cNvPr id="1149" name="Google Shape;1149;p47"/>
          <p:cNvSpPr txBox="1"/>
          <p:nvPr>
            <p:ph idx="4294967295" type="title"/>
          </p:nvPr>
        </p:nvSpPr>
        <p:spPr>
          <a:xfrm>
            <a:off x="222350" y="782825"/>
            <a:ext cx="672900" cy="60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accent1"/>
                </a:solidFill>
              </a:rPr>
              <a:t>02</a:t>
            </a:r>
            <a:endParaRPr>
              <a:solidFill>
                <a:schemeClr val="accent1"/>
              </a:solidFill>
            </a:endParaRPr>
          </a:p>
        </p:txBody>
      </p:sp>
      <p:sp>
        <p:nvSpPr>
          <p:cNvPr id="1150" name="Google Shape;1150;p47"/>
          <p:cNvSpPr txBox="1"/>
          <p:nvPr>
            <p:ph idx="4294967295" type="title"/>
          </p:nvPr>
        </p:nvSpPr>
        <p:spPr>
          <a:xfrm>
            <a:off x="3994350" y="1345000"/>
            <a:ext cx="672900" cy="606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a:t>d</a:t>
            </a:r>
            <a:endParaRPr/>
          </a:p>
        </p:txBody>
      </p:sp>
      <p:sp>
        <p:nvSpPr>
          <p:cNvPr id="1151" name="Google Shape;1151;p47"/>
          <p:cNvSpPr txBox="1"/>
          <p:nvPr>
            <p:ph idx="4294967295" type="title"/>
          </p:nvPr>
        </p:nvSpPr>
        <p:spPr>
          <a:xfrm>
            <a:off x="81925" y="1345000"/>
            <a:ext cx="672900" cy="606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a:t>c</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5" name="Shape 1155"/>
        <p:cNvGrpSpPr/>
        <p:nvPr/>
      </p:nvGrpSpPr>
      <p:grpSpPr>
        <a:xfrm>
          <a:off x="0" y="0"/>
          <a:ext cx="0" cy="0"/>
          <a:chOff x="0" y="0"/>
          <a:chExt cx="0" cy="0"/>
        </a:xfrm>
      </p:grpSpPr>
      <p:sp>
        <p:nvSpPr>
          <p:cNvPr id="1156" name="Google Shape;1156;p48"/>
          <p:cNvSpPr txBox="1"/>
          <p:nvPr>
            <p:ph type="ctrTitle"/>
          </p:nvPr>
        </p:nvSpPr>
        <p:spPr>
          <a:xfrm>
            <a:off x="311700" y="14130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Use Case Analysis</a:t>
            </a:r>
            <a:endParaRPr/>
          </a:p>
        </p:txBody>
      </p:sp>
      <p:sp>
        <p:nvSpPr>
          <p:cNvPr id="1157" name="Google Shape;1157;p48"/>
          <p:cNvSpPr/>
          <p:nvPr/>
        </p:nvSpPr>
        <p:spPr>
          <a:xfrm>
            <a:off x="541124" y="3754772"/>
            <a:ext cx="503601" cy="509534"/>
          </a:xfrm>
          <a:custGeom>
            <a:rect b="b" l="l" r="r" t="t"/>
            <a:pathLst>
              <a:path extrusionOk="0" h="39637" w="39638">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8"/>
          <p:cNvSpPr/>
          <p:nvPr/>
        </p:nvSpPr>
        <p:spPr>
          <a:xfrm>
            <a:off x="745189" y="3713198"/>
            <a:ext cx="95427" cy="46278"/>
          </a:xfrm>
          <a:custGeom>
            <a:rect b="b" l="l" r="r" t="t"/>
            <a:pathLst>
              <a:path extrusionOk="0" h="3600" w="7511">
                <a:moveTo>
                  <a:pt x="3756" y="1"/>
                </a:moveTo>
                <a:lnTo>
                  <a:pt x="1" y="3599"/>
                </a:lnTo>
                <a:lnTo>
                  <a:pt x="7511" y="3599"/>
                </a:lnTo>
                <a:lnTo>
                  <a:pt x="37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8"/>
          <p:cNvSpPr/>
          <p:nvPr/>
        </p:nvSpPr>
        <p:spPr>
          <a:xfrm>
            <a:off x="792893" y="3274060"/>
            <a:ext cx="13" cy="497463"/>
          </a:xfrm>
          <a:custGeom>
            <a:rect b="b" l="l" r="r" t="t"/>
            <a:pathLst>
              <a:path extrusionOk="0" fill="none" h="38698" w="1">
                <a:moveTo>
                  <a:pt x="1" y="38698"/>
                </a:moveTo>
                <a:lnTo>
                  <a:pt x="1" y="0"/>
                </a:lnTo>
              </a:path>
            </a:pathLst>
          </a:custGeom>
          <a:solidFill>
            <a:schemeClr val="accent1"/>
          </a:solidFill>
          <a:ln cap="rnd" cmpd="sng" w="24775">
            <a:solidFill>
              <a:schemeClr val="accent1"/>
            </a:solidFill>
            <a:prstDash val="solid"/>
            <a:miter lim="521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8"/>
          <p:cNvSpPr/>
          <p:nvPr/>
        </p:nvSpPr>
        <p:spPr>
          <a:xfrm>
            <a:off x="609370" y="3823818"/>
            <a:ext cx="366438" cy="370764"/>
          </a:xfrm>
          <a:custGeom>
            <a:rect b="b" l="l" r="r" t="t"/>
            <a:pathLst>
              <a:path extrusionOk="0" h="28842" w="28842">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8"/>
          <p:cNvSpPr/>
          <p:nvPr/>
        </p:nvSpPr>
        <p:spPr>
          <a:xfrm>
            <a:off x="609370" y="3823818"/>
            <a:ext cx="366438" cy="370764"/>
          </a:xfrm>
          <a:custGeom>
            <a:rect b="b" l="l" r="r" t="t"/>
            <a:pathLst>
              <a:path extrusionOk="0" h="28842" w="28842">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2" name="Google Shape;1162;p48"/>
          <p:cNvGrpSpPr/>
          <p:nvPr/>
        </p:nvGrpSpPr>
        <p:grpSpPr>
          <a:xfrm>
            <a:off x="698905" y="3891407"/>
            <a:ext cx="187519" cy="237335"/>
            <a:chOff x="2905736" y="2888729"/>
            <a:chExt cx="235606" cy="294716"/>
          </a:xfrm>
        </p:grpSpPr>
        <p:sp>
          <p:nvSpPr>
            <p:cNvPr id="1163" name="Google Shape;1163;p48"/>
            <p:cNvSpPr/>
            <p:nvPr/>
          </p:nvSpPr>
          <p:spPr>
            <a:xfrm>
              <a:off x="2956513" y="2888729"/>
              <a:ext cx="184830" cy="184830"/>
            </a:xfrm>
            <a:custGeom>
              <a:rect b="b" l="l" r="r" t="t"/>
              <a:pathLst>
                <a:path extrusionOk="0" h="11579" w="11579">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8"/>
            <p:cNvSpPr/>
            <p:nvPr/>
          </p:nvSpPr>
          <p:spPr>
            <a:xfrm>
              <a:off x="2978158" y="2928683"/>
              <a:ext cx="123231" cy="105400"/>
            </a:xfrm>
            <a:custGeom>
              <a:rect b="b" l="l" r="r" t="t"/>
              <a:pathLst>
                <a:path extrusionOk="0" h="6603" w="7720">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8"/>
            <p:cNvSpPr/>
            <p:nvPr/>
          </p:nvSpPr>
          <p:spPr>
            <a:xfrm>
              <a:off x="2905736" y="3051898"/>
              <a:ext cx="130717" cy="131547"/>
            </a:xfrm>
            <a:custGeom>
              <a:rect b="b" l="l" r="r" t="t"/>
              <a:pathLst>
                <a:path extrusionOk="0" h="8241" w="8189">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8"/>
            <p:cNvSpPr/>
            <p:nvPr/>
          </p:nvSpPr>
          <p:spPr>
            <a:xfrm>
              <a:off x="2923215" y="3081030"/>
              <a:ext cx="84936" cy="72550"/>
            </a:xfrm>
            <a:custGeom>
              <a:rect b="b" l="l" r="r" t="t"/>
              <a:pathLst>
                <a:path extrusionOk="0" h="4545" w="5321">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7" name="Google Shape;1167;p48"/>
          <p:cNvSpPr/>
          <p:nvPr/>
        </p:nvSpPr>
        <p:spPr>
          <a:xfrm>
            <a:off x="6166664" y="4192085"/>
            <a:ext cx="504261" cy="509534"/>
          </a:xfrm>
          <a:custGeom>
            <a:rect b="b" l="l" r="r" t="t"/>
            <a:pathLst>
              <a:path extrusionOk="0" h="39637" w="3969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8"/>
          <p:cNvSpPr/>
          <p:nvPr/>
        </p:nvSpPr>
        <p:spPr>
          <a:xfrm>
            <a:off x="6370730" y="4150511"/>
            <a:ext cx="96088" cy="46278"/>
          </a:xfrm>
          <a:custGeom>
            <a:rect b="b" l="l" r="r" t="t"/>
            <a:pathLst>
              <a:path extrusionOk="0" h="3600" w="7563">
                <a:moveTo>
                  <a:pt x="3808" y="1"/>
                </a:moveTo>
                <a:lnTo>
                  <a:pt x="1" y="3599"/>
                </a:lnTo>
                <a:lnTo>
                  <a:pt x="7563" y="3599"/>
                </a:lnTo>
                <a:lnTo>
                  <a:pt x="3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8"/>
          <p:cNvSpPr/>
          <p:nvPr/>
        </p:nvSpPr>
        <p:spPr>
          <a:xfrm>
            <a:off x="6419094" y="3667111"/>
            <a:ext cx="13" cy="555812"/>
          </a:xfrm>
          <a:custGeom>
            <a:rect b="b" l="l" r="r" t="t"/>
            <a:pathLst>
              <a:path extrusionOk="0" fill="none" h="43237" w="1">
                <a:moveTo>
                  <a:pt x="1" y="43236"/>
                </a:moveTo>
                <a:lnTo>
                  <a:pt x="1" y="1"/>
                </a:lnTo>
              </a:path>
            </a:pathLst>
          </a:custGeom>
          <a:solidFill>
            <a:schemeClr val="accent1"/>
          </a:solidFill>
          <a:ln cap="rnd" cmpd="sng" w="24775">
            <a:solidFill>
              <a:schemeClr val="accent1"/>
            </a:solidFill>
            <a:prstDash val="solid"/>
            <a:miter lim="521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8"/>
          <p:cNvSpPr/>
          <p:nvPr/>
        </p:nvSpPr>
        <p:spPr>
          <a:xfrm>
            <a:off x="6235571" y="4261131"/>
            <a:ext cx="366438" cy="370764"/>
          </a:xfrm>
          <a:custGeom>
            <a:rect b="b" l="l" r="r" t="t"/>
            <a:pathLst>
              <a:path extrusionOk="0" h="28842" w="28842">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8"/>
          <p:cNvSpPr/>
          <p:nvPr/>
        </p:nvSpPr>
        <p:spPr>
          <a:xfrm>
            <a:off x="6235571" y="4261131"/>
            <a:ext cx="366438" cy="370764"/>
          </a:xfrm>
          <a:custGeom>
            <a:rect b="b" l="l" r="r" t="t"/>
            <a:pathLst>
              <a:path extrusionOk="0" h="28842" w="28842">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8"/>
          <p:cNvSpPr/>
          <p:nvPr/>
        </p:nvSpPr>
        <p:spPr>
          <a:xfrm>
            <a:off x="3122238" y="1106972"/>
            <a:ext cx="503601" cy="509534"/>
          </a:xfrm>
          <a:custGeom>
            <a:rect b="b" l="l" r="r" t="t"/>
            <a:pathLst>
              <a:path extrusionOk="0" h="39637" w="39638">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8"/>
          <p:cNvSpPr/>
          <p:nvPr/>
        </p:nvSpPr>
        <p:spPr>
          <a:xfrm>
            <a:off x="3324982" y="1611146"/>
            <a:ext cx="95440" cy="46278"/>
          </a:xfrm>
          <a:custGeom>
            <a:rect b="b" l="l" r="r" t="t"/>
            <a:pathLst>
              <a:path extrusionOk="0" h="3600" w="7512">
                <a:moveTo>
                  <a:pt x="1" y="0"/>
                </a:moveTo>
                <a:lnTo>
                  <a:pt x="3756" y="3599"/>
                </a:lnTo>
                <a:lnTo>
                  <a:pt x="751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8"/>
          <p:cNvSpPr/>
          <p:nvPr/>
        </p:nvSpPr>
        <p:spPr>
          <a:xfrm>
            <a:off x="3374020" y="1534708"/>
            <a:ext cx="13" cy="606088"/>
          </a:xfrm>
          <a:custGeom>
            <a:rect b="b" l="l" r="r" t="t"/>
            <a:pathLst>
              <a:path extrusionOk="0" fill="none" h="47148" w="1">
                <a:moveTo>
                  <a:pt x="0" y="47148"/>
                </a:moveTo>
                <a:lnTo>
                  <a:pt x="0" y="1"/>
                </a:lnTo>
              </a:path>
            </a:pathLst>
          </a:custGeom>
          <a:solidFill>
            <a:schemeClr val="accent1"/>
          </a:solidFill>
          <a:ln cap="flat" cmpd="sng" w="24775">
            <a:solidFill>
              <a:schemeClr val="accent1"/>
            </a:solidFill>
            <a:prstDash val="solid"/>
            <a:miter lim="521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8"/>
          <p:cNvSpPr/>
          <p:nvPr/>
        </p:nvSpPr>
        <p:spPr>
          <a:xfrm>
            <a:off x="3191145" y="1176018"/>
            <a:ext cx="366438" cy="370764"/>
          </a:xfrm>
          <a:custGeom>
            <a:rect b="b" l="l" r="r" t="t"/>
            <a:pathLst>
              <a:path extrusionOk="0" h="28842" w="28842">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8"/>
          <p:cNvSpPr/>
          <p:nvPr/>
        </p:nvSpPr>
        <p:spPr>
          <a:xfrm>
            <a:off x="3191145" y="1176018"/>
            <a:ext cx="366438" cy="370764"/>
          </a:xfrm>
          <a:custGeom>
            <a:rect b="b" l="l" r="r" t="t"/>
            <a:pathLst>
              <a:path extrusionOk="0" h="28842" w="28842">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7" name="Google Shape;1177;p48"/>
          <p:cNvGrpSpPr/>
          <p:nvPr/>
        </p:nvGrpSpPr>
        <p:grpSpPr>
          <a:xfrm>
            <a:off x="6329929" y="4339992"/>
            <a:ext cx="176898" cy="191725"/>
            <a:chOff x="5029650" y="894850"/>
            <a:chExt cx="1559950" cy="1670075"/>
          </a:xfrm>
        </p:grpSpPr>
        <p:sp>
          <p:nvSpPr>
            <p:cNvPr id="1178" name="Google Shape;1178;p48"/>
            <p:cNvSpPr/>
            <p:nvPr/>
          </p:nvSpPr>
          <p:spPr>
            <a:xfrm>
              <a:off x="5029650" y="2203275"/>
              <a:ext cx="243300" cy="361650"/>
            </a:xfrm>
            <a:custGeom>
              <a:rect b="b" l="l" r="r" t="t"/>
              <a:pathLst>
                <a:path extrusionOk="0" h="14466" w="9732">
                  <a:moveTo>
                    <a:pt x="6773" y="0"/>
                  </a:moveTo>
                  <a:cubicBezTo>
                    <a:pt x="3025" y="0"/>
                    <a:pt x="1" y="3222"/>
                    <a:pt x="1" y="7233"/>
                  </a:cubicBezTo>
                  <a:lnTo>
                    <a:pt x="1" y="12493"/>
                  </a:lnTo>
                  <a:cubicBezTo>
                    <a:pt x="1" y="13545"/>
                    <a:pt x="855" y="14465"/>
                    <a:pt x="1842" y="14465"/>
                  </a:cubicBezTo>
                  <a:lnTo>
                    <a:pt x="9732" y="14465"/>
                  </a:lnTo>
                  <a:cubicBezTo>
                    <a:pt x="9534" y="13873"/>
                    <a:pt x="9403" y="13216"/>
                    <a:pt x="9403" y="12493"/>
                  </a:cubicBezTo>
                  <a:lnTo>
                    <a:pt x="94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8"/>
            <p:cNvSpPr/>
            <p:nvPr/>
          </p:nvSpPr>
          <p:spPr>
            <a:xfrm>
              <a:off x="5356750" y="1941900"/>
              <a:ext cx="241675" cy="623025"/>
            </a:xfrm>
            <a:custGeom>
              <a:rect b="b" l="l" r="r" t="t"/>
              <a:pathLst>
                <a:path extrusionOk="0" h="24921" w="9667">
                  <a:moveTo>
                    <a:pt x="6707" y="1"/>
                  </a:moveTo>
                  <a:cubicBezTo>
                    <a:pt x="3025" y="1"/>
                    <a:pt x="1" y="3223"/>
                    <a:pt x="1" y="7233"/>
                  </a:cubicBezTo>
                  <a:lnTo>
                    <a:pt x="1" y="22948"/>
                  </a:lnTo>
                  <a:cubicBezTo>
                    <a:pt x="1" y="24000"/>
                    <a:pt x="790" y="24920"/>
                    <a:pt x="1776" y="24920"/>
                  </a:cubicBezTo>
                  <a:lnTo>
                    <a:pt x="9666" y="24920"/>
                  </a:lnTo>
                  <a:cubicBezTo>
                    <a:pt x="9535" y="24328"/>
                    <a:pt x="9337" y="23671"/>
                    <a:pt x="9337" y="22948"/>
                  </a:cubicBezTo>
                  <a:lnTo>
                    <a:pt x="9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8"/>
            <p:cNvSpPr/>
            <p:nvPr/>
          </p:nvSpPr>
          <p:spPr>
            <a:xfrm>
              <a:off x="5836725" y="894850"/>
              <a:ext cx="752875" cy="1670075"/>
            </a:xfrm>
            <a:custGeom>
              <a:rect b="b" l="l" r="r" t="t"/>
              <a:pathLst>
                <a:path extrusionOk="0" h="66803" w="30115">
                  <a:moveTo>
                    <a:pt x="15058" y="0"/>
                  </a:moveTo>
                  <a:cubicBezTo>
                    <a:pt x="14466" y="0"/>
                    <a:pt x="13940" y="329"/>
                    <a:pt x="13611" y="789"/>
                  </a:cubicBezTo>
                  <a:lnTo>
                    <a:pt x="527" y="19594"/>
                  </a:lnTo>
                  <a:cubicBezTo>
                    <a:pt x="132" y="20185"/>
                    <a:pt x="1" y="21040"/>
                    <a:pt x="330" y="21698"/>
                  </a:cubicBezTo>
                  <a:cubicBezTo>
                    <a:pt x="658" y="22355"/>
                    <a:pt x="1250" y="22750"/>
                    <a:pt x="1973" y="22750"/>
                  </a:cubicBezTo>
                  <a:lnTo>
                    <a:pt x="6707" y="22750"/>
                  </a:lnTo>
                  <a:lnTo>
                    <a:pt x="6707" y="64830"/>
                  </a:lnTo>
                  <a:cubicBezTo>
                    <a:pt x="6707" y="65882"/>
                    <a:pt x="7496" y="66802"/>
                    <a:pt x="8483" y="66802"/>
                  </a:cubicBezTo>
                  <a:lnTo>
                    <a:pt x="21567" y="66802"/>
                  </a:lnTo>
                  <a:cubicBezTo>
                    <a:pt x="22553" y="66802"/>
                    <a:pt x="23342" y="65882"/>
                    <a:pt x="23342" y="64830"/>
                  </a:cubicBezTo>
                  <a:lnTo>
                    <a:pt x="23342" y="22750"/>
                  </a:lnTo>
                  <a:lnTo>
                    <a:pt x="28010" y="22750"/>
                  </a:lnTo>
                  <a:cubicBezTo>
                    <a:pt x="28668" y="22750"/>
                    <a:pt x="29391" y="22355"/>
                    <a:pt x="29654" y="21698"/>
                  </a:cubicBezTo>
                  <a:cubicBezTo>
                    <a:pt x="30114" y="21040"/>
                    <a:pt x="30049" y="20185"/>
                    <a:pt x="29588" y="19594"/>
                  </a:cubicBezTo>
                  <a:lnTo>
                    <a:pt x="16570" y="789"/>
                  </a:lnTo>
                  <a:cubicBezTo>
                    <a:pt x="16241" y="329"/>
                    <a:pt x="15649" y="0"/>
                    <a:pt x="150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8"/>
            <p:cNvSpPr/>
            <p:nvPr/>
          </p:nvSpPr>
          <p:spPr>
            <a:xfrm>
              <a:off x="5680575" y="1678900"/>
              <a:ext cx="243300" cy="886025"/>
            </a:xfrm>
            <a:custGeom>
              <a:rect b="b" l="l" r="r" t="t"/>
              <a:pathLst>
                <a:path extrusionOk="0" h="35441" w="9732">
                  <a:moveTo>
                    <a:pt x="6773" y="1"/>
                  </a:moveTo>
                  <a:cubicBezTo>
                    <a:pt x="3091" y="1"/>
                    <a:pt x="1" y="3223"/>
                    <a:pt x="1" y="7233"/>
                  </a:cubicBezTo>
                  <a:lnTo>
                    <a:pt x="1" y="33468"/>
                  </a:lnTo>
                  <a:cubicBezTo>
                    <a:pt x="1" y="34520"/>
                    <a:pt x="855" y="35440"/>
                    <a:pt x="1842" y="35440"/>
                  </a:cubicBezTo>
                  <a:lnTo>
                    <a:pt x="9732" y="35440"/>
                  </a:lnTo>
                  <a:cubicBezTo>
                    <a:pt x="9534" y="34848"/>
                    <a:pt x="9403" y="34191"/>
                    <a:pt x="9403" y="33468"/>
                  </a:cubicBezTo>
                  <a:lnTo>
                    <a:pt x="94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2" name="Google Shape;1182;p48"/>
          <p:cNvGrpSpPr/>
          <p:nvPr/>
        </p:nvGrpSpPr>
        <p:grpSpPr>
          <a:xfrm>
            <a:off x="3309868" y="1270247"/>
            <a:ext cx="127968" cy="182260"/>
            <a:chOff x="2790850" y="955650"/>
            <a:chExt cx="1984000" cy="2791125"/>
          </a:xfrm>
        </p:grpSpPr>
        <p:sp>
          <p:nvSpPr>
            <p:cNvPr id="1183" name="Google Shape;1183;p48"/>
            <p:cNvSpPr/>
            <p:nvPr/>
          </p:nvSpPr>
          <p:spPr>
            <a:xfrm>
              <a:off x="3259325" y="955650"/>
              <a:ext cx="1048750" cy="1364350"/>
            </a:xfrm>
            <a:custGeom>
              <a:rect b="b" l="l" r="r" t="t"/>
              <a:pathLst>
                <a:path extrusionOk="0" h="54574" w="41950">
                  <a:moveTo>
                    <a:pt x="21041" y="1"/>
                  </a:moveTo>
                  <a:cubicBezTo>
                    <a:pt x="3157" y="1"/>
                    <a:pt x="1" y="12165"/>
                    <a:pt x="1" y="27221"/>
                  </a:cubicBezTo>
                  <a:cubicBezTo>
                    <a:pt x="1" y="42344"/>
                    <a:pt x="9403" y="54573"/>
                    <a:pt x="21041" y="54573"/>
                  </a:cubicBezTo>
                  <a:cubicBezTo>
                    <a:pt x="32613" y="54573"/>
                    <a:pt x="41949" y="42344"/>
                    <a:pt x="41949" y="27287"/>
                  </a:cubicBezTo>
                  <a:cubicBezTo>
                    <a:pt x="41949" y="12165"/>
                    <a:pt x="38859" y="1"/>
                    <a:pt x="210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8"/>
            <p:cNvSpPr/>
            <p:nvPr/>
          </p:nvSpPr>
          <p:spPr>
            <a:xfrm>
              <a:off x="2790850" y="2370925"/>
              <a:ext cx="1984000" cy="1375850"/>
            </a:xfrm>
            <a:custGeom>
              <a:rect b="b" l="l" r="r" t="t"/>
              <a:pathLst>
                <a:path extrusionOk="0" h="55034" w="79360">
                  <a:moveTo>
                    <a:pt x="28142" y="1"/>
                  </a:moveTo>
                  <a:cubicBezTo>
                    <a:pt x="3946" y="4735"/>
                    <a:pt x="527" y="12099"/>
                    <a:pt x="67" y="37675"/>
                  </a:cubicBezTo>
                  <a:cubicBezTo>
                    <a:pt x="67" y="39274"/>
                    <a:pt x="26" y="39740"/>
                    <a:pt x="9" y="39740"/>
                  </a:cubicBezTo>
                  <a:cubicBezTo>
                    <a:pt x="4" y="39740"/>
                    <a:pt x="1" y="39704"/>
                    <a:pt x="1" y="39648"/>
                  </a:cubicBezTo>
                  <a:lnTo>
                    <a:pt x="1" y="42409"/>
                  </a:lnTo>
                  <a:cubicBezTo>
                    <a:pt x="1" y="42409"/>
                    <a:pt x="5787" y="55033"/>
                    <a:pt x="39583" y="55033"/>
                  </a:cubicBezTo>
                  <a:cubicBezTo>
                    <a:pt x="73378" y="55033"/>
                    <a:pt x="79230" y="42409"/>
                    <a:pt x="79230" y="42409"/>
                  </a:cubicBezTo>
                  <a:lnTo>
                    <a:pt x="79230" y="40371"/>
                  </a:lnTo>
                  <a:cubicBezTo>
                    <a:pt x="79252" y="40404"/>
                    <a:pt x="79270" y="40422"/>
                    <a:pt x="79285" y="40422"/>
                  </a:cubicBezTo>
                  <a:cubicBezTo>
                    <a:pt x="79359" y="40422"/>
                    <a:pt x="79350" y="39965"/>
                    <a:pt x="79296" y="38596"/>
                  </a:cubicBezTo>
                  <a:cubicBezTo>
                    <a:pt x="78901" y="12296"/>
                    <a:pt x="75679" y="4800"/>
                    <a:pt x="51155" y="1"/>
                  </a:cubicBezTo>
                  <a:cubicBezTo>
                    <a:pt x="51155" y="1"/>
                    <a:pt x="47736" y="4735"/>
                    <a:pt x="39648" y="4735"/>
                  </a:cubicBezTo>
                  <a:cubicBezTo>
                    <a:pt x="31627" y="4735"/>
                    <a:pt x="28142" y="1"/>
                    <a:pt x="281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85" name="Google Shape;1185;p48"/>
          <p:cNvCxnSpPr/>
          <p:nvPr/>
        </p:nvCxnSpPr>
        <p:spPr>
          <a:xfrm>
            <a:off x="311700" y="688450"/>
            <a:ext cx="8520600" cy="0"/>
          </a:xfrm>
          <a:prstGeom prst="straightConnector1">
            <a:avLst/>
          </a:prstGeom>
          <a:noFill/>
          <a:ln cap="flat" cmpd="sng" w="9525">
            <a:solidFill>
              <a:schemeClr val="accent1"/>
            </a:solidFill>
            <a:prstDash val="solid"/>
            <a:round/>
            <a:headEnd len="med" w="med" type="none"/>
            <a:tailEnd len="med" w="med" type="none"/>
          </a:ln>
        </p:spPr>
      </p:cxnSp>
      <p:sp>
        <p:nvSpPr>
          <p:cNvPr id="1186" name="Google Shape;1186;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1187" name="Google Shape;1187;p48"/>
          <p:cNvSpPr txBox="1"/>
          <p:nvPr>
            <p:ph idx="4294967295" type="subTitle"/>
          </p:nvPr>
        </p:nvSpPr>
        <p:spPr>
          <a:xfrm>
            <a:off x="451775" y="1106975"/>
            <a:ext cx="2390100" cy="23601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Font typeface="Roboto"/>
              <a:buChar char="●"/>
            </a:pPr>
            <a:r>
              <a:rPr b="1" lang="es" sz="1100">
                <a:latin typeface="Roboto"/>
                <a:ea typeface="Roboto"/>
                <a:cs typeface="Roboto"/>
                <a:sym typeface="Roboto"/>
              </a:rPr>
              <a:t>Use case 1: Register</a:t>
            </a:r>
            <a:endParaRPr b="1" sz="1100">
              <a:latin typeface="Roboto"/>
              <a:ea typeface="Roboto"/>
              <a:cs typeface="Roboto"/>
              <a:sym typeface="Roboto"/>
            </a:endParaRPr>
          </a:p>
          <a:p>
            <a:pPr indent="-298450" lvl="0" marL="457200" rtl="0" algn="l">
              <a:spcBef>
                <a:spcPts val="0"/>
              </a:spcBef>
              <a:spcAft>
                <a:spcPts val="0"/>
              </a:spcAft>
              <a:buSzPts val="1100"/>
              <a:buFont typeface="Roboto"/>
              <a:buChar char="●"/>
            </a:pPr>
            <a:r>
              <a:rPr b="1" lang="es" sz="1100">
                <a:latin typeface="Roboto"/>
                <a:ea typeface="Roboto"/>
                <a:cs typeface="Roboto"/>
                <a:sym typeface="Roboto"/>
              </a:rPr>
              <a:t>Description: The customers of the parking lot must register to the system with email and password.  </a:t>
            </a:r>
            <a:endParaRPr b="1" sz="1100">
              <a:latin typeface="Roboto"/>
              <a:ea typeface="Roboto"/>
              <a:cs typeface="Roboto"/>
              <a:sym typeface="Roboto"/>
            </a:endParaRPr>
          </a:p>
          <a:p>
            <a:pPr indent="-298450" lvl="0" marL="457200" rtl="0" algn="l">
              <a:spcBef>
                <a:spcPts val="0"/>
              </a:spcBef>
              <a:spcAft>
                <a:spcPts val="0"/>
              </a:spcAft>
              <a:buSzPts val="1100"/>
              <a:buFont typeface="Roboto"/>
              <a:buChar char="●"/>
            </a:pPr>
            <a:r>
              <a:rPr b="1" lang="es" sz="1100">
                <a:latin typeface="Roboto"/>
                <a:ea typeface="Roboto"/>
                <a:cs typeface="Roboto"/>
                <a:sym typeface="Roboto"/>
              </a:rPr>
              <a:t>Priority: High</a:t>
            </a:r>
            <a:endParaRPr b="1" sz="1100">
              <a:latin typeface="Roboto"/>
              <a:ea typeface="Roboto"/>
              <a:cs typeface="Roboto"/>
              <a:sym typeface="Roboto"/>
            </a:endParaRPr>
          </a:p>
          <a:p>
            <a:pPr indent="-298450" lvl="0" marL="457200" rtl="0" algn="l">
              <a:spcBef>
                <a:spcPts val="0"/>
              </a:spcBef>
              <a:spcAft>
                <a:spcPts val="0"/>
              </a:spcAft>
              <a:buSzPts val="1100"/>
              <a:buFont typeface="Roboto"/>
              <a:buChar char="●"/>
            </a:pPr>
            <a:r>
              <a:rPr b="1" lang="es" sz="1100">
                <a:latin typeface="Roboto"/>
                <a:ea typeface="Roboto"/>
                <a:cs typeface="Roboto"/>
                <a:sym typeface="Roboto"/>
              </a:rPr>
              <a:t>Actor: The customers of the parking lot.</a:t>
            </a:r>
            <a:endParaRPr b="1" sz="1100">
              <a:latin typeface="Roboto"/>
              <a:ea typeface="Roboto"/>
              <a:cs typeface="Roboto"/>
              <a:sym typeface="Roboto"/>
            </a:endParaRPr>
          </a:p>
          <a:p>
            <a:pPr indent="-298450" lvl="0" marL="457200" rtl="0" algn="l">
              <a:spcBef>
                <a:spcPts val="0"/>
              </a:spcBef>
              <a:spcAft>
                <a:spcPts val="0"/>
              </a:spcAft>
              <a:buSzPts val="1100"/>
              <a:buFont typeface="Roboto"/>
              <a:buChar char="●"/>
            </a:pPr>
            <a:r>
              <a:rPr b="1" lang="es" sz="1100">
                <a:latin typeface="Roboto"/>
                <a:ea typeface="Roboto"/>
                <a:cs typeface="Roboto"/>
                <a:sym typeface="Roboto"/>
              </a:rPr>
              <a:t>Trigger: Signup button.</a:t>
            </a:r>
            <a:endParaRPr b="1" sz="1100">
              <a:latin typeface="Roboto"/>
              <a:ea typeface="Roboto"/>
              <a:cs typeface="Roboto"/>
              <a:sym typeface="Roboto"/>
            </a:endParaRPr>
          </a:p>
          <a:p>
            <a:pPr indent="-298450" lvl="0" marL="457200" rtl="0" algn="l">
              <a:spcBef>
                <a:spcPts val="0"/>
              </a:spcBef>
              <a:spcAft>
                <a:spcPts val="0"/>
              </a:spcAft>
              <a:buSzPts val="1100"/>
              <a:buFont typeface="Roboto"/>
              <a:buChar char="●"/>
            </a:pPr>
            <a:r>
              <a:t/>
            </a:r>
            <a:endParaRPr b="1" sz="1100">
              <a:latin typeface="Roboto"/>
              <a:ea typeface="Roboto"/>
              <a:cs typeface="Roboto"/>
              <a:sym typeface="Roboto"/>
            </a:endParaRPr>
          </a:p>
        </p:txBody>
      </p:sp>
      <p:sp>
        <p:nvSpPr>
          <p:cNvPr id="1188" name="Google Shape;1188;p48"/>
          <p:cNvSpPr txBox="1"/>
          <p:nvPr>
            <p:ph idx="4294967295" type="subTitle"/>
          </p:nvPr>
        </p:nvSpPr>
        <p:spPr>
          <a:xfrm>
            <a:off x="3122250" y="2048350"/>
            <a:ext cx="2390100" cy="23601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Font typeface="Roboto"/>
              <a:buChar char="●"/>
            </a:pPr>
            <a:r>
              <a:rPr b="1" lang="es" sz="1100">
                <a:latin typeface="Roboto"/>
                <a:ea typeface="Roboto"/>
                <a:cs typeface="Roboto"/>
                <a:sym typeface="Roboto"/>
              </a:rPr>
              <a:t>Use case 2: Login</a:t>
            </a:r>
            <a:endParaRPr b="1" sz="1100">
              <a:latin typeface="Roboto"/>
              <a:ea typeface="Roboto"/>
              <a:cs typeface="Roboto"/>
              <a:sym typeface="Roboto"/>
            </a:endParaRPr>
          </a:p>
          <a:p>
            <a:pPr indent="-298450" lvl="0" marL="457200" rtl="0" algn="l">
              <a:spcBef>
                <a:spcPts val="0"/>
              </a:spcBef>
              <a:spcAft>
                <a:spcPts val="0"/>
              </a:spcAft>
              <a:buSzPts val="1100"/>
              <a:buFont typeface="Roboto"/>
              <a:buChar char="●"/>
            </a:pPr>
            <a:r>
              <a:rPr b="1" lang="es" sz="1100">
                <a:latin typeface="Roboto"/>
                <a:ea typeface="Roboto"/>
                <a:cs typeface="Roboto"/>
                <a:sym typeface="Roboto"/>
              </a:rPr>
              <a:t>Description: The customers and the managers of the parking lot company must login to the system with email and password.</a:t>
            </a:r>
            <a:endParaRPr b="1" sz="1100">
              <a:latin typeface="Roboto"/>
              <a:ea typeface="Roboto"/>
              <a:cs typeface="Roboto"/>
              <a:sym typeface="Roboto"/>
            </a:endParaRPr>
          </a:p>
          <a:p>
            <a:pPr indent="-298450" lvl="0" marL="457200" rtl="0" algn="l">
              <a:spcBef>
                <a:spcPts val="0"/>
              </a:spcBef>
              <a:spcAft>
                <a:spcPts val="0"/>
              </a:spcAft>
              <a:buSzPts val="1100"/>
              <a:buFont typeface="Roboto"/>
              <a:buChar char="●"/>
            </a:pPr>
            <a:r>
              <a:rPr b="1" lang="es" sz="1100">
                <a:latin typeface="Roboto"/>
                <a:ea typeface="Roboto"/>
                <a:cs typeface="Roboto"/>
                <a:sym typeface="Roboto"/>
              </a:rPr>
              <a:t>Priority: High</a:t>
            </a:r>
            <a:endParaRPr b="1" sz="1100">
              <a:latin typeface="Roboto"/>
              <a:ea typeface="Roboto"/>
              <a:cs typeface="Roboto"/>
              <a:sym typeface="Roboto"/>
            </a:endParaRPr>
          </a:p>
          <a:p>
            <a:pPr indent="-298450" lvl="0" marL="457200" rtl="0" algn="l">
              <a:spcBef>
                <a:spcPts val="0"/>
              </a:spcBef>
              <a:spcAft>
                <a:spcPts val="0"/>
              </a:spcAft>
              <a:buSzPts val="1100"/>
              <a:buFont typeface="Roboto"/>
              <a:buChar char="●"/>
            </a:pPr>
            <a:r>
              <a:rPr b="1" lang="es" sz="1100">
                <a:latin typeface="Roboto"/>
                <a:ea typeface="Roboto"/>
                <a:cs typeface="Roboto"/>
                <a:sym typeface="Roboto"/>
              </a:rPr>
              <a:t>Actor: The customers of the parking lot and the managers of the company.</a:t>
            </a:r>
            <a:endParaRPr b="1" sz="1100">
              <a:latin typeface="Roboto"/>
              <a:ea typeface="Roboto"/>
              <a:cs typeface="Roboto"/>
              <a:sym typeface="Roboto"/>
            </a:endParaRPr>
          </a:p>
          <a:p>
            <a:pPr indent="-298450" lvl="0" marL="457200" rtl="0" algn="l">
              <a:spcBef>
                <a:spcPts val="0"/>
              </a:spcBef>
              <a:spcAft>
                <a:spcPts val="0"/>
              </a:spcAft>
              <a:buSzPts val="1100"/>
              <a:buFont typeface="Roboto"/>
              <a:buChar char="●"/>
            </a:pPr>
            <a:r>
              <a:rPr b="1" lang="es" sz="1100">
                <a:latin typeface="Roboto"/>
                <a:ea typeface="Roboto"/>
                <a:cs typeface="Roboto"/>
                <a:sym typeface="Roboto"/>
              </a:rPr>
              <a:t>Trigger: Login button</a:t>
            </a:r>
            <a:endParaRPr b="1" sz="1100">
              <a:latin typeface="Roboto"/>
              <a:ea typeface="Roboto"/>
              <a:cs typeface="Roboto"/>
              <a:sym typeface="Roboto"/>
            </a:endParaRPr>
          </a:p>
        </p:txBody>
      </p:sp>
      <p:sp>
        <p:nvSpPr>
          <p:cNvPr id="1189" name="Google Shape;1189;p48"/>
          <p:cNvSpPr txBox="1"/>
          <p:nvPr>
            <p:ph idx="4294967295" type="subTitle"/>
          </p:nvPr>
        </p:nvSpPr>
        <p:spPr>
          <a:xfrm>
            <a:off x="6166675" y="1058728"/>
            <a:ext cx="2390100" cy="2843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Font typeface="Roboto"/>
              <a:buChar char="●"/>
            </a:pPr>
            <a:r>
              <a:rPr b="1" lang="es" sz="1100">
                <a:latin typeface="Roboto"/>
                <a:ea typeface="Roboto"/>
                <a:cs typeface="Roboto"/>
                <a:sym typeface="Roboto"/>
              </a:rPr>
              <a:t>Use case 3: View density of the parking lots live</a:t>
            </a:r>
            <a:endParaRPr b="1" sz="1100">
              <a:latin typeface="Roboto"/>
              <a:ea typeface="Roboto"/>
              <a:cs typeface="Roboto"/>
              <a:sym typeface="Roboto"/>
            </a:endParaRPr>
          </a:p>
          <a:p>
            <a:pPr indent="-298450" lvl="0" marL="457200" rtl="0" algn="l">
              <a:spcBef>
                <a:spcPts val="0"/>
              </a:spcBef>
              <a:spcAft>
                <a:spcPts val="0"/>
              </a:spcAft>
              <a:buSzPts val="1100"/>
              <a:buFont typeface="Roboto"/>
              <a:buChar char="●"/>
            </a:pPr>
            <a:r>
              <a:rPr b="1" lang="es" sz="1100">
                <a:latin typeface="Roboto"/>
                <a:ea typeface="Roboto"/>
                <a:cs typeface="Roboto"/>
                <a:sym typeface="Roboto"/>
              </a:rPr>
              <a:t>Description: The customers and the managers of the parking lot company can monitor the density information of each parking lot. </a:t>
            </a:r>
            <a:endParaRPr b="1" sz="1100">
              <a:latin typeface="Roboto"/>
              <a:ea typeface="Roboto"/>
              <a:cs typeface="Roboto"/>
              <a:sym typeface="Roboto"/>
            </a:endParaRPr>
          </a:p>
          <a:p>
            <a:pPr indent="-298450" lvl="0" marL="457200" rtl="0" algn="l">
              <a:spcBef>
                <a:spcPts val="0"/>
              </a:spcBef>
              <a:spcAft>
                <a:spcPts val="0"/>
              </a:spcAft>
              <a:buSzPts val="1100"/>
              <a:buFont typeface="Roboto"/>
              <a:buChar char="●"/>
            </a:pPr>
            <a:r>
              <a:rPr b="1" lang="es" sz="1100">
                <a:latin typeface="Roboto"/>
                <a:ea typeface="Roboto"/>
                <a:cs typeface="Roboto"/>
                <a:sym typeface="Roboto"/>
              </a:rPr>
              <a:t>Priority: Medium</a:t>
            </a:r>
            <a:endParaRPr b="1" sz="1100">
              <a:latin typeface="Roboto"/>
              <a:ea typeface="Roboto"/>
              <a:cs typeface="Roboto"/>
              <a:sym typeface="Roboto"/>
            </a:endParaRPr>
          </a:p>
          <a:p>
            <a:pPr indent="-298450" lvl="0" marL="457200" rtl="0" algn="l">
              <a:spcBef>
                <a:spcPts val="0"/>
              </a:spcBef>
              <a:spcAft>
                <a:spcPts val="0"/>
              </a:spcAft>
              <a:buSzPts val="1100"/>
              <a:buFont typeface="Roboto"/>
              <a:buChar char="●"/>
            </a:pPr>
            <a:r>
              <a:rPr b="1" lang="es" sz="1100">
                <a:latin typeface="Roboto"/>
                <a:ea typeface="Roboto"/>
                <a:cs typeface="Roboto"/>
                <a:sym typeface="Roboto"/>
              </a:rPr>
              <a:t>Actor: The customers of the parking lot and the managers of the company.</a:t>
            </a:r>
            <a:endParaRPr b="1" sz="1100">
              <a:latin typeface="Roboto"/>
              <a:ea typeface="Roboto"/>
              <a:cs typeface="Roboto"/>
              <a:sym typeface="Roboto"/>
            </a:endParaRPr>
          </a:p>
          <a:p>
            <a:pPr indent="-298450" lvl="0" marL="457200" rtl="0" algn="l">
              <a:spcBef>
                <a:spcPts val="0"/>
              </a:spcBef>
              <a:spcAft>
                <a:spcPts val="0"/>
              </a:spcAft>
              <a:buSzPts val="1100"/>
              <a:buFont typeface="Roboto"/>
              <a:buChar char="●"/>
            </a:pPr>
            <a:r>
              <a:rPr b="1" lang="es" sz="1100">
                <a:latin typeface="Roboto"/>
                <a:ea typeface="Roboto"/>
                <a:cs typeface="Roboto"/>
                <a:sym typeface="Roboto"/>
              </a:rPr>
              <a:t>Trigger: Live density tab of the application.</a:t>
            </a:r>
            <a:endParaRPr b="1" sz="1100">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3" name="Shape 1193"/>
        <p:cNvGrpSpPr/>
        <p:nvPr/>
      </p:nvGrpSpPr>
      <p:grpSpPr>
        <a:xfrm>
          <a:off x="0" y="0"/>
          <a:ext cx="0" cy="0"/>
          <a:chOff x="0" y="0"/>
          <a:chExt cx="0" cy="0"/>
        </a:xfrm>
      </p:grpSpPr>
      <p:sp>
        <p:nvSpPr>
          <p:cNvPr id="1194" name="Google Shape;1194;p49"/>
          <p:cNvSpPr txBox="1"/>
          <p:nvPr>
            <p:ph type="ctrTitle"/>
          </p:nvPr>
        </p:nvSpPr>
        <p:spPr>
          <a:xfrm>
            <a:off x="311700" y="14130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Use Case Analysis</a:t>
            </a:r>
            <a:endParaRPr/>
          </a:p>
        </p:txBody>
      </p:sp>
      <p:sp>
        <p:nvSpPr>
          <p:cNvPr id="1195" name="Google Shape;1195;p49"/>
          <p:cNvSpPr/>
          <p:nvPr/>
        </p:nvSpPr>
        <p:spPr>
          <a:xfrm>
            <a:off x="541124" y="3754772"/>
            <a:ext cx="503601" cy="509534"/>
          </a:xfrm>
          <a:custGeom>
            <a:rect b="b" l="l" r="r" t="t"/>
            <a:pathLst>
              <a:path extrusionOk="0" h="39637" w="39638">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9"/>
          <p:cNvSpPr/>
          <p:nvPr/>
        </p:nvSpPr>
        <p:spPr>
          <a:xfrm>
            <a:off x="745189" y="3713198"/>
            <a:ext cx="95427" cy="46278"/>
          </a:xfrm>
          <a:custGeom>
            <a:rect b="b" l="l" r="r" t="t"/>
            <a:pathLst>
              <a:path extrusionOk="0" h="3600" w="7511">
                <a:moveTo>
                  <a:pt x="3756" y="1"/>
                </a:moveTo>
                <a:lnTo>
                  <a:pt x="1" y="3599"/>
                </a:lnTo>
                <a:lnTo>
                  <a:pt x="7511" y="3599"/>
                </a:lnTo>
                <a:lnTo>
                  <a:pt x="37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9"/>
          <p:cNvSpPr/>
          <p:nvPr/>
        </p:nvSpPr>
        <p:spPr>
          <a:xfrm>
            <a:off x="792893" y="3274060"/>
            <a:ext cx="13" cy="497463"/>
          </a:xfrm>
          <a:custGeom>
            <a:rect b="b" l="l" r="r" t="t"/>
            <a:pathLst>
              <a:path extrusionOk="0" fill="none" h="38698" w="1">
                <a:moveTo>
                  <a:pt x="1" y="38698"/>
                </a:moveTo>
                <a:lnTo>
                  <a:pt x="1" y="0"/>
                </a:lnTo>
              </a:path>
            </a:pathLst>
          </a:custGeom>
          <a:solidFill>
            <a:schemeClr val="accent1"/>
          </a:solidFill>
          <a:ln cap="rnd" cmpd="sng" w="24775">
            <a:solidFill>
              <a:schemeClr val="accent1"/>
            </a:solidFill>
            <a:prstDash val="solid"/>
            <a:miter lim="521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9"/>
          <p:cNvSpPr/>
          <p:nvPr/>
        </p:nvSpPr>
        <p:spPr>
          <a:xfrm>
            <a:off x="609370" y="3823818"/>
            <a:ext cx="366438" cy="370764"/>
          </a:xfrm>
          <a:custGeom>
            <a:rect b="b" l="l" r="r" t="t"/>
            <a:pathLst>
              <a:path extrusionOk="0" h="28842" w="28842">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9"/>
          <p:cNvSpPr/>
          <p:nvPr/>
        </p:nvSpPr>
        <p:spPr>
          <a:xfrm>
            <a:off x="609370" y="3823818"/>
            <a:ext cx="366438" cy="370764"/>
          </a:xfrm>
          <a:custGeom>
            <a:rect b="b" l="l" r="r" t="t"/>
            <a:pathLst>
              <a:path extrusionOk="0" h="28842" w="28842">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0" name="Google Shape;1200;p49"/>
          <p:cNvGrpSpPr/>
          <p:nvPr/>
        </p:nvGrpSpPr>
        <p:grpSpPr>
          <a:xfrm>
            <a:off x="698905" y="3891407"/>
            <a:ext cx="187519" cy="237335"/>
            <a:chOff x="2905736" y="2888729"/>
            <a:chExt cx="235606" cy="294716"/>
          </a:xfrm>
        </p:grpSpPr>
        <p:sp>
          <p:nvSpPr>
            <p:cNvPr id="1201" name="Google Shape;1201;p49"/>
            <p:cNvSpPr/>
            <p:nvPr/>
          </p:nvSpPr>
          <p:spPr>
            <a:xfrm>
              <a:off x="2956513" y="2888729"/>
              <a:ext cx="184830" cy="184830"/>
            </a:xfrm>
            <a:custGeom>
              <a:rect b="b" l="l" r="r" t="t"/>
              <a:pathLst>
                <a:path extrusionOk="0" h="11579" w="11579">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9"/>
            <p:cNvSpPr/>
            <p:nvPr/>
          </p:nvSpPr>
          <p:spPr>
            <a:xfrm>
              <a:off x="2978158" y="2928683"/>
              <a:ext cx="123231" cy="105400"/>
            </a:xfrm>
            <a:custGeom>
              <a:rect b="b" l="l" r="r" t="t"/>
              <a:pathLst>
                <a:path extrusionOk="0" h="6603" w="7720">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9"/>
            <p:cNvSpPr/>
            <p:nvPr/>
          </p:nvSpPr>
          <p:spPr>
            <a:xfrm>
              <a:off x="2905736" y="3051898"/>
              <a:ext cx="130717" cy="131547"/>
            </a:xfrm>
            <a:custGeom>
              <a:rect b="b" l="l" r="r" t="t"/>
              <a:pathLst>
                <a:path extrusionOk="0" h="8241" w="8189">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9"/>
            <p:cNvSpPr/>
            <p:nvPr/>
          </p:nvSpPr>
          <p:spPr>
            <a:xfrm>
              <a:off x="2923215" y="3081030"/>
              <a:ext cx="84936" cy="72550"/>
            </a:xfrm>
            <a:custGeom>
              <a:rect b="b" l="l" r="r" t="t"/>
              <a:pathLst>
                <a:path extrusionOk="0" h="4545" w="5321">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5" name="Google Shape;1205;p49"/>
          <p:cNvSpPr/>
          <p:nvPr/>
        </p:nvSpPr>
        <p:spPr>
          <a:xfrm>
            <a:off x="6166664" y="3881260"/>
            <a:ext cx="504261" cy="509534"/>
          </a:xfrm>
          <a:custGeom>
            <a:rect b="b" l="l" r="r" t="t"/>
            <a:pathLst>
              <a:path extrusionOk="0" h="39637" w="3969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9"/>
          <p:cNvSpPr/>
          <p:nvPr/>
        </p:nvSpPr>
        <p:spPr>
          <a:xfrm>
            <a:off x="6370730" y="3839686"/>
            <a:ext cx="96088" cy="46278"/>
          </a:xfrm>
          <a:custGeom>
            <a:rect b="b" l="l" r="r" t="t"/>
            <a:pathLst>
              <a:path extrusionOk="0" h="3600" w="7563">
                <a:moveTo>
                  <a:pt x="3808" y="1"/>
                </a:moveTo>
                <a:lnTo>
                  <a:pt x="1" y="3599"/>
                </a:lnTo>
                <a:lnTo>
                  <a:pt x="7563" y="3599"/>
                </a:lnTo>
                <a:lnTo>
                  <a:pt x="3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9"/>
          <p:cNvSpPr/>
          <p:nvPr/>
        </p:nvSpPr>
        <p:spPr>
          <a:xfrm>
            <a:off x="6419094" y="3356286"/>
            <a:ext cx="13" cy="555812"/>
          </a:xfrm>
          <a:custGeom>
            <a:rect b="b" l="l" r="r" t="t"/>
            <a:pathLst>
              <a:path extrusionOk="0" fill="none" h="43237" w="1">
                <a:moveTo>
                  <a:pt x="1" y="43236"/>
                </a:moveTo>
                <a:lnTo>
                  <a:pt x="1" y="1"/>
                </a:lnTo>
              </a:path>
            </a:pathLst>
          </a:custGeom>
          <a:solidFill>
            <a:schemeClr val="accent1"/>
          </a:solidFill>
          <a:ln cap="rnd" cmpd="sng" w="24775">
            <a:solidFill>
              <a:schemeClr val="accent1"/>
            </a:solidFill>
            <a:prstDash val="solid"/>
            <a:miter lim="521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9"/>
          <p:cNvSpPr/>
          <p:nvPr/>
        </p:nvSpPr>
        <p:spPr>
          <a:xfrm>
            <a:off x="6235571" y="3950306"/>
            <a:ext cx="366438" cy="370764"/>
          </a:xfrm>
          <a:custGeom>
            <a:rect b="b" l="l" r="r" t="t"/>
            <a:pathLst>
              <a:path extrusionOk="0" h="28842" w="28842">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9"/>
          <p:cNvSpPr/>
          <p:nvPr/>
        </p:nvSpPr>
        <p:spPr>
          <a:xfrm>
            <a:off x="6235571" y="3950306"/>
            <a:ext cx="366438" cy="370764"/>
          </a:xfrm>
          <a:custGeom>
            <a:rect b="b" l="l" r="r" t="t"/>
            <a:pathLst>
              <a:path extrusionOk="0" h="28842" w="28842">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9"/>
          <p:cNvSpPr/>
          <p:nvPr/>
        </p:nvSpPr>
        <p:spPr>
          <a:xfrm>
            <a:off x="3122238" y="1106972"/>
            <a:ext cx="503601" cy="509534"/>
          </a:xfrm>
          <a:custGeom>
            <a:rect b="b" l="l" r="r" t="t"/>
            <a:pathLst>
              <a:path extrusionOk="0" h="39637" w="39638">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9"/>
          <p:cNvSpPr/>
          <p:nvPr/>
        </p:nvSpPr>
        <p:spPr>
          <a:xfrm>
            <a:off x="3324982" y="1611146"/>
            <a:ext cx="95440" cy="46278"/>
          </a:xfrm>
          <a:custGeom>
            <a:rect b="b" l="l" r="r" t="t"/>
            <a:pathLst>
              <a:path extrusionOk="0" h="3600" w="7512">
                <a:moveTo>
                  <a:pt x="1" y="0"/>
                </a:moveTo>
                <a:lnTo>
                  <a:pt x="3756" y="3599"/>
                </a:lnTo>
                <a:lnTo>
                  <a:pt x="751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9"/>
          <p:cNvSpPr/>
          <p:nvPr/>
        </p:nvSpPr>
        <p:spPr>
          <a:xfrm>
            <a:off x="3374020" y="1534708"/>
            <a:ext cx="13" cy="606088"/>
          </a:xfrm>
          <a:custGeom>
            <a:rect b="b" l="l" r="r" t="t"/>
            <a:pathLst>
              <a:path extrusionOk="0" fill="none" h="47148" w="1">
                <a:moveTo>
                  <a:pt x="0" y="47148"/>
                </a:moveTo>
                <a:lnTo>
                  <a:pt x="0" y="1"/>
                </a:lnTo>
              </a:path>
            </a:pathLst>
          </a:custGeom>
          <a:solidFill>
            <a:schemeClr val="accent1"/>
          </a:solidFill>
          <a:ln cap="flat" cmpd="sng" w="24775">
            <a:solidFill>
              <a:schemeClr val="accent1"/>
            </a:solidFill>
            <a:prstDash val="solid"/>
            <a:miter lim="521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9"/>
          <p:cNvSpPr/>
          <p:nvPr/>
        </p:nvSpPr>
        <p:spPr>
          <a:xfrm>
            <a:off x="3191145" y="1176018"/>
            <a:ext cx="366438" cy="370764"/>
          </a:xfrm>
          <a:custGeom>
            <a:rect b="b" l="l" r="r" t="t"/>
            <a:pathLst>
              <a:path extrusionOk="0" h="28842" w="28842">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9"/>
          <p:cNvSpPr/>
          <p:nvPr/>
        </p:nvSpPr>
        <p:spPr>
          <a:xfrm>
            <a:off x="3191145" y="1176018"/>
            <a:ext cx="366438" cy="370764"/>
          </a:xfrm>
          <a:custGeom>
            <a:rect b="b" l="l" r="r" t="t"/>
            <a:pathLst>
              <a:path extrusionOk="0" h="28842" w="28842">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5" name="Google Shape;1215;p49"/>
          <p:cNvGrpSpPr/>
          <p:nvPr/>
        </p:nvGrpSpPr>
        <p:grpSpPr>
          <a:xfrm>
            <a:off x="6329929" y="4029167"/>
            <a:ext cx="176898" cy="191725"/>
            <a:chOff x="5029650" y="894850"/>
            <a:chExt cx="1559950" cy="1670075"/>
          </a:xfrm>
        </p:grpSpPr>
        <p:sp>
          <p:nvSpPr>
            <p:cNvPr id="1216" name="Google Shape;1216;p49"/>
            <p:cNvSpPr/>
            <p:nvPr/>
          </p:nvSpPr>
          <p:spPr>
            <a:xfrm>
              <a:off x="5029650" y="2203275"/>
              <a:ext cx="243300" cy="361650"/>
            </a:xfrm>
            <a:custGeom>
              <a:rect b="b" l="l" r="r" t="t"/>
              <a:pathLst>
                <a:path extrusionOk="0" h="14466" w="9732">
                  <a:moveTo>
                    <a:pt x="6773" y="0"/>
                  </a:moveTo>
                  <a:cubicBezTo>
                    <a:pt x="3025" y="0"/>
                    <a:pt x="1" y="3222"/>
                    <a:pt x="1" y="7233"/>
                  </a:cubicBezTo>
                  <a:lnTo>
                    <a:pt x="1" y="12493"/>
                  </a:lnTo>
                  <a:cubicBezTo>
                    <a:pt x="1" y="13545"/>
                    <a:pt x="855" y="14465"/>
                    <a:pt x="1842" y="14465"/>
                  </a:cubicBezTo>
                  <a:lnTo>
                    <a:pt x="9732" y="14465"/>
                  </a:lnTo>
                  <a:cubicBezTo>
                    <a:pt x="9534" y="13873"/>
                    <a:pt x="9403" y="13216"/>
                    <a:pt x="9403" y="12493"/>
                  </a:cubicBezTo>
                  <a:lnTo>
                    <a:pt x="94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9"/>
            <p:cNvSpPr/>
            <p:nvPr/>
          </p:nvSpPr>
          <p:spPr>
            <a:xfrm>
              <a:off x="5356750" y="1941900"/>
              <a:ext cx="241675" cy="623025"/>
            </a:xfrm>
            <a:custGeom>
              <a:rect b="b" l="l" r="r" t="t"/>
              <a:pathLst>
                <a:path extrusionOk="0" h="24921" w="9667">
                  <a:moveTo>
                    <a:pt x="6707" y="1"/>
                  </a:moveTo>
                  <a:cubicBezTo>
                    <a:pt x="3025" y="1"/>
                    <a:pt x="1" y="3223"/>
                    <a:pt x="1" y="7233"/>
                  </a:cubicBezTo>
                  <a:lnTo>
                    <a:pt x="1" y="22948"/>
                  </a:lnTo>
                  <a:cubicBezTo>
                    <a:pt x="1" y="24000"/>
                    <a:pt x="790" y="24920"/>
                    <a:pt x="1776" y="24920"/>
                  </a:cubicBezTo>
                  <a:lnTo>
                    <a:pt x="9666" y="24920"/>
                  </a:lnTo>
                  <a:cubicBezTo>
                    <a:pt x="9535" y="24328"/>
                    <a:pt x="9337" y="23671"/>
                    <a:pt x="9337" y="22948"/>
                  </a:cubicBezTo>
                  <a:lnTo>
                    <a:pt x="9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9"/>
            <p:cNvSpPr/>
            <p:nvPr/>
          </p:nvSpPr>
          <p:spPr>
            <a:xfrm>
              <a:off x="5836725" y="894850"/>
              <a:ext cx="752875" cy="1670075"/>
            </a:xfrm>
            <a:custGeom>
              <a:rect b="b" l="l" r="r" t="t"/>
              <a:pathLst>
                <a:path extrusionOk="0" h="66803" w="30115">
                  <a:moveTo>
                    <a:pt x="15058" y="0"/>
                  </a:moveTo>
                  <a:cubicBezTo>
                    <a:pt x="14466" y="0"/>
                    <a:pt x="13940" y="329"/>
                    <a:pt x="13611" y="789"/>
                  </a:cubicBezTo>
                  <a:lnTo>
                    <a:pt x="527" y="19594"/>
                  </a:lnTo>
                  <a:cubicBezTo>
                    <a:pt x="132" y="20185"/>
                    <a:pt x="1" y="21040"/>
                    <a:pt x="330" y="21698"/>
                  </a:cubicBezTo>
                  <a:cubicBezTo>
                    <a:pt x="658" y="22355"/>
                    <a:pt x="1250" y="22750"/>
                    <a:pt x="1973" y="22750"/>
                  </a:cubicBezTo>
                  <a:lnTo>
                    <a:pt x="6707" y="22750"/>
                  </a:lnTo>
                  <a:lnTo>
                    <a:pt x="6707" y="64830"/>
                  </a:lnTo>
                  <a:cubicBezTo>
                    <a:pt x="6707" y="65882"/>
                    <a:pt x="7496" y="66802"/>
                    <a:pt x="8483" y="66802"/>
                  </a:cubicBezTo>
                  <a:lnTo>
                    <a:pt x="21567" y="66802"/>
                  </a:lnTo>
                  <a:cubicBezTo>
                    <a:pt x="22553" y="66802"/>
                    <a:pt x="23342" y="65882"/>
                    <a:pt x="23342" y="64830"/>
                  </a:cubicBezTo>
                  <a:lnTo>
                    <a:pt x="23342" y="22750"/>
                  </a:lnTo>
                  <a:lnTo>
                    <a:pt x="28010" y="22750"/>
                  </a:lnTo>
                  <a:cubicBezTo>
                    <a:pt x="28668" y="22750"/>
                    <a:pt x="29391" y="22355"/>
                    <a:pt x="29654" y="21698"/>
                  </a:cubicBezTo>
                  <a:cubicBezTo>
                    <a:pt x="30114" y="21040"/>
                    <a:pt x="30049" y="20185"/>
                    <a:pt x="29588" y="19594"/>
                  </a:cubicBezTo>
                  <a:lnTo>
                    <a:pt x="16570" y="789"/>
                  </a:lnTo>
                  <a:cubicBezTo>
                    <a:pt x="16241" y="329"/>
                    <a:pt x="15649" y="0"/>
                    <a:pt x="150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9"/>
            <p:cNvSpPr/>
            <p:nvPr/>
          </p:nvSpPr>
          <p:spPr>
            <a:xfrm>
              <a:off x="5680575" y="1678900"/>
              <a:ext cx="243300" cy="886025"/>
            </a:xfrm>
            <a:custGeom>
              <a:rect b="b" l="l" r="r" t="t"/>
              <a:pathLst>
                <a:path extrusionOk="0" h="35441" w="9732">
                  <a:moveTo>
                    <a:pt x="6773" y="1"/>
                  </a:moveTo>
                  <a:cubicBezTo>
                    <a:pt x="3091" y="1"/>
                    <a:pt x="1" y="3223"/>
                    <a:pt x="1" y="7233"/>
                  </a:cubicBezTo>
                  <a:lnTo>
                    <a:pt x="1" y="33468"/>
                  </a:lnTo>
                  <a:cubicBezTo>
                    <a:pt x="1" y="34520"/>
                    <a:pt x="855" y="35440"/>
                    <a:pt x="1842" y="35440"/>
                  </a:cubicBezTo>
                  <a:lnTo>
                    <a:pt x="9732" y="35440"/>
                  </a:lnTo>
                  <a:cubicBezTo>
                    <a:pt x="9534" y="34848"/>
                    <a:pt x="9403" y="34191"/>
                    <a:pt x="9403" y="33468"/>
                  </a:cubicBezTo>
                  <a:lnTo>
                    <a:pt x="94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0" name="Google Shape;1220;p49"/>
          <p:cNvGrpSpPr/>
          <p:nvPr/>
        </p:nvGrpSpPr>
        <p:grpSpPr>
          <a:xfrm>
            <a:off x="3309868" y="1270247"/>
            <a:ext cx="127968" cy="182260"/>
            <a:chOff x="2790850" y="955650"/>
            <a:chExt cx="1984000" cy="2791125"/>
          </a:xfrm>
        </p:grpSpPr>
        <p:sp>
          <p:nvSpPr>
            <p:cNvPr id="1221" name="Google Shape;1221;p49"/>
            <p:cNvSpPr/>
            <p:nvPr/>
          </p:nvSpPr>
          <p:spPr>
            <a:xfrm>
              <a:off x="3259325" y="955650"/>
              <a:ext cx="1048750" cy="1364350"/>
            </a:xfrm>
            <a:custGeom>
              <a:rect b="b" l="l" r="r" t="t"/>
              <a:pathLst>
                <a:path extrusionOk="0" h="54574" w="41950">
                  <a:moveTo>
                    <a:pt x="21041" y="1"/>
                  </a:moveTo>
                  <a:cubicBezTo>
                    <a:pt x="3157" y="1"/>
                    <a:pt x="1" y="12165"/>
                    <a:pt x="1" y="27221"/>
                  </a:cubicBezTo>
                  <a:cubicBezTo>
                    <a:pt x="1" y="42344"/>
                    <a:pt x="9403" y="54573"/>
                    <a:pt x="21041" y="54573"/>
                  </a:cubicBezTo>
                  <a:cubicBezTo>
                    <a:pt x="32613" y="54573"/>
                    <a:pt x="41949" y="42344"/>
                    <a:pt x="41949" y="27287"/>
                  </a:cubicBezTo>
                  <a:cubicBezTo>
                    <a:pt x="41949" y="12165"/>
                    <a:pt x="38859" y="1"/>
                    <a:pt x="210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9"/>
            <p:cNvSpPr/>
            <p:nvPr/>
          </p:nvSpPr>
          <p:spPr>
            <a:xfrm>
              <a:off x="2790850" y="2370925"/>
              <a:ext cx="1984000" cy="1375850"/>
            </a:xfrm>
            <a:custGeom>
              <a:rect b="b" l="l" r="r" t="t"/>
              <a:pathLst>
                <a:path extrusionOk="0" h="55034" w="79360">
                  <a:moveTo>
                    <a:pt x="28142" y="1"/>
                  </a:moveTo>
                  <a:cubicBezTo>
                    <a:pt x="3946" y="4735"/>
                    <a:pt x="527" y="12099"/>
                    <a:pt x="67" y="37675"/>
                  </a:cubicBezTo>
                  <a:cubicBezTo>
                    <a:pt x="67" y="39274"/>
                    <a:pt x="26" y="39740"/>
                    <a:pt x="9" y="39740"/>
                  </a:cubicBezTo>
                  <a:cubicBezTo>
                    <a:pt x="4" y="39740"/>
                    <a:pt x="1" y="39704"/>
                    <a:pt x="1" y="39648"/>
                  </a:cubicBezTo>
                  <a:lnTo>
                    <a:pt x="1" y="42409"/>
                  </a:lnTo>
                  <a:cubicBezTo>
                    <a:pt x="1" y="42409"/>
                    <a:pt x="5787" y="55033"/>
                    <a:pt x="39583" y="55033"/>
                  </a:cubicBezTo>
                  <a:cubicBezTo>
                    <a:pt x="73378" y="55033"/>
                    <a:pt x="79230" y="42409"/>
                    <a:pt x="79230" y="42409"/>
                  </a:cubicBezTo>
                  <a:lnTo>
                    <a:pt x="79230" y="40371"/>
                  </a:lnTo>
                  <a:cubicBezTo>
                    <a:pt x="79252" y="40404"/>
                    <a:pt x="79270" y="40422"/>
                    <a:pt x="79285" y="40422"/>
                  </a:cubicBezTo>
                  <a:cubicBezTo>
                    <a:pt x="79359" y="40422"/>
                    <a:pt x="79350" y="39965"/>
                    <a:pt x="79296" y="38596"/>
                  </a:cubicBezTo>
                  <a:cubicBezTo>
                    <a:pt x="78901" y="12296"/>
                    <a:pt x="75679" y="4800"/>
                    <a:pt x="51155" y="1"/>
                  </a:cubicBezTo>
                  <a:cubicBezTo>
                    <a:pt x="51155" y="1"/>
                    <a:pt x="47736" y="4735"/>
                    <a:pt x="39648" y="4735"/>
                  </a:cubicBezTo>
                  <a:cubicBezTo>
                    <a:pt x="31627" y="4735"/>
                    <a:pt x="28142" y="1"/>
                    <a:pt x="281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23" name="Google Shape;1223;p49"/>
          <p:cNvCxnSpPr/>
          <p:nvPr/>
        </p:nvCxnSpPr>
        <p:spPr>
          <a:xfrm>
            <a:off x="311700" y="688450"/>
            <a:ext cx="8520600" cy="0"/>
          </a:xfrm>
          <a:prstGeom prst="straightConnector1">
            <a:avLst/>
          </a:prstGeom>
          <a:noFill/>
          <a:ln cap="flat" cmpd="sng" w="9525">
            <a:solidFill>
              <a:schemeClr val="accent1"/>
            </a:solidFill>
            <a:prstDash val="solid"/>
            <a:round/>
            <a:headEnd len="med" w="med" type="none"/>
            <a:tailEnd len="med" w="med" type="none"/>
          </a:ln>
        </p:spPr>
      </p:cxnSp>
      <p:sp>
        <p:nvSpPr>
          <p:cNvPr id="1224" name="Google Shape;1224;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1225" name="Google Shape;1225;p49"/>
          <p:cNvSpPr txBox="1"/>
          <p:nvPr>
            <p:ph idx="4294967295" type="subTitle"/>
          </p:nvPr>
        </p:nvSpPr>
        <p:spPr>
          <a:xfrm>
            <a:off x="481400" y="1071288"/>
            <a:ext cx="2390100" cy="23601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Font typeface="Roboto"/>
              <a:buChar char="●"/>
            </a:pPr>
            <a:r>
              <a:rPr b="1" lang="es" sz="1100">
                <a:latin typeface="Roboto"/>
                <a:ea typeface="Roboto"/>
                <a:cs typeface="Roboto"/>
                <a:sym typeface="Roboto"/>
              </a:rPr>
              <a:t>Use case 4: Check in/out to the parking lot</a:t>
            </a:r>
            <a:endParaRPr b="1" sz="1100">
              <a:latin typeface="Roboto"/>
              <a:ea typeface="Roboto"/>
              <a:cs typeface="Roboto"/>
              <a:sym typeface="Roboto"/>
            </a:endParaRPr>
          </a:p>
          <a:p>
            <a:pPr indent="-298450" lvl="0" marL="457200" rtl="0" algn="l">
              <a:spcBef>
                <a:spcPts val="0"/>
              </a:spcBef>
              <a:spcAft>
                <a:spcPts val="0"/>
              </a:spcAft>
              <a:buSzPts val="1100"/>
              <a:buFont typeface="Roboto"/>
              <a:buChar char="●"/>
            </a:pPr>
            <a:r>
              <a:rPr b="1" lang="es" sz="1100">
                <a:latin typeface="Roboto"/>
                <a:ea typeface="Roboto"/>
                <a:cs typeface="Roboto"/>
                <a:sym typeface="Roboto"/>
              </a:rPr>
              <a:t>Description: The customers of the parking lot company can enter or exit the parking lot with the QR code system. </a:t>
            </a:r>
            <a:endParaRPr b="1" sz="1100">
              <a:latin typeface="Roboto"/>
              <a:ea typeface="Roboto"/>
              <a:cs typeface="Roboto"/>
              <a:sym typeface="Roboto"/>
            </a:endParaRPr>
          </a:p>
          <a:p>
            <a:pPr indent="-298450" lvl="0" marL="457200" rtl="0" algn="l">
              <a:spcBef>
                <a:spcPts val="0"/>
              </a:spcBef>
              <a:spcAft>
                <a:spcPts val="0"/>
              </a:spcAft>
              <a:buSzPts val="1100"/>
              <a:buFont typeface="Roboto"/>
              <a:buChar char="●"/>
            </a:pPr>
            <a:r>
              <a:rPr b="1" lang="es" sz="1100">
                <a:latin typeface="Roboto"/>
                <a:ea typeface="Roboto"/>
                <a:cs typeface="Roboto"/>
                <a:sym typeface="Roboto"/>
              </a:rPr>
              <a:t>Priority: High</a:t>
            </a:r>
            <a:endParaRPr b="1" sz="1100">
              <a:latin typeface="Roboto"/>
              <a:ea typeface="Roboto"/>
              <a:cs typeface="Roboto"/>
              <a:sym typeface="Roboto"/>
            </a:endParaRPr>
          </a:p>
          <a:p>
            <a:pPr indent="-298450" lvl="0" marL="457200" rtl="0" algn="l">
              <a:spcBef>
                <a:spcPts val="0"/>
              </a:spcBef>
              <a:spcAft>
                <a:spcPts val="0"/>
              </a:spcAft>
              <a:buSzPts val="1100"/>
              <a:buFont typeface="Roboto"/>
              <a:buChar char="●"/>
            </a:pPr>
            <a:r>
              <a:rPr b="1" lang="es" sz="1100">
                <a:latin typeface="Roboto"/>
                <a:ea typeface="Roboto"/>
                <a:cs typeface="Roboto"/>
                <a:sym typeface="Roboto"/>
              </a:rPr>
              <a:t>Actor: The customers of the parking lot.</a:t>
            </a:r>
            <a:endParaRPr b="1" sz="1100">
              <a:latin typeface="Roboto"/>
              <a:ea typeface="Roboto"/>
              <a:cs typeface="Roboto"/>
              <a:sym typeface="Roboto"/>
            </a:endParaRPr>
          </a:p>
          <a:p>
            <a:pPr indent="-298450" lvl="0" marL="457200" rtl="0" algn="l">
              <a:spcBef>
                <a:spcPts val="0"/>
              </a:spcBef>
              <a:spcAft>
                <a:spcPts val="0"/>
              </a:spcAft>
              <a:buSzPts val="1100"/>
              <a:buFont typeface="Roboto"/>
              <a:buChar char="●"/>
            </a:pPr>
            <a:r>
              <a:rPr b="1" lang="es" sz="1100">
                <a:latin typeface="Roboto"/>
                <a:ea typeface="Roboto"/>
                <a:cs typeface="Roboto"/>
                <a:sym typeface="Roboto"/>
              </a:rPr>
              <a:t>Trigger: QR code tab of the application.</a:t>
            </a:r>
            <a:endParaRPr b="1" sz="1100">
              <a:latin typeface="Roboto"/>
              <a:ea typeface="Roboto"/>
              <a:cs typeface="Roboto"/>
              <a:sym typeface="Roboto"/>
            </a:endParaRPr>
          </a:p>
        </p:txBody>
      </p:sp>
      <p:sp>
        <p:nvSpPr>
          <p:cNvPr id="1226" name="Google Shape;1226;p49"/>
          <p:cNvSpPr txBox="1"/>
          <p:nvPr>
            <p:ph idx="4294967295" type="subTitle"/>
          </p:nvPr>
        </p:nvSpPr>
        <p:spPr>
          <a:xfrm>
            <a:off x="3122250" y="2048350"/>
            <a:ext cx="2390100" cy="23601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Font typeface="Roboto"/>
              <a:buChar char="●"/>
            </a:pPr>
            <a:r>
              <a:rPr b="1" lang="es" sz="1100">
                <a:latin typeface="Roboto"/>
                <a:ea typeface="Roboto"/>
                <a:cs typeface="Roboto"/>
                <a:sym typeface="Roboto"/>
              </a:rPr>
              <a:t>Use case 5: See the payment details</a:t>
            </a:r>
            <a:endParaRPr b="1" sz="1100">
              <a:latin typeface="Roboto"/>
              <a:ea typeface="Roboto"/>
              <a:cs typeface="Roboto"/>
              <a:sym typeface="Roboto"/>
            </a:endParaRPr>
          </a:p>
          <a:p>
            <a:pPr indent="-298450" lvl="0" marL="457200" rtl="0" algn="l">
              <a:spcBef>
                <a:spcPts val="0"/>
              </a:spcBef>
              <a:spcAft>
                <a:spcPts val="0"/>
              </a:spcAft>
              <a:buSzPts val="1100"/>
              <a:buFont typeface="Roboto"/>
              <a:buChar char="●"/>
            </a:pPr>
            <a:r>
              <a:rPr b="1" lang="es" sz="1100">
                <a:latin typeface="Roboto"/>
                <a:ea typeface="Roboto"/>
                <a:cs typeface="Roboto"/>
                <a:sym typeface="Roboto"/>
              </a:rPr>
              <a:t>Description: The customers of the parking lot company can view the payment details of his/her past service of parking. </a:t>
            </a:r>
            <a:endParaRPr b="1" sz="1100">
              <a:latin typeface="Roboto"/>
              <a:ea typeface="Roboto"/>
              <a:cs typeface="Roboto"/>
              <a:sym typeface="Roboto"/>
            </a:endParaRPr>
          </a:p>
          <a:p>
            <a:pPr indent="-298450" lvl="0" marL="457200" rtl="0" algn="l">
              <a:spcBef>
                <a:spcPts val="0"/>
              </a:spcBef>
              <a:spcAft>
                <a:spcPts val="0"/>
              </a:spcAft>
              <a:buSzPts val="1100"/>
              <a:buFont typeface="Roboto"/>
              <a:buChar char="●"/>
            </a:pPr>
            <a:r>
              <a:rPr b="1" lang="es" sz="1100">
                <a:latin typeface="Roboto"/>
                <a:ea typeface="Roboto"/>
                <a:cs typeface="Roboto"/>
                <a:sym typeface="Roboto"/>
              </a:rPr>
              <a:t>Priority: Medium</a:t>
            </a:r>
            <a:endParaRPr b="1" sz="1100">
              <a:latin typeface="Roboto"/>
              <a:ea typeface="Roboto"/>
              <a:cs typeface="Roboto"/>
              <a:sym typeface="Roboto"/>
            </a:endParaRPr>
          </a:p>
          <a:p>
            <a:pPr indent="-298450" lvl="0" marL="457200" rtl="0" algn="l">
              <a:spcBef>
                <a:spcPts val="0"/>
              </a:spcBef>
              <a:spcAft>
                <a:spcPts val="0"/>
              </a:spcAft>
              <a:buSzPts val="1100"/>
              <a:buFont typeface="Roboto"/>
              <a:buChar char="●"/>
            </a:pPr>
            <a:r>
              <a:rPr b="1" lang="es" sz="1100">
                <a:latin typeface="Roboto"/>
                <a:ea typeface="Roboto"/>
                <a:cs typeface="Roboto"/>
                <a:sym typeface="Roboto"/>
              </a:rPr>
              <a:t>Actor: The customers of the parking lot.</a:t>
            </a:r>
            <a:endParaRPr b="1" sz="1100">
              <a:latin typeface="Roboto"/>
              <a:ea typeface="Roboto"/>
              <a:cs typeface="Roboto"/>
              <a:sym typeface="Roboto"/>
            </a:endParaRPr>
          </a:p>
          <a:p>
            <a:pPr indent="-298450" lvl="0" marL="457200" rtl="0" algn="l">
              <a:spcBef>
                <a:spcPts val="0"/>
              </a:spcBef>
              <a:spcAft>
                <a:spcPts val="0"/>
              </a:spcAft>
              <a:buSzPts val="1100"/>
              <a:buFont typeface="Roboto"/>
              <a:buChar char="●"/>
            </a:pPr>
            <a:r>
              <a:rPr b="1" lang="es" sz="1100">
                <a:latin typeface="Roboto"/>
                <a:ea typeface="Roboto"/>
                <a:cs typeface="Roboto"/>
                <a:sym typeface="Roboto"/>
              </a:rPr>
              <a:t>Trigger: Payment history tab of the application.</a:t>
            </a:r>
            <a:endParaRPr b="1" sz="1100">
              <a:latin typeface="Roboto"/>
              <a:ea typeface="Roboto"/>
              <a:cs typeface="Roboto"/>
              <a:sym typeface="Roboto"/>
            </a:endParaRPr>
          </a:p>
        </p:txBody>
      </p:sp>
      <p:sp>
        <p:nvSpPr>
          <p:cNvPr id="1227" name="Google Shape;1227;p49"/>
          <p:cNvSpPr txBox="1"/>
          <p:nvPr>
            <p:ph idx="4294967295" type="subTitle"/>
          </p:nvPr>
        </p:nvSpPr>
        <p:spPr>
          <a:xfrm>
            <a:off x="6166663" y="1106963"/>
            <a:ext cx="2390100" cy="23601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Font typeface="Roboto"/>
              <a:buChar char="●"/>
            </a:pPr>
            <a:r>
              <a:rPr b="1" lang="es" sz="1100">
                <a:latin typeface="Roboto"/>
                <a:ea typeface="Roboto"/>
                <a:cs typeface="Roboto"/>
                <a:sym typeface="Roboto"/>
              </a:rPr>
              <a:t>Use case 6: See the payment details</a:t>
            </a:r>
            <a:endParaRPr b="1" sz="1100">
              <a:latin typeface="Roboto"/>
              <a:ea typeface="Roboto"/>
              <a:cs typeface="Roboto"/>
              <a:sym typeface="Roboto"/>
            </a:endParaRPr>
          </a:p>
          <a:p>
            <a:pPr indent="-298450" lvl="0" marL="457200" rtl="0" algn="l">
              <a:spcBef>
                <a:spcPts val="0"/>
              </a:spcBef>
              <a:spcAft>
                <a:spcPts val="0"/>
              </a:spcAft>
              <a:buSzPts val="1100"/>
              <a:buFont typeface="Roboto"/>
              <a:buChar char="●"/>
            </a:pPr>
            <a:r>
              <a:rPr b="1" lang="es" sz="1100">
                <a:latin typeface="Roboto"/>
                <a:ea typeface="Roboto"/>
                <a:cs typeface="Roboto"/>
                <a:sym typeface="Roboto"/>
              </a:rPr>
              <a:t>Description: The managers of the parking lot company can view the payment details of all customers. </a:t>
            </a:r>
            <a:endParaRPr b="1" sz="1100">
              <a:latin typeface="Roboto"/>
              <a:ea typeface="Roboto"/>
              <a:cs typeface="Roboto"/>
              <a:sym typeface="Roboto"/>
            </a:endParaRPr>
          </a:p>
          <a:p>
            <a:pPr indent="-298450" lvl="0" marL="457200" rtl="0" algn="l">
              <a:spcBef>
                <a:spcPts val="0"/>
              </a:spcBef>
              <a:spcAft>
                <a:spcPts val="0"/>
              </a:spcAft>
              <a:buSzPts val="1100"/>
              <a:buFont typeface="Roboto"/>
              <a:buChar char="●"/>
            </a:pPr>
            <a:r>
              <a:rPr b="1" lang="es" sz="1100">
                <a:latin typeface="Roboto"/>
                <a:ea typeface="Roboto"/>
                <a:cs typeface="Roboto"/>
                <a:sym typeface="Roboto"/>
              </a:rPr>
              <a:t>Priority: Medium</a:t>
            </a:r>
            <a:endParaRPr b="1" sz="1100">
              <a:latin typeface="Roboto"/>
              <a:ea typeface="Roboto"/>
              <a:cs typeface="Roboto"/>
              <a:sym typeface="Roboto"/>
            </a:endParaRPr>
          </a:p>
          <a:p>
            <a:pPr indent="-298450" lvl="0" marL="457200" rtl="0" algn="l">
              <a:spcBef>
                <a:spcPts val="0"/>
              </a:spcBef>
              <a:spcAft>
                <a:spcPts val="0"/>
              </a:spcAft>
              <a:buSzPts val="1100"/>
              <a:buFont typeface="Roboto"/>
              <a:buChar char="●"/>
            </a:pPr>
            <a:r>
              <a:rPr b="1" lang="es" sz="1100">
                <a:latin typeface="Roboto"/>
                <a:ea typeface="Roboto"/>
                <a:cs typeface="Roboto"/>
                <a:sym typeface="Roboto"/>
              </a:rPr>
              <a:t>Actor: The managers of the parking lot.</a:t>
            </a:r>
            <a:endParaRPr b="1" sz="1100">
              <a:latin typeface="Roboto"/>
              <a:ea typeface="Roboto"/>
              <a:cs typeface="Roboto"/>
              <a:sym typeface="Roboto"/>
            </a:endParaRPr>
          </a:p>
          <a:p>
            <a:pPr indent="-298450" lvl="0" marL="457200" rtl="0" algn="l">
              <a:spcBef>
                <a:spcPts val="0"/>
              </a:spcBef>
              <a:spcAft>
                <a:spcPts val="0"/>
              </a:spcAft>
              <a:buSzPts val="1100"/>
              <a:buFont typeface="Roboto"/>
              <a:buChar char="●"/>
            </a:pPr>
            <a:r>
              <a:rPr b="1" lang="es" sz="1100">
                <a:latin typeface="Roboto"/>
                <a:ea typeface="Roboto"/>
                <a:cs typeface="Roboto"/>
                <a:sym typeface="Roboto"/>
              </a:rPr>
              <a:t>Trigger: Payment history tab of the application.</a:t>
            </a:r>
            <a:endParaRPr b="1" sz="1100">
              <a:latin typeface="Roboto"/>
              <a:ea typeface="Roboto"/>
              <a:cs typeface="Roboto"/>
              <a:sym typeface="Roboto"/>
            </a:endParaRPr>
          </a:p>
          <a:p>
            <a:pPr indent="0" lvl="0" marL="0" rtl="0" algn="l">
              <a:spcBef>
                <a:spcPts val="1600"/>
              </a:spcBef>
              <a:spcAft>
                <a:spcPts val="1600"/>
              </a:spcAft>
              <a:buNone/>
            </a:pPr>
            <a:r>
              <a:t/>
            </a:r>
            <a:endParaRPr b="1" sz="1100">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1" name="Shape 1231"/>
        <p:cNvGrpSpPr/>
        <p:nvPr/>
      </p:nvGrpSpPr>
      <p:grpSpPr>
        <a:xfrm>
          <a:off x="0" y="0"/>
          <a:ext cx="0" cy="0"/>
          <a:chOff x="0" y="0"/>
          <a:chExt cx="0" cy="0"/>
        </a:xfrm>
      </p:grpSpPr>
      <p:sp>
        <p:nvSpPr>
          <p:cNvPr id="1232" name="Google Shape;1232;p50"/>
          <p:cNvSpPr txBox="1"/>
          <p:nvPr>
            <p:ph type="ctrTitle"/>
          </p:nvPr>
        </p:nvSpPr>
        <p:spPr>
          <a:xfrm>
            <a:off x="311700" y="327225"/>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Data Flow Diagrams/Process Models</a:t>
            </a:r>
            <a:endParaRPr/>
          </a:p>
        </p:txBody>
      </p:sp>
      <p:cxnSp>
        <p:nvCxnSpPr>
          <p:cNvPr id="1233" name="Google Shape;1233;p50"/>
          <p:cNvCxnSpPr/>
          <p:nvPr/>
        </p:nvCxnSpPr>
        <p:spPr>
          <a:xfrm>
            <a:off x="311700" y="874375"/>
            <a:ext cx="8520600" cy="0"/>
          </a:xfrm>
          <a:prstGeom prst="straightConnector1">
            <a:avLst/>
          </a:prstGeom>
          <a:noFill/>
          <a:ln cap="flat" cmpd="sng" w="9525">
            <a:solidFill>
              <a:schemeClr val="accent1"/>
            </a:solidFill>
            <a:prstDash val="solid"/>
            <a:round/>
            <a:headEnd len="med" w="med" type="none"/>
            <a:tailEnd len="med" w="med" type="none"/>
          </a:ln>
        </p:spPr>
      </p:cxnSp>
      <p:sp>
        <p:nvSpPr>
          <p:cNvPr id="1234" name="Google Shape;1234;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1235" name="Google Shape;1235;p50"/>
          <p:cNvSpPr txBox="1"/>
          <p:nvPr>
            <p:ph idx="4294967295" type="ctrTitle"/>
          </p:nvPr>
        </p:nvSpPr>
        <p:spPr>
          <a:xfrm>
            <a:off x="754825" y="998000"/>
            <a:ext cx="2521500" cy="29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Context Diagram</a:t>
            </a:r>
            <a:endParaRPr sz="1400"/>
          </a:p>
        </p:txBody>
      </p:sp>
      <p:pic>
        <p:nvPicPr>
          <p:cNvPr id="1236" name="Google Shape;1236;p50"/>
          <p:cNvPicPr preferRelativeResize="0"/>
          <p:nvPr/>
        </p:nvPicPr>
        <p:blipFill>
          <a:blip r:embed="rId3">
            <a:alphaModFix/>
          </a:blip>
          <a:stretch>
            <a:fillRect/>
          </a:stretch>
        </p:blipFill>
        <p:spPr>
          <a:xfrm>
            <a:off x="1219200" y="1511300"/>
            <a:ext cx="6705600" cy="30384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0" name="Shape 1240"/>
        <p:cNvGrpSpPr/>
        <p:nvPr/>
      </p:nvGrpSpPr>
      <p:grpSpPr>
        <a:xfrm>
          <a:off x="0" y="0"/>
          <a:ext cx="0" cy="0"/>
          <a:chOff x="0" y="0"/>
          <a:chExt cx="0" cy="0"/>
        </a:xfrm>
      </p:grpSpPr>
      <p:sp>
        <p:nvSpPr>
          <p:cNvPr id="1241" name="Google Shape;1241;p51"/>
          <p:cNvSpPr txBox="1"/>
          <p:nvPr>
            <p:ph type="ctrTitle"/>
          </p:nvPr>
        </p:nvSpPr>
        <p:spPr>
          <a:xfrm>
            <a:off x="311700" y="327225"/>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Data Flow Diagrams/Process Models</a:t>
            </a:r>
            <a:endParaRPr/>
          </a:p>
        </p:txBody>
      </p:sp>
      <p:cxnSp>
        <p:nvCxnSpPr>
          <p:cNvPr id="1242" name="Google Shape;1242;p51"/>
          <p:cNvCxnSpPr/>
          <p:nvPr/>
        </p:nvCxnSpPr>
        <p:spPr>
          <a:xfrm>
            <a:off x="311700" y="874375"/>
            <a:ext cx="8520600" cy="0"/>
          </a:xfrm>
          <a:prstGeom prst="straightConnector1">
            <a:avLst/>
          </a:prstGeom>
          <a:noFill/>
          <a:ln cap="flat" cmpd="sng" w="9525">
            <a:solidFill>
              <a:schemeClr val="accent1"/>
            </a:solidFill>
            <a:prstDash val="solid"/>
            <a:round/>
            <a:headEnd len="med" w="med" type="none"/>
            <a:tailEnd len="med" w="med" type="none"/>
          </a:ln>
        </p:spPr>
      </p:cxnSp>
      <p:sp>
        <p:nvSpPr>
          <p:cNvPr id="1243" name="Google Shape;1243;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1244" name="Google Shape;1244;p51"/>
          <p:cNvSpPr txBox="1"/>
          <p:nvPr>
            <p:ph idx="4294967295" type="ctrTitle"/>
          </p:nvPr>
        </p:nvSpPr>
        <p:spPr>
          <a:xfrm>
            <a:off x="555025" y="1257025"/>
            <a:ext cx="2521500" cy="29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Level 0 DFD</a:t>
            </a:r>
            <a:endParaRPr sz="1400"/>
          </a:p>
        </p:txBody>
      </p:sp>
      <p:pic>
        <p:nvPicPr>
          <p:cNvPr id="1245" name="Google Shape;1245;p51"/>
          <p:cNvPicPr preferRelativeResize="0"/>
          <p:nvPr/>
        </p:nvPicPr>
        <p:blipFill>
          <a:blip r:embed="rId3">
            <a:alphaModFix/>
          </a:blip>
          <a:stretch>
            <a:fillRect/>
          </a:stretch>
        </p:blipFill>
        <p:spPr>
          <a:xfrm>
            <a:off x="2402225" y="1186925"/>
            <a:ext cx="5479550" cy="35629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9" name="Shape 1249"/>
        <p:cNvGrpSpPr/>
        <p:nvPr/>
      </p:nvGrpSpPr>
      <p:grpSpPr>
        <a:xfrm>
          <a:off x="0" y="0"/>
          <a:ext cx="0" cy="0"/>
          <a:chOff x="0" y="0"/>
          <a:chExt cx="0" cy="0"/>
        </a:xfrm>
      </p:grpSpPr>
      <p:sp>
        <p:nvSpPr>
          <p:cNvPr id="1250" name="Google Shape;1250;p52"/>
          <p:cNvSpPr txBox="1"/>
          <p:nvPr>
            <p:ph type="ctrTitle"/>
          </p:nvPr>
        </p:nvSpPr>
        <p:spPr>
          <a:xfrm>
            <a:off x="311700" y="327225"/>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Data Flow Diagrams/Process Models</a:t>
            </a:r>
            <a:endParaRPr/>
          </a:p>
        </p:txBody>
      </p:sp>
      <p:cxnSp>
        <p:nvCxnSpPr>
          <p:cNvPr id="1251" name="Google Shape;1251;p52"/>
          <p:cNvCxnSpPr/>
          <p:nvPr/>
        </p:nvCxnSpPr>
        <p:spPr>
          <a:xfrm>
            <a:off x="311700" y="874375"/>
            <a:ext cx="8520600" cy="0"/>
          </a:xfrm>
          <a:prstGeom prst="straightConnector1">
            <a:avLst/>
          </a:prstGeom>
          <a:noFill/>
          <a:ln cap="flat" cmpd="sng" w="9525">
            <a:solidFill>
              <a:schemeClr val="accent1"/>
            </a:solidFill>
            <a:prstDash val="solid"/>
            <a:round/>
            <a:headEnd len="med" w="med" type="none"/>
            <a:tailEnd len="med" w="med" type="none"/>
          </a:ln>
        </p:spPr>
      </p:cxnSp>
      <p:sp>
        <p:nvSpPr>
          <p:cNvPr id="1252" name="Google Shape;1252;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1253" name="Google Shape;1253;p52"/>
          <p:cNvSpPr txBox="1"/>
          <p:nvPr>
            <p:ph idx="4294967295" type="ctrTitle"/>
          </p:nvPr>
        </p:nvSpPr>
        <p:spPr>
          <a:xfrm>
            <a:off x="555025" y="1257025"/>
            <a:ext cx="2521500" cy="29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Level 1 DFD</a:t>
            </a:r>
            <a:endParaRPr sz="1400"/>
          </a:p>
        </p:txBody>
      </p:sp>
      <p:pic>
        <p:nvPicPr>
          <p:cNvPr id="1254" name="Google Shape;1254;p52"/>
          <p:cNvPicPr preferRelativeResize="0"/>
          <p:nvPr/>
        </p:nvPicPr>
        <p:blipFill>
          <a:blip r:embed="rId3">
            <a:alphaModFix/>
          </a:blip>
          <a:stretch>
            <a:fillRect/>
          </a:stretch>
        </p:blipFill>
        <p:spPr>
          <a:xfrm>
            <a:off x="2587225" y="1311475"/>
            <a:ext cx="5436813" cy="32873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8" name="Shape 1258"/>
        <p:cNvGrpSpPr/>
        <p:nvPr/>
      </p:nvGrpSpPr>
      <p:grpSpPr>
        <a:xfrm>
          <a:off x="0" y="0"/>
          <a:ext cx="0" cy="0"/>
          <a:chOff x="0" y="0"/>
          <a:chExt cx="0" cy="0"/>
        </a:xfrm>
      </p:grpSpPr>
      <p:sp>
        <p:nvSpPr>
          <p:cNvPr id="1259" name="Google Shape;1259;p53"/>
          <p:cNvSpPr txBox="1"/>
          <p:nvPr>
            <p:ph type="ctrTitle"/>
          </p:nvPr>
        </p:nvSpPr>
        <p:spPr>
          <a:xfrm>
            <a:off x="311700" y="327225"/>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Data Flow Diagrams/Process Models</a:t>
            </a:r>
            <a:endParaRPr/>
          </a:p>
        </p:txBody>
      </p:sp>
      <p:cxnSp>
        <p:nvCxnSpPr>
          <p:cNvPr id="1260" name="Google Shape;1260;p53"/>
          <p:cNvCxnSpPr/>
          <p:nvPr/>
        </p:nvCxnSpPr>
        <p:spPr>
          <a:xfrm>
            <a:off x="311700" y="874375"/>
            <a:ext cx="8520600" cy="0"/>
          </a:xfrm>
          <a:prstGeom prst="straightConnector1">
            <a:avLst/>
          </a:prstGeom>
          <a:noFill/>
          <a:ln cap="flat" cmpd="sng" w="9525">
            <a:solidFill>
              <a:schemeClr val="accent1"/>
            </a:solidFill>
            <a:prstDash val="solid"/>
            <a:round/>
            <a:headEnd len="med" w="med" type="none"/>
            <a:tailEnd len="med" w="med" type="none"/>
          </a:ln>
        </p:spPr>
      </p:cxnSp>
      <p:sp>
        <p:nvSpPr>
          <p:cNvPr id="1261" name="Google Shape;1261;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1262" name="Google Shape;1262;p53"/>
          <p:cNvSpPr txBox="1"/>
          <p:nvPr>
            <p:ph idx="4294967295" type="ctrTitle"/>
          </p:nvPr>
        </p:nvSpPr>
        <p:spPr>
          <a:xfrm>
            <a:off x="311700" y="1017175"/>
            <a:ext cx="2521500" cy="29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Level 2 DFD</a:t>
            </a:r>
            <a:endParaRPr sz="1400"/>
          </a:p>
        </p:txBody>
      </p:sp>
      <p:pic>
        <p:nvPicPr>
          <p:cNvPr id="1263" name="Google Shape;1263;p53"/>
          <p:cNvPicPr preferRelativeResize="0"/>
          <p:nvPr/>
        </p:nvPicPr>
        <p:blipFill rotWithShape="1">
          <a:blip r:embed="rId3">
            <a:alphaModFix/>
          </a:blip>
          <a:srcRect b="81374" l="0" r="31884" t="0"/>
          <a:stretch/>
        </p:blipFill>
        <p:spPr>
          <a:xfrm>
            <a:off x="276925" y="1454925"/>
            <a:ext cx="2185297" cy="1495175"/>
          </a:xfrm>
          <a:prstGeom prst="rect">
            <a:avLst/>
          </a:prstGeom>
          <a:noFill/>
          <a:ln>
            <a:noFill/>
          </a:ln>
        </p:spPr>
      </p:pic>
      <p:pic>
        <p:nvPicPr>
          <p:cNvPr id="1264" name="Google Shape;1264;p53"/>
          <p:cNvPicPr preferRelativeResize="0"/>
          <p:nvPr/>
        </p:nvPicPr>
        <p:blipFill rotWithShape="1">
          <a:blip r:embed="rId4">
            <a:alphaModFix/>
          </a:blip>
          <a:srcRect b="59925" l="0" r="0" t="19999"/>
          <a:stretch/>
        </p:blipFill>
        <p:spPr>
          <a:xfrm>
            <a:off x="2659950" y="1454275"/>
            <a:ext cx="2979105" cy="1495175"/>
          </a:xfrm>
          <a:prstGeom prst="rect">
            <a:avLst/>
          </a:prstGeom>
          <a:noFill/>
          <a:ln>
            <a:noFill/>
          </a:ln>
        </p:spPr>
      </p:pic>
      <p:pic>
        <p:nvPicPr>
          <p:cNvPr id="1265" name="Google Shape;1265;p53"/>
          <p:cNvPicPr preferRelativeResize="0"/>
          <p:nvPr/>
        </p:nvPicPr>
        <p:blipFill rotWithShape="1">
          <a:blip r:embed="rId5">
            <a:alphaModFix/>
          </a:blip>
          <a:srcRect b="39093" l="0" r="0" t="40227"/>
          <a:stretch/>
        </p:blipFill>
        <p:spPr>
          <a:xfrm>
            <a:off x="5886800" y="1454275"/>
            <a:ext cx="2892111" cy="1495175"/>
          </a:xfrm>
          <a:prstGeom prst="rect">
            <a:avLst/>
          </a:prstGeom>
          <a:noFill/>
          <a:ln>
            <a:noFill/>
          </a:ln>
        </p:spPr>
      </p:pic>
      <p:pic>
        <p:nvPicPr>
          <p:cNvPr id="1266" name="Google Shape;1266;p53"/>
          <p:cNvPicPr preferRelativeResize="0"/>
          <p:nvPr/>
        </p:nvPicPr>
        <p:blipFill rotWithShape="1">
          <a:blip r:embed="rId6">
            <a:alphaModFix/>
          </a:blip>
          <a:srcRect b="18187" l="0" r="0" t="60906"/>
          <a:stretch/>
        </p:blipFill>
        <p:spPr>
          <a:xfrm>
            <a:off x="1292125" y="3144850"/>
            <a:ext cx="3070950" cy="1605000"/>
          </a:xfrm>
          <a:prstGeom prst="rect">
            <a:avLst/>
          </a:prstGeom>
          <a:noFill/>
          <a:ln>
            <a:noFill/>
          </a:ln>
        </p:spPr>
      </p:pic>
      <p:pic>
        <p:nvPicPr>
          <p:cNvPr id="1267" name="Google Shape;1267;p53"/>
          <p:cNvPicPr preferRelativeResize="0"/>
          <p:nvPr/>
        </p:nvPicPr>
        <p:blipFill rotWithShape="1">
          <a:blip r:embed="rId7">
            <a:alphaModFix/>
          </a:blip>
          <a:srcRect b="0" l="0" r="32573" t="81736"/>
          <a:stretch/>
        </p:blipFill>
        <p:spPr>
          <a:xfrm>
            <a:off x="5149975" y="3117800"/>
            <a:ext cx="2341212" cy="16050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1" name="Shape 1271"/>
        <p:cNvGrpSpPr/>
        <p:nvPr/>
      </p:nvGrpSpPr>
      <p:grpSpPr>
        <a:xfrm>
          <a:off x="0" y="0"/>
          <a:ext cx="0" cy="0"/>
          <a:chOff x="0" y="0"/>
          <a:chExt cx="0" cy="0"/>
        </a:xfrm>
      </p:grpSpPr>
      <p:sp>
        <p:nvSpPr>
          <p:cNvPr id="1272" name="Google Shape;1272;p54"/>
          <p:cNvSpPr txBox="1"/>
          <p:nvPr>
            <p:ph type="ctrTitle"/>
          </p:nvPr>
        </p:nvSpPr>
        <p:spPr>
          <a:xfrm>
            <a:off x="311700" y="327225"/>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Data Model</a:t>
            </a:r>
            <a:endParaRPr/>
          </a:p>
        </p:txBody>
      </p:sp>
      <p:cxnSp>
        <p:nvCxnSpPr>
          <p:cNvPr id="1273" name="Google Shape;1273;p54"/>
          <p:cNvCxnSpPr/>
          <p:nvPr/>
        </p:nvCxnSpPr>
        <p:spPr>
          <a:xfrm>
            <a:off x="311700" y="874375"/>
            <a:ext cx="8520600" cy="0"/>
          </a:xfrm>
          <a:prstGeom prst="straightConnector1">
            <a:avLst/>
          </a:prstGeom>
          <a:noFill/>
          <a:ln cap="flat" cmpd="sng" w="9525">
            <a:solidFill>
              <a:schemeClr val="accent1"/>
            </a:solidFill>
            <a:prstDash val="solid"/>
            <a:round/>
            <a:headEnd len="med" w="med" type="none"/>
            <a:tailEnd len="med" w="med" type="none"/>
          </a:ln>
        </p:spPr>
      </p:cxnSp>
      <p:sp>
        <p:nvSpPr>
          <p:cNvPr id="1274" name="Google Shape;1274;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1275" name="Google Shape;1275;p54"/>
          <p:cNvPicPr preferRelativeResize="0"/>
          <p:nvPr/>
        </p:nvPicPr>
        <p:blipFill>
          <a:blip r:embed="rId3">
            <a:alphaModFix/>
          </a:blip>
          <a:stretch>
            <a:fillRect/>
          </a:stretch>
        </p:blipFill>
        <p:spPr>
          <a:xfrm>
            <a:off x="2479250" y="1026900"/>
            <a:ext cx="4655025" cy="37967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1279" name="Shape 1279"/>
        <p:cNvGrpSpPr/>
        <p:nvPr/>
      </p:nvGrpSpPr>
      <p:grpSpPr>
        <a:xfrm>
          <a:off x="0" y="0"/>
          <a:ext cx="0" cy="0"/>
          <a:chOff x="0" y="0"/>
          <a:chExt cx="0" cy="0"/>
        </a:xfrm>
      </p:grpSpPr>
      <p:sp>
        <p:nvSpPr>
          <p:cNvPr id="1280" name="Google Shape;1280;p55"/>
          <p:cNvSpPr txBox="1"/>
          <p:nvPr>
            <p:ph type="ctrTitle"/>
          </p:nvPr>
        </p:nvSpPr>
        <p:spPr>
          <a:xfrm>
            <a:off x="3986575" y="1429225"/>
            <a:ext cx="3578100" cy="110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THANK YOU FOR LISTENING!</a:t>
            </a:r>
            <a:endParaRPr/>
          </a:p>
        </p:txBody>
      </p:sp>
      <p:sp>
        <p:nvSpPr>
          <p:cNvPr id="1281" name="Google Shape;1281;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1282" name="Google Shape;1282;p55"/>
          <p:cNvSpPr txBox="1"/>
          <p:nvPr>
            <p:ph type="ctrTitle"/>
          </p:nvPr>
        </p:nvSpPr>
        <p:spPr>
          <a:xfrm>
            <a:off x="4978675" y="3219875"/>
            <a:ext cx="3578100" cy="110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ANY QUESTIONS?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21"/>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Project Proposal</a:t>
            </a:r>
            <a:endParaRPr/>
          </a:p>
        </p:txBody>
      </p:sp>
      <p:sp>
        <p:nvSpPr>
          <p:cNvPr id="466" name="Google Shape;466;p21"/>
          <p:cNvSpPr txBox="1"/>
          <p:nvPr>
            <p:ph idx="1" type="subTitle"/>
          </p:nvPr>
        </p:nvSpPr>
        <p:spPr>
          <a:xfrm>
            <a:off x="1909375" y="1673525"/>
            <a:ext cx="5432100" cy="5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PARK IT is a AI smart parking app. Designed for a local parking lot company. The company has 5 parking lots and they want to make their parking lots profitable. With PARK IT, they will increase their density of parking lots and they will advertise their all lots too. </a:t>
            </a:r>
            <a:endParaRPr/>
          </a:p>
        </p:txBody>
      </p:sp>
      <p:sp>
        <p:nvSpPr>
          <p:cNvPr id="467" name="Google Shape;467;p21"/>
          <p:cNvSpPr txBox="1"/>
          <p:nvPr>
            <p:ph idx="2" type="subTitle"/>
          </p:nvPr>
        </p:nvSpPr>
        <p:spPr>
          <a:xfrm>
            <a:off x="1974400" y="3999200"/>
            <a:ext cx="5251500" cy="66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We have two main aim. Firstly, mainge profitable of  companies all parking lots. Two of them have great density but other 3 of parking lots are not profitable for company. Secondly, according to survey we did with customers, we should increase customer satisfaction.</a:t>
            </a:r>
            <a:endParaRPr/>
          </a:p>
        </p:txBody>
      </p:sp>
      <p:sp>
        <p:nvSpPr>
          <p:cNvPr id="468" name="Google Shape;468;p21"/>
          <p:cNvSpPr txBox="1"/>
          <p:nvPr>
            <p:ph idx="3" type="subTitle"/>
          </p:nvPr>
        </p:nvSpPr>
        <p:spPr>
          <a:xfrm>
            <a:off x="2289875" y="2749688"/>
            <a:ext cx="4814700" cy="5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With Park It, users will be able to check in/out to the parking lots with QR code system, monitor live density information of the parking lots, see their previous payment details and </a:t>
            </a:r>
            <a:endParaRPr/>
          </a:p>
        </p:txBody>
      </p:sp>
      <p:sp>
        <p:nvSpPr>
          <p:cNvPr id="469" name="Google Shape;469;p21"/>
          <p:cNvSpPr txBox="1"/>
          <p:nvPr>
            <p:ph type="ctrTitle"/>
          </p:nvPr>
        </p:nvSpPr>
        <p:spPr>
          <a:xfrm>
            <a:off x="1909375" y="1476756"/>
            <a:ext cx="2076000" cy="29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Description</a:t>
            </a:r>
            <a:endParaRPr/>
          </a:p>
        </p:txBody>
      </p:sp>
      <p:sp>
        <p:nvSpPr>
          <p:cNvPr id="470" name="Google Shape;470;p21"/>
          <p:cNvSpPr txBox="1"/>
          <p:nvPr>
            <p:ph idx="4" type="ctrTitle"/>
          </p:nvPr>
        </p:nvSpPr>
        <p:spPr>
          <a:xfrm>
            <a:off x="1974406" y="3896200"/>
            <a:ext cx="2076000" cy="19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Aim</a:t>
            </a:r>
            <a:endParaRPr/>
          </a:p>
        </p:txBody>
      </p:sp>
      <p:sp>
        <p:nvSpPr>
          <p:cNvPr id="471" name="Google Shape;471;p21"/>
          <p:cNvSpPr txBox="1"/>
          <p:nvPr>
            <p:ph idx="5" type="ctrTitle"/>
          </p:nvPr>
        </p:nvSpPr>
        <p:spPr>
          <a:xfrm>
            <a:off x="2289882" y="2688463"/>
            <a:ext cx="2259900" cy="19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Scope</a:t>
            </a:r>
            <a:endParaRPr/>
          </a:p>
        </p:txBody>
      </p:sp>
      <p:sp>
        <p:nvSpPr>
          <p:cNvPr id="472" name="Google Shape;472;p21"/>
          <p:cNvSpPr/>
          <p:nvPr/>
        </p:nvSpPr>
        <p:spPr>
          <a:xfrm>
            <a:off x="712070" y="1476756"/>
            <a:ext cx="994973" cy="830447"/>
          </a:xfrm>
          <a:custGeom>
            <a:rect b="b" l="l" r="r" t="t"/>
            <a:pathLst>
              <a:path extrusionOk="0" h="174831" w="209468">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3" name="Google Shape;473;p21"/>
          <p:cNvGrpSpPr/>
          <p:nvPr/>
        </p:nvGrpSpPr>
        <p:grpSpPr>
          <a:xfrm>
            <a:off x="712067" y="3835231"/>
            <a:ext cx="994978" cy="830447"/>
            <a:chOff x="6666900" y="628300"/>
            <a:chExt cx="5236725" cy="4370775"/>
          </a:xfrm>
        </p:grpSpPr>
        <p:sp>
          <p:nvSpPr>
            <p:cNvPr id="474" name="Google Shape;474;p21"/>
            <p:cNvSpPr/>
            <p:nvPr/>
          </p:nvSpPr>
          <p:spPr>
            <a:xfrm>
              <a:off x="6666900" y="628300"/>
              <a:ext cx="5236725" cy="4370775"/>
            </a:xfrm>
            <a:custGeom>
              <a:rect b="b" l="l" r="r" t="t"/>
              <a:pathLst>
                <a:path extrusionOk="0" h="174831" w="209469">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1"/>
            <p:cNvSpPr/>
            <p:nvPr/>
          </p:nvSpPr>
          <p:spPr>
            <a:xfrm>
              <a:off x="8826600" y="2050775"/>
              <a:ext cx="917300" cy="917300"/>
            </a:xfrm>
            <a:custGeom>
              <a:rect b="b" l="l" r="r" t="t"/>
              <a:pathLst>
                <a:path extrusionOk="0" h="36692" w="36692">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1"/>
            <p:cNvSpPr/>
            <p:nvPr/>
          </p:nvSpPr>
          <p:spPr>
            <a:xfrm>
              <a:off x="8248175" y="1305300"/>
              <a:ext cx="2071425" cy="2406175"/>
            </a:xfrm>
            <a:custGeom>
              <a:rect b="b" l="l" r="r" t="t"/>
              <a:pathLst>
                <a:path extrusionOk="0" h="96247" w="82857">
                  <a:moveTo>
                    <a:pt x="41483" y="24151"/>
                  </a:moveTo>
                  <a:cubicBezTo>
                    <a:pt x="54736" y="24151"/>
                    <a:pt x="65469" y="34939"/>
                    <a:pt x="65469" y="48137"/>
                  </a:cubicBezTo>
                  <a:cubicBezTo>
                    <a:pt x="65469" y="61362"/>
                    <a:pt x="54736" y="72151"/>
                    <a:pt x="41483" y="72151"/>
                  </a:cubicBezTo>
                  <a:cubicBezTo>
                    <a:pt x="28231" y="72151"/>
                    <a:pt x="17497" y="61362"/>
                    <a:pt x="17497" y="48137"/>
                  </a:cubicBezTo>
                  <a:cubicBezTo>
                    <a:pt x="17497" y="34939"/>
                    <a:pt x="28285" y="24151"/>
                    <a:pt x="41483" y="24151"/>
                  </a:cubicBezTo>
                  <a:close/>
                  <a:moveTo>
                    <a:pt x="41439" y="1"/>
                  </a:moveTo>
                  <a:cubicBezTo>
                    <a:pt x="39943" y="1"/>
                    <a:pt x="38444" y="548"/>
                    <a:pt x="37239" y="1644"/>
                  </a:cubicBezTo>
                  <a:lnTo>
                    <a:pt x="37184" y="1698"/>
                  </a:lnTo>
                  <a:cubicBezTo>
                    <a:pt x="29846" y="8817"/>
                    <a:pt x="21303" y="12459"/>
                    <a:pt x="10214" y="13062"/>
                  </a:cubicBezTo>
                  <a:cubicBezTo>
                    <a:pt x="4902" y="13390"/>
                    <a:pt x="685" y="17771"/>
                    <a:pt x="575" y="23056"/>
                  </a:cubicBezTo>
                  <a:cubicBezTo>
                    <a:pt x="575" y="24151"/>
                    <a:pt x="548" y="25109"/>
                    <a:pt x="493" y="26040"/>
                  </a:cubicBezTo>
                  <a:lnTo>
                    <a:pt x="493" y="26205"/>
                  </a:lnTo>
                  <a:cubicBezTo>
                    <a:pt x="274" y="37513"/>
                    <a:pt x="0" y="51532"/>
                    <a:pt x="4683" y="64320"/>
                  </a:cubicBezTo>
                  <a:cubicBezTo>
                    <a:pt x="7284" y="71329"/>
                    <a:pt x="11199" y="77408"/>
                    <a:pt x="16320" y="82419"/>
                  </a:cubicBezTo>
                  <a:cubicBezTo>
                    <a:pt x="22179" y="88141"/>
                    <a:pt x="29846" y="92659"/>
                    <a:pt x="39101" y="95863"/>
                  </a:cubicBezTo>
                  <a:cubicBezTo>
                    <a:pt x="39402" y="95973"/>
                    <a:pt x="39704" y="96082"/>
                    <a:pt x="40005" y="96109"/>
                  </a:cubicBezTo>
                  <a:cubicBezTo>
                    <a:pt x="40470" y="96219"/>
                    <a:pt x="40908" y="96246"/>
                    <a:pt x="41374" y="96246"/>
                  </a:cubicBezTo>
                  <a:cubicBezTo>
                    <a:pt x="41839" y="96246"/>
                    <a:pt x="42277" y="96192"/>
                    <a:pt x="42743" y="96109"/>
                  </a:cubicBezTo>
                  <a:cubicBezTo>
                    <a:pt x="43071" y="96027"/>
                    <a:pt x="43400" y="95973"/>
                    <a:pt x="43674" y="95863"/>
                  </a:cubicBezTo>
                  <a:cubicBezTo>
                    <a:pt x="52929" y="92659"/>
                    <a:pt x="60596" y="88087"/>
                    <a:pt x="66400" y="82391"/>
                  </a:cubicBezTo>
                  <a:cubicBezTo>
                    <a:pt x="71548" y="77381"/>
                    <a:pt x="75436" y="71247"/>
                    <a:pt x="78037" y="64237"/>
                  </a:cubicBezTo>
                  <a:cubicBezTo>
                    <a:pt x="82857" y="51505"/>
                    <a:pt x="82583" y="37431"/>
                    <a:pt x="82391" y="26123"/>
                  </a:cubicBezTo>
                  <a:lnTo>
                    <a:pt x="82391" y="26040"/>
                  </a:lnTo>
                  <a:cubicBezTo>
                    <a:pt x="82364" y="25109"/>
                    <a:pt x="82309" y="24124"/>
                    <a:pt x="82282" y="23056"/>
                  </a:cubicBezTo>
                  <a:cubicBezTo>
                    <a:pt x="82227" y="17771"/>
                    <a:pt x="77983" y="13390"/>
                    <a:pt x="72671" y="13062"/>
                  </a:cubicBezTo>
                  <a:cubicBezTo>
                    <a:pt x="61609" y="12459"/>
                    <a:pt x="53011" y="8817"/>
                    <a:pt x="45700" y="1698"/>
                  </a:cubicBezTo>
                  <a:lnTo>
                    <a:pt x="45618" y="1644"/>
                  </a:lnTo>
                  <a:cubicBezTo>
                    <a:pt x="44427" y="548"/>
                    <a:pt x="42935" y="1"/>
                    <a:pt x="414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7" name="Google Shape;477;p21"/>
          <p:cNvGrpSpPr/>
          <p:nvPr/>
        </p:nvGrpSpPr>
        <p:grpSpPr>
          <a:xfrm>
            <a:off x="7225790" y="2551824"/>
            <a:ext cx="1002833" cy="837003"/>
            <a:chOff x="12618250" y="628300"/>
            <a:chExt cx="5236725" cy="4370775"/>
          </a:xfrm>
        </p:grpSpPr>
        <p:sp>
          <p:nvSpPr>
            <p:cNvPr id="478" name="Google Shape;478;p21"/>
            <p:cNvSpPr/>
            <p:nvPr/>
          </p:nvSpPr>
          <p:spPr>
            <a:xfrm>
              <a:off x="12618250" y="628300"/>
              <a:ext cx="5236725" cy="4370775"/>
            </a:xfrm>
            <a:custGeom>
              <a:rect b="b" l="l" r="r" t="t"/>
              <a:pathLst>
                <a:path extrusionOk="0" h="174831" w="209469">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1"/>
            <p:cNvSpPr/>
            <p:nvPr/>
          </p:nvSpPr>
          <p:spPr>
            <a:xfrm>
              <a:off x="14145450" y="1440150"/>
              <a:ext cx="2050900" cy="2127575"/>
            </a:xfrm>
            <a:custGeom>
              <a:rect b="b" l="l" r="r" t="t"/>
              <a:pathLst>
                <a:path extrusionOk="0" h="85103" w="82036">
                  <a:moveTo>
                    <a:pt x="56844" y="4108"/>
                  </a:moveTo>
                  <a:cubicBezTo>
                    <a:pt x="57228" y="4108"/>
                    <a:pt x="57529" y="4437"/>
                    <a:pt x="57529" y="4793"/>
                  </a:cubicBezTo>
                  <a:cubicBezTo>
                    <a:pt x="57529" y="5176"/>
                    <a:pt x="57228" y="5477"/>
                    <a:pt x="56844" y="5477"/>
                  </a:cubicBezTo>
                  <a:lnTo>
                    <a:pt x="44742" y="5477"/>
                  </a:lnTo>
                  <a:cubicBezTo>
                    <a:pt x="44358" y="5477"/>
                    <a:pt x="44057" y="5176"/>
                    <a:pt x="44057" y="4793"/>
                  </a:cubicBezTo>
                  <a:cubicBezTo>
                    <a:pt x="44057" y="4437"/>
                    <a:pt x="44358" y="4108"/>
                    <a:pt x="44742" y="4108"/>
                  </a:cubicBezTo>
                  <a:close/>
                  <a:moveTo>
                    <a:pt x="67879" y="39074"/>
                  </a:moveTo>
                  <a:cubicBezTo>
                    <a:pt x="65387" y="39074"/>
                    <a:pt x="63334" y="41073"/>
                    <a:pt x="63334" y="43619"/>
                  </a:cubicBezTo>
                  <a:lnTo>
                    <a:pt x="63334" y="44085"/>
                  </a:lnTo>
                  <a:cubicBezTo>
                    <a:pt x="63334" y="46631"/>
                    <a:pt x="65332" y="48630"/>
                    <a:pt x="67879" y="48630"/>
                  </a:cubicBezTo>
                  <a:lnTo>
                    <a:pt x="77490" y="48630"/>
                  </a:lnTo>
                  <a:cubicBezTo>
                    <a:pt x="79982" y="48630"/>
                    <a:pt x="82035" y="46577"/>
                    <a:pt x="82035" y="44085"/>
                  </a:cubicBezTo>
                  <a:lnTo>
                    <a:pt x="82035" y="43565"/>
                  </a:lnTo>
                  <a:cubicBezTo>
                    <a:pt x="82035" y="41073"/>
                    <a:pt x="79982" y="39074"/>
                    <a:pt x="77490" y="39074"/>
                  </a:cubicBezTo>
                  <a:close/>
                  <a:moveTo>
                    <a:pt x="37896" y="37513"/>
                  </a:moveTo>
                  <a:lnTo>
                    <a:pt x="37896" y="40525"/>
                  </a:lnTo>
                  <a:cubicBezTo>
                    <a:pt x="47781" y="40525"/>
                    <a:pt x="55858" y="48575"/>
                    <a:pt x="55858" y="58487"/>
                  </a:cubicBezTo>
                  <a:lnTo>
                    <a:pt x="58898" y="58487"/>
                  </a:lnTo>
                  <a:cubicBezTo>
                    <a:pt x="58898" y="46933"/>
                    <a:pt x="49451" y="37513"/>
                    <a:pt x="37896" y="37513"/>
                  </a:cubicBezTo>
                  <a:close/>
                  <a:moveTo>
                    <a:pt x="37896" y="48165"/>
                  </a:moveTo>
                  <a:lnTo>
                    <a:pt x="37896" y="51204"/>
                  </a:lnTo>
                  <a:cubicBezTo>
                    <a:pt x="41921" y="51204"/>
                    <a:pt x="45207" y="54490"/>
                    <a:pt x="45207" y="58542"/>
                  </a:cubicBezTo>
                  <a:lnTo>
                    <a:pt x="48274" y="58542"/>
                  </a:lnTo>
                  <a:cubicBezTo>
                    <a:pt x="48274" y="52820"/>
                    <a:pt x="43619" y="48165"/>
                    <a:pt x="37896" y="48165"/>
                  </a:cubicBezTo>
                  <a:close/>
                  <a:moveTo>
                    <a:pt x="37896" y="42743"/>
                  </a:moveTo>
                  <a:lnTo>
                    <a:pt x="37896" y="45810"/>
                  </a:lnTo>
                  <a:cubicBezTo>
                    <a:pt x="44906" y="45810"/>
                    <a:pt x="50629" y="51505"/>
                    <a:pt x="50629" y="58542"/>
                  </a:cubicBezTo>
                  <a:lnTo>
                    <a:pt x="53668" y="58542"/>
                  </a:lnTo>
                  <a:lnTo>
                    <a:pt x="53668" y="58487"/>
                  </a:lnTo>
                  <a:cubicBezTo>
                    <a:pt x="53668" y="49808"/>
                    <a:pt x="46576" y="42743"/>
                    <a:pt x="37896" y="42743"/>
                  </a:cubicBezTo>
                  <a:close/>
                  <a:moveTo>
                    <a:pt x="67879" y="50383"/>
                  </a:moveTo>
                  <a:cubicBezTo>
                    <a:pt x="65387" y="50383"/>
                    <a:pt x="63334" y="52436"/>
                    <a:pt x="63334" y="54955"/>
                  </a:cubicBezTo>
                  <a:lnTo>
                    <a:pt x="63334" y="55448"/>
                  </a:lnTo>
                  <a:cubicBezTo>
                    <a:pt x="63334" y="57967"/>
                    <a:pt x="65332" y="60021"/>
                    <a:pt x="67879" y="60021"/>
                  </a:cubicBezTo>
                  <a:lnTo>
                    <a:pt x="77490" y="60021"/>
                  </a:lnTo>
                  <a:cubicBezTo>
                    <a:pt x="79982" y="60021"/>
                    <a:pt x="82035" y="57995"/>
                    <a:pt x="82035" y="55448"/>
                  </a:cubicBezTo>
                  <a:lnTo>
                    <a:pt x="82035" y="54955"/>
                  </a:lnTo>
                  <a:cubicBezTo>
                    <a:pt x="82035" y="52436"/>
                    <a:pt x="80036" y="50383"/>
                    <a:pt x="77490" y="50383"/>
                  </a:cubicBezTo>
                  <a:close/>
                  <a:moveTo>
                    <a:pt x="50793" y="76450"/>
                  </a:moveTo>
                  <a:cubicBezTo>
                    <a:pt x="52381" y="76450"/>
                    <a:pt x="53668" y="77737"/>
                    <a:pt x="53668" y="79325"/>
                  </a:cubicBezTo>
                  <a:cubicBezTo>
                    <a:pt x="53668" y="80885"/>
                    <a:pt x="52408" y="82200"/>
                    <a:pt x="50793" y="82200"/>
                  </a:cubicBezTo>
                  <a:cubicBezTo>
                    <a:pt x="49232" y="82200"/>
                    <a:pt x="47918" y="80913"/>
                    <a:pt x="47918" y="79325"/>
                  </a:cubicBezTo>
                  <a:cubicBezTo>
                    <a:pt x="47918" y="77709"/>
                    <a:pt x="49177" y="76450"/>
                    <a:pt x="50793" y="76450"/>
                  </a:cubicBezTo>
                  <a:close/>
                  <a:moveTo>
                    <a:pt x="31872" y="1"/>
                  </a:moveTo>
                  <a:cubicBezTo>
                    <a:pt x="28723" y="1"/>
                    <a:pt x="26122" y="2602"/>
                    <a:pt x="26122" y="5751"/>
                  </a:cubicBezTo>
                  <a:lnTo>
                    <a:pt x="26122" y="21550"/>
                  </a:lnTo>
                  <a:cubicBezTo>
                    <a:pt x="18455" y="25876"/>
                    <a:pt x="10542" y="30394"/>
                    <a:pt x="10542" y="30394"/>
                  </a:cubicBezTo>
                  <a:cubicBezTo>
                    <a:pt x="6271" y="32147"/>
                    <a:pt x="0" y="37869"/>
                    <a:pt x="0" y="51286"/>
                  </a:cubicBezTo>
                  <a:cubicBezTo>
                    <a:pt x="0" y="52491"/>
                    <a:pt x="55" y="53614"/>
                    <a:pt x="165" y="54681"/>
                  </a:cubicBezTo>
                  <a:lnTo>
                    <a:pt x="274" y="55585"/>
                  </a:lnTo>
                  <a:cubicBezTo>
                    <a:pt x="384" y="56379"/>
                    <a:pt x="521" y="57118"/>
                    <a:pt x="685" y="57858"/>
                  </a:cubicBezTo>
                  <a:cubicBezTo>
                    <a:pt x="740" y="58104"/>
                    <a:pt x="794" y="58378"/>
                    <a:pt x="849" y="58597"/>
                  </a:cubicBezTo>
                  <a:cubicBezTo>
                    <a:pt x="1068" y="59418"/>
                    <a:pt x="1287" y="60213"/>
                    <a:pt x="1616" y="60924"/>
                  </a:cubicBezTo>
                  <a:cubicBezTo>
                    <a:pt x="1780" y="61280"/>
                    <a:pt x="1917" y="61609"/>
                    <a:pt x="2081" y="61965"/>
                  </a:cubicBezTo>
                  <a:cubicBezTo>
                    <a:pt x="2273" y="62348"/>
                    <a:pt x="2437" y="62677"/>
                    <a:pt x="2602" y="63033"/>
                  </a:cubicBezTo>
                  <a:cubicBezTo>
                    <a:pt x="2821" y="63444"/>
                    <a:pt x="3012" y="63799"/>
                    <a:pt x="3259" y="64183"/>
                  </a:cubicBezTo>
                  <a:cubicBezTo>
                    <a:pt x="3314" y="64265"/>
                    <a:pt x="3368" y="64320"/>
                    <a:pt x="3423" y="64429"/>
                  </a:cubicBezTo>
                  <a:cubicBezTo>
                    <a:pt x="8981" y="72781"/>
                    <a:pt x="19167" y="72808"/>
                    <a:pt x="19167" y="72808"/>
                  </a:cubicBezTo>
                  <a:lnTo>
                    <a:pt x="26095" y="72808"/>
                  </a:lnTo>
                  <a:lnTo>
                    <a:pt x="26095" y="79352"/>
                  </a:lnTo>
                  <a:cubicBezTo>
                    <a:pt x="26095" y="82501"/>
                    <a:pt x="28696" y="85102"/>
                    <a:pt x="31845" y="85102"/>
                  </a:cubicBezTo>
                  <a:lnTo>
                    <a:pt x="69713" y="85102"/>
                  </a:lnTo>
                  <a:cubicBezTo>
                    <a:pt x="72917" y="85102"/>
                    <a:pt x="75464" y="82501"/>
                    <a:pt x="75464" y="79352"/>
                  </a:cubicBezTo>
                  <a:lnTo>
                    <a:pt x="75464" y="71384"/>
                  </a:lnTo>
                  <a:lnTo>
                    <a:pt x="77490" y="71384"/>
                  </a:lnTo>
                  <a:cubicBezTo>
                    <a:pt x="80036" y="71384"/>
                    <a:pt x="82035" y="69331"/>
                    <a:pt x="82035" y="66811"/>
                  </a:cubicBezTo>
                  <a:lnTo>
                    <a:pt x="82035" y="66319"/>
                  </a:lnTo>
                  <a:cubicBezTo>
                    <a:pt x="82035" y="63772"/>
                    <a:pt x="79982" y="61746"/>
                    <a:pt x="77490" y="61746"/>
                  </a:cubicBezTo>
                  <a:lnTo>
                    <a:pt x="67879" y="61746"/>
                  </a:lnTo>
                  <a:cubicBezTo>
                    <a:pt x="65332" y="61746"/>
                    <a:pt x="63334" y="63799"/>
                    <a:pt x="63334" y="66319"/>
                  </a:cubicBezTo>
                  <a:lnTo>
                    <a:pt x="63334" y="66811"/>
                  </a:lnTo>
                  <a:cubicBezTo>
                    <a:pt x="63334" y="69331"/>
                    <a:pt x="65387" y="71384"/>
                    <a:pt x="67879" y="71384"/>
                  </a:cubicBezTo>
                  <a:lnTo>
                    <a:pt x="71466" y="71384"/>
                  </a:lnTo>
                  <a:lnTo>
                    <a:pt x="71466" y="74451"/>
                  </a:lnTo>
                  <a:lnTo>
                    <a:pt x="30065" y="74451"/>
                  </a:lnTo>
                  <a:lnTo>
                    <a:pt x="30065" y="33160"/>
                  </a:lnTo>
                  <a:cubicBezTo>
                    <a:pt x="32146" y="31845"/>
                    <a:pt x="34063" y="30586"/>
                    <a:pt x="35158" y="29710"/>
                  </a:cubicBezTo>
                  <a:cubicBezTo>
                    <a:pt x="40744" y="25411"/>
                    <a:pt x="46001" y="21988"/>
                    <a:pt x="46713" y="18867"/>
                  </a:cubicBezTo>
                  <a:cubicBezTo>
                    <a:pt x="47408" y="15861"/>
                    <a:pt x="45874" y="13206"/>
                    <a:pt x="42806" y="13206"/>
                  </a:cubicBezTo>
                  <a:cubicBezTo>
                    <a:pt x="41766" y="13206"/>
                    <a:pt x="40549" y="13511"/>
                    <a:pt x="39183" y="14212"/>
                  </a:cubicBezTo>
                  <a:cubicBezTo>
                    <a:pt x="37486" y="15115"/>
                    <a:pt x="34035" y="17032"/>
                    <a:pt x="30065" y="19250"/>
                  </a:cubicBezTo>
                  <a:lnTo>
                    <a:pt x="30065" y="9091"/>
                  </a:lnTo>
                  <a:lnTo>
                    <a:pt x="71466" y="9091"/>
                  </a:lnTo>
                  <a:lnTo>
                    <a:pt x="71466" y="27738"/>
                  </a:lnTo>
                  <a:lnTo>
                    <a:pt x="67879" y="27738"/>
                  </a:lnTo>
                  <a:cubicBezTo>
                    <a:pt x="65387" y="27738"/>
                    <a:pt x="63334" y="29792"/>
                    <a:pt x="63334" y="32283"/>
                  </a:cubicBezTo>
                  <a:lnTo>
                    <a:pt x="63334" y="32776"/>
                  </a:lnTo>
                  <a:cubicBezTo>
                    <a:pt x="63334" y="35295"/>
                    <a:pt x="65387" y="37322"/>
                    <a:pt x="67879" y="37322"/>
                  </a:cubicBezTo>
                  <a:lnTo>
                    <a:pt x="77490" y="37322"/>
                  </a:lnTo>
                  <a:cubicBezTo>
                    <a:pt x="80036" y="37322"/>
                    <a:pt x="82035" y="35268"/>
                    <a:pt x="82035" y="32776"/>
                  </a:cubicBezTo>
                  <a:lnTo>
                    <a:pt x="82035" y="32256"/>
                  </a:lnTo>
                  <a:cubicBezTo>
                    <a:pt x="82035" y="29797"/>
                    <a:pt x="80088" y="27764"/>
                    <a:pt x="77642" y="27764"/>
                  </a:cubicBezTo>
                  <a:cubicBezTo>
                    <a:pt x="77610" y="27764"/>
                    <a:pt x="77577" y="27765"/>
                    <a:pt x="77545" y="27766"/>
                  </a:cubicBezTo>
                  <a:lnTo>
                    <a:pt x="75546" y="27766"/>
                  </a:lnTo>
                  <a:lnTo>
                    <a:pt x="75546" y="5751"/>
                  </a:lnTo>
                  <a:cubicBezTo>
                    <a:pt x="75546" y="2602"/>
                    <a:pt x="72944" y="1"/>
                    <a:pt x="697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0" name="Google Shape;480;p21"/>
          <p:cNvSpPr/>
          <p:nvPr/>
        </p:nvSpPr>
        <p:spPr>
          <a:xfrm>
            <a:off x="1053925" y="1615000"/>
            <a:ext cx="311260" cy="414990"/>
          </a:xfrm>
          <a:custGeom>
            <a:rect b="b" l="l" r="r" t="t"/>
            <a:pathLst>
              <a:path extrusionOk="0" h="208800" w="156609">
                <a:moveTo>
                  <a:pt x="78289" y="26096"/>
                </a:moveTo>
                <a:cubicBezTo>
                  <a:pt x="97469" y="26096"/>
                  <a:pt x="113061" y="41721"/>
                  <a:pt x="113061" y="60869"/>
                </a:cubicBezTo>
                <a:lnTo>
                  <a:pt x="113061" y="78288"/>
                </a:lnTo>
                <a:lnTo>
                  <a:pt x="43516" y="78288"/>
                </a:lnTo>
                <a:lnTo>
                  <a:pt x="43516" y="60869"/>
                </a:lnTo>
                <a:cubicBezTo>
                  <a:pt x="43516" y="41688"/>
                  <a:pt x="59141" y="26096"/>
                  <a:pt x="78289" y="26096"/>
                </a:cubicBezTo>
                <a:close/>
                <a:moveTo>
                  <a:pt x="78256" y="113060"/>
                </a:moveTo>
                <a:cubicBezTo>
                  <a:pt x="87879" y="113060"/>
                  <a:pt x="95675" y="120857"/>
                  <a:pt x="95675" y="130479"/>
                </a:cubicBezTo>
                <a:cubicBezTo>
                  <a:pt x="95675" y="136123"/>
                  <a:pt x="93000" y="141244"/>
                  <a:pt x="88531" y="144473"/>
                </a:cubicBezTo>
                <a:lnTo>
                  <a:pt x="91304" y="169134"/>
                </a:lnTo>
                <a:cubicBezTo>
                  <a:pt x="91434" y="170374"/>
                  <a:pt x="91043" y="171580"/>
                  <a:pt x="90195" y="172526"/>
                </a:cubicBezTo>
                <a:cubicBezTo>
                  <a:pt x="89379" y="173472"/>
                  <a:pt x="88205" y="173994"/>
                  <a:pt x="86965" y="173994"/>
                </a:cubicBezTo>
                <a:lnTo>
                  <a:pt x="69579" y="173994"/>
                </a:lnTo>
                <a:cubicBezTo>
                  <a:pt x="68340" y="173994"/>
                  <a:pt x="67165" y="173472"/>
                  <a:pt x="66350" y="172526"/>
                </a:cubicBezTo>
                <a:cubicBezTo>
                  <a:pt x="65534" y="171580"/>
                  <a:pt x="65110" y="170374"/>
                  <a:pt x="65241" y="169134"/>
                </a:cubicBezTo>
                <a:lnTo>
                  <a:pt x="67981" y="144473"/>
                </a:lnTo>
                <a:cubicBezTo>
                  <a:pt x="63544" y="141244"/>
                  <a:pt x="60837" y="136123"/>
                  <a:pt x="60837" y="130479"/>
                </a:cubicBezTo>
                <a:cubicBezTo>
                  <a:pt x="60837" y="120889"/>
                  <a:pt x="68633" y="113060"/>
                  <a:pt x="78256" y="113060"/>
                </a:cubicBezTo>
                <a:close/>
                <a:moveTo>
                  <a:pt x="78289" y="0"/>
                </a:moveTo>
                <a:cubicBezTo>
                  <a:pt x="44723" y="0"/>
                  <a:pt x="17420" y="27335"/>
                  <a:pt x="17420" y="60869"/>
                </a:cubicBezTo>
                <a:lnTo>
                  <a:pt x="17420" y="78288"/>
                </a:lnTo>
                <a:lnTo>
                  <a:pt x="4372" y="78288"/>
                </a:lnTo>
                <a:cubicBezTo>
                  <a:pt x="1958" y="78288"/>
                  <a:pt x="1" y="80245"/>
                  <a:pt x="1" y="82659"/>
                </a:cubicBezTo>
                <a:lnTo>
                  <a:pt x="1" y="191413"/>
                </a:lnTo>
                <a:cubicBezTo>
                  <a:pt x="1" y="200971"/>
                  <a:pt x="7797" y="208800"/>
                  <a:pt x="17420" y="208800"/>
                </a:cubicBezTo>
                <a:lnTo>
                  <a:pt x="139222" y="208800"/>
                </a:lnTo>
                <a:cubicBezTo>
                  <a:pt x="148780" y="208800"/>
                  <a:pt x="156609" y="201036"/>
                  <a:pt x="156609" y="191413"/>
                </a:cubicBezTo>
                <a:lnTo>
                  <a:pt x="156609" y="82659"/>
                </a:lnTo>
                <a:cubicBezTo>
                  <a:pt x="156576" y="80245"/>
                  <a:pt x="154619" y="78288"/>
                  <a:pt x="152205" y="78288"/>
                </a:cubicBezTo>
                <a:lnTo>
                  <a:pt x="139157" y="78288"/>
                </a:lnTo>
                <a:lnTo>
                  <a:pt x="139157" y="60869"/>
                </a:lnTo>
                <a:cubicBezTo>
                  <a:pt x="139157" y="27335"/>
                  <a:pt x="111854" y="0"/>
                  <a:pt x="782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1" name="Google Shape;481;p21"/>
          <p:cNvCxnSpPr/>
          <p:nvPr/>
        </p:nvCxnSpPr>
        <p:spPr>
          <a:xfrm>
            <a:off x="311700" y="1191700"/>
            <a:ext cx="8520600" cy="0"/>
          </a:xfrm>
          <a:prstGeom prst="straightConnector1">
            <a:avLst/>
          </a:prstGeom>
          <a:noFill/>
          <a:ln cap="flat" cmpd="sng" w="9525">
            <a:solidFill>
              <a:schemeClr val="accent1"/>
            </a:solidFill>
            <a:prstDash val="solid"/>
            <a:round/>
            <a:headEnd len="med" w="med" type="none"/>
            <a:tailEnd len="med" w="med" type="none"/>
          </a:ln>
        </p:spPr>
      </p:cxnSp>
      <p:sp>
        <p:nvSpPr>
          <p:cNvPr id="482" name="Google Shape;482;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22"/>
          <p:cNvSpPr txBox="1"/>
          <p:nvPr>
            <p:ph type="ctrTitle"/>
          </p:nvPr>
        </p:nvSpPr>
        <p:spPr>
          <a:xfrm>
            <a:off x="3701475" y="175950"/>
            <a:ext cx="44484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3000"/>
              <a:t>System Request</a:t>
            </a:r>
            <a:endParaRPr sz="3000"/>
          </a:p>
        </p:txBody>
      </p:sp>
      <p:cxnSp>
        <p:nvCxnSpPr>
          <p:cNvPr id="488" name="Google Shape;488;p22"/>
          <p:cNvCxnSpPr/>
          <p:nvPr/>
        </p:nvCxnSpPr>
        <p:spPr>
          <a:xfrm flipH="1" rot="10800000">
            <a:off x="3722550" y="722275"/>
            <a:ext cx="5421600" cy="3000"/>
          </a:xfrm>
          <a:prstGeom prst="straightConnector1">
            <a:avLst/>
          </a:prstGeom>
          <a:noFill/>
          <a:ln cap="flat" cmpd="sng" w="9525">
            <a:solidFill>
              <a:schemeClr val="accent1"/>
            </a:solidFill>
            <a:prstDash val="solid"/>
            <a:round/>
            <a:headEnd len="med" w="med" type="none"/>
            <a:tailEnd len="med" w="med" type="none"/>
          </a:ln>
        </p:spPr>
      </p:cxnSp>
      <p:grpSp>
        <p:nvGrpSpPr>
          <p:cNvPr id="489" name="Google Shape;489;p22"/>
          <p:cNvGrpSpPr/>
          <p:nvPr/>
        </p:nvGrpSpPr>
        <p:grpSpPr>
          <a:xfrm>
            <a:off x="488576" y="1087640"/>
            <a:ext cx="2342144" cy="1664528"/>
            <a:chOff x="160325" y="221250"/>
            <a:chExt cx="7199950" cy="5116900"/>
          </a:xfrm>
        </p:grpSpPr>
        <p:sp>
          <p:nvSpPr>
            <p:cNvPr id="490" name="Google Shape;490;p22"/>
            <p:cNvSpPr/>
            <p:nvPr/>
          </p:nvSpPr>
          <p:spPr>
            <a:xfrm>
              <a:off x="2429200" y="1820275"/>
              <a:ext cx="2493650" cy="3513550"/>
            </a:xfrm>
            <a:custGeom>
              <a:rect b="b" l="l" r="r" t="t"/>
              <a:pathLst>
                <a:path extrusionOk="0" h="140542" w="99746">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2"/>
            <p:cNvSpPr/>
            <p:nvPr/>
          </p:nvSpPr>
          <p:spPr>
            <a:xfrm>
              <a:off x="160325" y="221250"/>
              <a:ext cx="7199950" cy="5116900"/>
            </a:xfrm>
            <a:custGeom>
              <a:rect b="b" l="l" r="r" t="t"/>
              <a:pathLst>
                <a:path extrusionOk="0" h="204676" w="287998">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2"/>
            <p:cNvSpPr/>
            <p:nvPr/>
          </p:nvSpPr>
          <p:spPr>
            <a:xfrm>
              <a:off x="2472425" y="4158300"/>
              <a:ext cx="726075" cy="1175525"/>
            </a:xfrm>
            <a:custGeom>
              <a:rect b="b" l="l" r="r" t="t"/>
              <a:pathLst>
                <a:path extrusionOk="0" h="47021" w="29043">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2"/>
            <p:cNvSpPr/>
            <p:nvPr/>
          </p:nvSpPr>
          <p:spPr>
            <a:xfrm>
              <a:off x="4054175" y="4408950"/>
              <a:ext cx="816800" cy="916225"/>
            </a:xfrm>
            <a:custGeom>
              <a:rect b="b" l="l" r="r" t="t"/>
              <a:pathLst>
                <a:path extrusionOk="0" h="36649" w="32672">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4" name="Google Shape;494;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495" name="Google Shape;495;p22"/>
          <p:cNvSpPr txBox="1"/>
          <p:nvPr>
            <p:ph idx="1" type="subTitle"/>
          </p:nvPr>
        </p:nvSpPr>
        <p:spPr>
          <a:xfrm>
            <a:off x="3209625" y="1319575"/>
            <a:ext cx="5432100" cy="5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The managers of the parking lot company.</a:t>
            </a:r>
            <a:endParaRPr/>
          </a:p>
        </p:txBody>
      </p:sp>
      <p:sp>
        <p:nvSpPr>
          <p:cNvPr id="496" name="Google Shape;496;p22"/>
          <p:cNvSpPr txBox="1"/>
          <p:nvPr>
            <p:ph idx="4294967295" type="ctrTitle"/>
          </p:nvPr>
        </p:nvSpPr>
        <p:spPr>
          <a:xfrm>
            <a:off x="3209625" y="1025281"/>
            <a:ext cx="2076000" cy="29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Project Sponsor</a:t>
            </a:r>
            <a:endParaRPr sz="1400"/>
          </a:p>
        </p:txBody>
      </p:sp>
      <p:sp>
        <p:nvSpPr>
          <p:cNvPr id="497" name="Google Shape;497;p22"/>
          <p:cNvSpPr txBox="1"/>
          <p:nvPr>
            <p:ph idx="1" type="subTitle"/>
          </p:nvPr>
        </p:nvSpPr>
        <p:spPr>
          <a:xfrm>
            <a:off x="3243600" y="2190375"/>
            <a:ext cx="5432100" cy="7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This project has been initiated to create a system which allows them to keep track of the density of their parking lots, keep track of payments which include monthly memberships</a:t>
            </a:r>
            <a:endParaRPr/>
          </a:p>
        </p:txBody>
      </p:sp>
      <p:sp>
        <p:nvSpPr>
          <p:cNvPr id="498" name="Google Shape;498;p22"/>
          <p:cNvSpPr txBox="1"/>
          <p:nvPr>
            <p:ph idx="4294967295" type="ctrTitle"/>
          </p:nvPr>
        </p:nvSpPr>
        <p:spPr>
          <a:xfrm>
            <a:off x="3243600" y="1896081"/>
            <a:ext cx="2076000" cy="29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Business Need</a:t>
            </a:r>
            <a:endParaRPr sz="1400"/>
          </a:p>
        </p:txBody>
      </p:sp>
      <p:sp>
        <p:nvSpPr>
          <p:cNvPr id="499" name="Google Shape;499;p22"/>
          <p:cNvSpPr txBox="1"/>
          <p:nvPr>
            <p:ph idx="1" type="subTitle"/>
          </p:nvPr>
        </p:nvSpPr>
        <p:spPr>
          <a:xfrm>
            <a:off x="1108050" y="3430450"/>
            <a:ext cx="6927900" cy="12837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s"/>
              <a:t>Check the nearest available parking lots which the company has.</a:t>
            </a:r>
            <a:endParaRPr/>
          </a:p>
          <a:p>
            <a:pPr indent="-298450" lvl="0" marL="457200" rtl="0" algn="l">
              <a:spcBef>
                <a:spcPts val="0"/>
              </a:spcBef>
              <a:spcAft>
                <a:spcPts val="0"/>
              </a:spcAft>
              <a:buSzPts val="1100"/>
              <a:buChar char="●"/>
            </a:pPr>
            <a:r>
              <a:rPr lang="es"/>
              <a:t>Check in and check out the parking lot with a QR code system. </a:t>
            </a:r>
            <a:endParaRPr/>
          </a:p>
          <a:p>
            <a:pPr indent="-298450" lvl="0" marL="457200" rtl="0" algn="l">
              <a:spcBef>
                <a:spcPts val="0"/>
              </a:spcBef>
              <a:spcAft>
                <a:spcPts val="0"/>
              </a:spcAft>
              <a:buSzPts val="1100"/>
              <a:buChar char="●"/>
            </a:pPr>
            <a:r>
              <a:rPr lang="es"/>
              <a:t>Easy payment with an online payment system.</a:t>
            </a:r>
            <a:endParaRPr/>
          </a:p>
          <a:p>
            <a:pPr indent="-298450" lvl="0" marL="457200" rtl="0" algn="l">
              <a:spcBef>
                <a:spcPts val="0"/>
              </a:spcBef>
              <a:spcAft>
                <a:spcPts val="0"/>
              </a:spcAft>
              <a:buSzPts val="1100"/>
              <a:buChar char="●"/>
            </a:pPr>
            <a:r>
              <a:rPr lang="es"/>
              <a:t>Keep track of their payments.</a:t>
            </a:r>
            <a:endParaRPr/>
          </a:p>
          <a:p>
            <a:pPr indent="-298450" lvl="0" marL="457200" rtl="0" algn="l">
              <a:spcBef>
                <a:spcPts val="0"/>
              </a:spcBef>
              <a:spcAft>
                <a:spcPts val="0"/>
              </a:spcAft>
              <a:buSzPts val="1100"/>
              <a:buChar char="●"/>
            </a:pPr>
            <a:r>
              <a:rPr lang="es"/>
              <a:t>Establish a customer subscription into the parking lot for a monthly fee.</a:t>
            </a:r>
            <a:endParaRPr/>
          </a:p>
        </p:txBody>
      </p:sp>
      <p:sp>
        <p:nvSpPr>
          <p:cNvPr id="500" name="Google Shape;500;p22"/>
          <p:cNvSpPr txBox="1"/>
          <p:nvPr>
            <p:ph idx="4294967295" type="ctrTitle"/>
          </p:nvPr>
        </p:nvSpPr>
        <p:spPr>
          <a:xfrm>
            <a:off x="1581050" y="3136156"/>
            <a:ext cx="2076000" cy="29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Project Requirements</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23"/>
          <p:cNvSpPr txBox="1"/>
          <p:nvPr>
            <p:ph type="ctrTitle"/>
          </p:nvPr>
        </p:nvSpPr>
        <p:spPr>
          <a:xfrm>
            <a:off x="3701475" y="175950"/>
            <a:ext cx="44484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3000"/>
              <a:t>System Request</a:t>
            </a:r>
            <a:endParaRPr sz="3000"/>
          </a:p>
        </p:txBody>
      </p:sp>
      <p:cxnSp>
        <p:nvCxnSpPr>
          <p:cNvPr id="506" name="Google Shape;506;p23"/>
          <p:cNvCxnSpPr/>
          <p:nvPr/>
        </p:nvCxnSpPr>
        <p:spPr>
          <a:xfrm flipH="1" rot="10800000">
            <a:off x="3722550" y="722275"/>
            <a:ext cx="5421600" cy="3000"/>
          </a:xfrm>
          <a:prstGeom prst="straightConnector1">
            <a:avLst/>
          </a:prstGeom>
          <a:noFill/>
          <a:ln cap="flat" cmpd="sng" w="9525">
            <a:solidFill>
              <a:schemeClr val="accent1"/>
            </a:solidFill>
            <a:prstDash val="solid"/>
            <a:round/>
            <a:headEnd len="med" w="med" type="none"/>
            <a:tailEnd len="med" w="med" type="none"/>
          </a:ln>
        </p:spPr>
      </p:cxnSp>
      <p:sp>
        <p:nvSpPr>
          <p:cNvPr id="507" name="Google Shape;507;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508" name="Google Shape;508;p23"/>
          <p:cNvSpPr txBox="1"/>
          <p:nvPr>
            <p:ph idx="1" type="subTitle"/>
          </p:nvPr>
        </p:nvSpPr>
        <p:spPr>
          <a:xfrm>
            <a:off x="153350" y="3130528"/>
            <a:ext cx="8625000" cy="2013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a:latin typeface="Arial"/>
                <a:ea typeface="Arial"/>
                <a:cs typeface="Arial"/>
                <a:sym typeface="Arial"/>
              </a:rPr>
              <a:t>Density is calculated by daily occupancy of parking lots. Total parking lot capacity of the company is 1300 however density of occupancy is 420(%32,307). Total membership is very low overall. Company has 90 members and it is %6,923.   Our first goal is directing customers to empty parking lots. Thanks to app customers and members realize our other lots and park their car to our all parking lots. Our expectation is to increase members to around %30 of our total capacity. We will increase our members to 390 from 90. Our decided membership price for the Park It app is $250. Now from members, the company earns $23.100 per month. From our expectation, income from members increased around %422 ($97.500) per month. We believe that we can reach our goal within 6 month after releasing the Park It app. Daily income from non-members is $6720 per day. Our decided non-membership price per day for the Park It app is $20. Our expectation is for non-member occupancy up to %40 from %25,384. Our income will increase to $10.399 (%154,761).  We will add loyalty awards for our customers such as Diamond membership (priority for parking), discounts etc. These will prevent our members from going to our opponents.</a:t>
            </a:r>
            <a:endParaRPr sz="1000"/>
          </a:p>
        </p:txBody>
      </p:sp>
      <p:sp>
        <p:nvSpPr>
          <p:cNvPr id="509" name="Google Shape;509;p23"/>
          <p:cNvSpPr txBox="1"/>
          <p:nvPr>
            <p:ph idx="4294967295" type="ctrTitle"/>
          </p:nvPr>
        </p:nvSpPr>
        <p:spPr>
          <a:xfrm>
            <a:off x="252925" y="1555040"/>
            <a:ext cx="2076000" cy="77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2000"/>
              <a:t>BUSINESS VALUE</a:t>
            </a:r>
            <a:endParaRPr sz="2000"/>
          </a:p>
        </p:txBody>
      </p:sp>
      <p:graphicFrame>
        <p:nvGraphicFramePr>
          <p:cNvPr id="510" name="Google Shape;510;p23"/>
          <p:cNvGraphicFramePr/>
          <p:nvPr/>
        </p:nvGraphicFramePr>
        <p:xfrm>
          <a:off x="2491850" y="932100"/>
          <a:ext cx="3000000" cy="3000000"/>
        </p:xfrm>
        <a:graphic>
          <a:graphicData uri="http://schemas.openxmlformats.org/drawingml/2006/table">
            <a:tbl>
              <a:tblPr>
                <a:noFill/>
                <a:tableStyleId>{E7836AD0-A916-42B5-BBE7-D4F8855C58F8}</a:tableStyleId>
              </a:tblPr>
              <a:tblGrid>
                <a:gridCol w="698500"/>
                <a:gridCol w="698500"/>
                <a:gridCol w="698500"/>
                <a:gridCol w="698500"/>
                <a:gridCol w="698500"/>
                <a:gridCol w="698500"/>
                <a:gridCol w="698500"/>
                <a:gridCol w="698500"/>
                <a:gridCol w="698500"/>
              </a:tblGrid>
              <a:tr h="544500">
                <a:tc>
                  <a:txBody>
                    <a:bodyPr/>
                    <a:lstStyle/>
                    <a:p>
                      <a:pPr indent="0" lvl="0" marL="0" rtl="0" algn="ctr">
                        <a:spcBef>
                          <a:spcPts val="0"/>
                        </a:spcBef>
                        <a:spcAft>
                          <a:spcPts val="0"/>
                        </a:spcAft>
                        <a:buNone/>
                      </a:pPr>
                      <a:r>
                        <a:rPr lang="es" sz="800">
                          <a:solidFill>
                            <a:schemeClr val="lt1"/>
                          </a:solidFill>
                        </a:rPr>
                        <a:t>PARKING LOT</a:t>
                      </a:r>
                      <a:endParaRPr sz="8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800">
                          <a:solidFill>
                            <a:schemeClr val="lt1"/>
                          </a:solidFill>
                        </a:rPr>
                        <a:t>CAPACITY</a:t>
                      </a:r>
                      <a:endParaRPr sz="8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800">
                          <a:solidFill>
                            <a:schemeClr val="lt1"/>
                          </a:solidFill>
                        </a:rPr>
                        <a:t>DENSITY %</a:t>
                      </a:r>
                      <a:endParaRPr sz="8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800">
                          <a:solidFill>
                            <a:schemeClr val="lt1"/>
                          </a:solidFill>
                        </a:rPr>
                        <a:t>DAILY PRICE FOR NON MEMBERS</a:t>
                      </a:r>
                      <a:endParaRPr sz="8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800">
                          <a:solidFill>
                            <a:schemeClr val="lt1"/>
                          </a:solidFill>
                        </a:rPr>
                        <a:t>NON MEMBER PRICE (DAILY)</a:t>
                      </a:r>
                      <a:endParaRPr sz="8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800">
                          <a:solidFill>
                            <a:schemeClr val="lt1"/>
                          </a:solidFill>
                        </a:rPr>
                        <a:t>DENSITY (CAR)</a:t>
                      </a:r>
                      <a:endParaRPr sz="8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800">
                          <a:solidFill>
                            <a:schemeClr val="lt1"/>
                          </a:solidFill>
                        </a:rPr>
                        <a:t>MEMBERSHIP RATE %</a:t>
                      </a:r>
                      <a:endParaRPr sz="8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800">
                          <a:solidFill>
                            <a:schemeClr val="lt1"/>
                          </a:solidFill>
                        </a:rPr>
                        <a:t>MEMBERSHIP (CAR)</a:t>
                      </a:r>
                      <a:endParaRPr sz="8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800">
                          <a:solidFill>
                            <a:schemeClr val="lt1"/>
                          </a:solidFill>
                        </a:rPr>
                        <a:t>MEMBERSHIP PRICE</a:t>
                      </a:r>
                      <a:endParaRPr sz="8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38825">
                <a:tc>
                  <a:txBody>
                    <a:bodyPr/>
                    <a:lstStyle/>
                    <a:p>
                      <a:pPr indent="0" lvl="0" marL="0" rtl="0" algn="ctr">
                        <a:spcBef>
                          <a:spcPts val="0"/>
                        </a:spcBef>
                        <a:spcAft>
                          <a:spcPts val="0"/>
                        </a:spcAft>
                        <a:buNone/>
                      </a:pPr>
                      <a:r>
                        <a:rPr lang="es" sz="1200">
                          <a:solidFill>
                            <a:schemeClr val="lt1"/>
                          </a:solidFill>
                        </a:rPr>
                        <a:t>#1</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100</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%90</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54</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$30</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90</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%40</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36</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$300</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0" rtl="0" algn="ctr">
                        <a:spcBef>
                          <a:spcPts val="0"/>
                        </a:spcBef>
                        <a:spcAft>
                          <a:spcPts val="0"/>
                        </a:spcAft>
                        <a:buNone/>
                      </a:pPr>
                      <a:r>
                        <a:rPr lang="es" sz="1200">
                          <a:solidFill>
                            <a:schemeClr val="lt1"/>
                          </a:solidFill>
                        </a:rPr>
                        <a:t>#2</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200</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%60</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84</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$25</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120</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%30</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36</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$250</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0" rtl="0" algn="ctr">
                        <a:spcBef>
                          <a:spcPts val="0"/>
                        </a:spcBef>
                        <a:spcAft>
                          <a:spcPts val="0"/>
                        </a:spcAft>
                        <a:buNone/>
                      </a:pPr>
                      <a:r>
                        <a:rPr lang="es" sz="1200">
                          <a:solidFill>
                            <a:schemeClr val="lt1"/>
                          </a:solidFill>
                        </a:rPr>
                        <a:t>#3</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300</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%30</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81</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$20</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90</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%10</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9</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$200</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0" rtl="0" algn="ctr">
                        <a:spcBef>
                          <a:spcPts val="0"/>
                        </a:spcBef>
                        <a:spcAft>
                          <a:spcPts val="0"/>
                        </a:spcAft>
                        <a:buNone/>
                      </a:pPr>
                      <a:r>
                        <a:rPr lang="es" sz="1200">
                          <a:solidFill>
                            <a:schemeClr val="lt1"/>
                          </a:solidFill>
                        </a:rPr>
                        <a:t>#4</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300</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%20</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54</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$15</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60</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%10</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6</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$250</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47450">
                <a:tc>
                  <a:txBody>
                    <a:bodyPr/>
                    <a:lstStyle/>
                    <a:p>
                      <a:pPr indent="0" lvl="0" marL="0" rtl="0" algn="ctr">
                        <a:spcBef>
                          <a:spcPts val="0"/>
                        </a:spcBef>
                        <a:spcAft>
                          <a:spcPts val="0"/>
                        </a:spcAft>
                        <a:buNone/>
                      </a:pPr>
                      <a:r>
                        <a:rPr lang="es" sz="1200">
                          <a:solidFill>
                            <a:schemeClr val="lt1"/>
                          </a:solidFill>
                        </a:rPr>
                        <a:t>#5</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400</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%15</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57</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$10</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60</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%5</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3</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lt1"/>
                          </a:solidFill>
                        </a:rPr>
                        <a:t>$150</a:t>
                      </a:r>
                      <a:endParaRPr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24"/>
          <p:cNvSpPr txBox="1"/>
          <p:nvPr>
            <p:ph type="ctrTitle"/>
          </p:nvPr>
        </p:nvSpPr>
        <p:spPr>
          <a:xfrm>
            <a:off x="296050" y="205550"/>
            <a:ext cx="64233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Feasibility Study</a:t>
            </a:r>
            <a:endParaRPr/>
          </a:p>
        </p:txBody>
      </p:sp>
      <p:sp>
        <p:nvSpPr>
          <p:cNvPr id="516" name="Google Shape;516;p24"/>
          <p:cNvSpPr txBox="1"/>
          <p:nvPr>
            <p:ph idx="1" type="subTitle"/>
          </p:nvPr>
        </p:nvSpPr>
        <p:spPr>
          <a:xfrm>
            <a:off x="475475" y="1480850"/>
            <a:ext cx="2144400" cy="181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a:t>
            </a:r>
            <a:r>
              <a:rPr lang="es"/>
              <a:t>ain technologies and tools:</a:t>
            </a:r>
            <a:endParaRPr/>
          </a:p>
          <a:p>
            <a:pPr indent="0" lvl="0" marL="0" rtl="0" algn="l">
              <a:spcBef>
                <a:spcPts val="0"/>
              </a:spcBef>
              <a:spcAft>
                <a:spcPts val="0"/>
              </a:spcAft>
              <a:buClr>
                <a:schemeClr val="dk1"/>
              </a:buClr>
              <a:buSzPts val="1100"/>
              <a:buFont typeface="Arial"/>
              <a:buNone/>
            </a:pPr>
            <a:r>
              <a:t/>
            </a:r>
            <a:endParaRPr/>
          </a:p>
          <a:p>
            <a:pPr indent="-298450" lvl="0" marL="457200" rtl="0" algn="l">
              <a:spcBef>
                <a:spcPts val="0"/>
              </a:spcBef>
              <a:spcAft>
                <a:spcPts val="0"/>
              </a:spcAft>
              <a:buSzPts val="1100"/>
              <a:buChar char="●"/>
            </a:pPr>
            <a:r>
              <a:rPr lang="es"/>
              <a:t>Flutter</a:t>
            </a:r>
            <a:endParaRPr/>
          </a:p>
          <a:p>
            <a:pPr indent="-298450" lvl="0" marL="457200" rtl="0" algn="l">
              <a:spcBef>
                <a:spcPts val="0"/>
              </a:spcBef>
              <a:spcAft>
                <a:spcPts val="0"/>
              </a:spcAft>
              <a:buSzPts val="1100"/>
              <a:buChar char="●"/>
            </a:pPr>
            <a:r>
              <a:rPr lang="es"/>
              <a:t>Dart</a:t>
            </a:r>
            <a:endParaRPr/>
          </a:p>
          <a:p>
            <a:pPr indent="-298450" lvl="0" marL="457200" rtl="0" algn="l">
              <a:spcBef>
                <a:spcPts val="0"/>
              </a:spcBef>
              <a:spcAft>
                <a:spcPts val="0"/>
              </a:spcAft>
              <a:buSzPts val="1100"/>
              <a:buChar char="●"/>
            </a:pPr>
            <a:r>
              <a:rPr lang="es"/>
              <a:t>Firebase</a:t>
            </a:r>
            <a:endParaRPr/>
          </a:p>
          <a:p>
            <a:pPr indent="-298450" lvl="0" marL="457200" rtl="0" algn="l">
              <a:spcBef>
                <a:spcPts val="0"/>
              </a:spcBef>
              <a:spcAft>
                <a:spcPts val="0"/>
              </a:spcAft>
              <a:buSzPts val="1100"/>
              <a:buChar char="●"/>
            </a:pPr>
            <a:r>
              <a:rPr lang="es"/>
              <a:t>Figma</a:t>
            </a:r>
            <a:endParaRPr/>
          </a:p>
          <a:p>
            <a:pPr indent="0" lvl="0" marL="0" rtl="0" algn="l">
              <a:spcBef>
                <a:spcPts val="0"/>
              </a:spcBef>
              <a:spcAft>
                <a:spcPts val="0"/>
              </a:spcAft>
              <a:buNone/>
            </a:pPr>
            <a:r>
              <a:rPr lang="es"/>
              <a:t>Diagram drawing tools:</a:t>
            </a:r>
            <a:endParaRPr/>
          </a:p>
          <a:p>
            <a:pPr indent="-298450" lvl="0" marL="457200" rtl="0" algn="l">
              <a:spcBef>
                <a:spcPts val="0"/>
              </a:spcBef>
              <a:spcAft>
                <a:spcPts val="0"/>
              </a:spcAft>
              <a:buSzPts val="1100"/>
              <a:buChar char="●"/>
            </a:pPr>
            <a:r>
              <a:rPr lang="es"/>
              <a:t>Microsoft Project</a:t>
            </a:r>
            <a:endParaRPr/>
          </a:p>
          <a:p>
            <a:pPr indent="-298450" lvl="0" marL="457200" rtl="0" algn="l">
              <a:spcBef>
                <a:spcPts val="0"/>
              </a:spcBef>
              <a:spcAft>
                <a:spcPts val="0"/>
              </a:spcAft>
              <a:buSzPts val="1100"/>
              <a:buChar char="●"/>
            </a:pPr>
            <a:r>
              <a:rPr lang="es"/>
              <a:t>Draw.io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cxnSp>
        <p:nvCxnSpPr>
          <p:cNvPr id="517" name="Google Shape;517;p24"/>
          <p:cNvCxnSpPr/>
          <p:nvPr/>
        </p:nvCxnSpPr>
        <p:spPr>
          <a:xfrm>
            <a:off x="333000" y="812150"/>
            <a:ext cx="8811000" cy="3300"/>
          </a:xfrm>
          <a:prstGeom prst="straightConnector1">
            <a:avLst/>
          </a:prstGeom>
          <a:noFill/>
          <a:ln cap="flat" cmpd="sng" w="9525">
            <a:solidFill>
              <a:schemeClr val="accent1"/>
            </a:solidFill>
            <a:prstDash val="solid"/>
            <a:round/>
            <a:headEnd len="med" w="med" type="none"/>
            <a:tailEnd len="med" w="med" type="none"/>
          </a:ln>
        </p:spPr>
      </p:cxnSp>
      <p:sp>
        <p:nvSpPr>
          <p:cNvPr id="518" name="Google Shape;518;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519" name="Google Shape;519;p24"/>
          <p:cNvSpPr txBox="1"/>
          <p:nvPr>
            <p:ph idx="4294967295" type="ctrTitle"/>
          </p:nvPr>
        </p:nvSpPr>
        <p:spPr>
          <a:xfrm>
            <a:off x="372150" y="1044456"/>
            <a:ext cx="2076000" cy="29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Technical Feasibility</a:t>
            </a:r>
            <a:endParaRPr sz="1400"/>
          </a:p>
        </p:txBody>
      </p:sp>
      <p:sp>
        <p:nvSpPr>
          <p:cNvPr id="520" name="Google Shape;520;p24"/>
          <p:cNvSpPr/>
          <p:nvPr/>
        </p:nvSpPr>
        <p:spPr>
          <a:xfrm>
            <a:off x="3892571" y="1806117"/>
            <a:ext cx="1094271" cy="2041506"/>
          </a:xfrm>
          <a:custGeom>
            <a:rect b="b" l="l" r="r" t="t"/>
            <a:pathLst>
              <a:path extrusionOk="0" fill="none" h="145536" w="78009">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4"/>
          <p:cNvSpPr/>
          <p:nvPr/>
        </p:nvSpPr>
        <p:spPr>
          <a:xfrm>
            <a:off x="3995854" y="1968223"/>
            <a:ext cx="887043" cy="1628410"/>
          </a:xfrm>
          <a:custGeom>
            <a:rect b="b" l="l" r="r" t="t"/>
            <a:pathLst>
              <a:path extrusionOk="0" h="116087" w="63236">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b="50%" l="50%" r="50%" t="50%"/>
            </a:path>
            <a:tileRect/>
          </a:gra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4"/>
          <p:cNvSpPr/>
          <p:nvPr/>
        </p:nvSpPr>
        <p:spPr>
          <a:xfrm>
            <a:off x="4335107" y="3637162"/>
            <a:ext cx="182624" cy="156421"/>
          </a:xfrm>
          <a:custGeom>
            <a:rect b="b" l="l" r="r" t="t"/>
            <a:pathLst>
              <a:path extrusionOk="0" h="11151" w="13019">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b="50%" l="50%" r="50%" t="50%"/>
            </a:path>
            <a:tileRect/>
          </a:gra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4"/>
          <p:cNvSpPr/>
          <p:nvPr/>
        </p:nvSpPr>
        <p:spPr>
          <a:xfrm>
            <a:off x="4331010" y="1869738"/>
            <a:ext cx="217496" cy="35574"/>
          </a:xfrm>
          <a:custGeom>
            <a:rect b="b" l="l" r="r" t="t"/>
            <a:pathLst>
              <a:path extrusionOk="0" h="2536" w="15505">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4"/>
          <p:cNvSpPr/>
          <p:nvPr/>
        </p:nvSpPr>
        <p:spPr>
          <a:xfrm>
            <a:off x="4190789" y="3257549"/>
            <a:ext cx="119697" cy="102639"/>
          </a:xfrm>
          <a:custGeom>
            <a:rect b="b" l="l" r="r" t="t"/>
            <a:pathLst>
              <a:path extrusionOk="0" h="7317" w="8533">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chemeClr val="lt1"/>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4"/>
          <p:cNvSpPr/>
          <p:nvPr/>
        </p:nvSpPr>
        <p:spPr>
          <a:xfrm>
            <a:off x="4265340" y="3360144"/>
            <a:ext cx="14" cy="30103"/>
          </a:xfrm>
          <a:custGeom>
            <a:rect b="b" l="l" r="r" t="t"/>
            <a:pathLst>
              <a:path extrusionOk="0" fill="none" h="2146" w="1">
                <a:moveTo>
                  <a:pt x="1" y="1"/>
                </a:moveTo>
                <a:lnTo>
                  <a:pt x="1" y="2146"/>
                </a:lnTo>
              </a:path>
            </a:pathLst>
          </a:custGeom>
          <a:solidFill>
            <a:schemeClr val="accent1"/>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4"/>
          <p:cNvSpPr/>
          <p:nvPr/>
        </p:nvSpPr>
        <p:spPr>
          <a:xfrm>
            <a:off x="4266027" y="3420343"/>
            <a:ext cx="29430" cy="30103"/>
          </a:xfrm>
          <a:custGeom>
            <a:rect b="b" l="l" r="r" t="t"/>
            <a:pathLst>
              <a:path extrusionOk="0" fill="none" h="2146" w="2098">
                <a:moveTo>
                  <a:pt x="1" y="0"/>
                </a:moveTo>
                <a:lnTo>
                  <a:pt x="1" y="2145"/>
                </a:lnTo>
                <a:lnTo>
                  <a:pt x="2097" y="2145"/>
                </a:lnTo>
              </a:path>
            </a:pathLst>
          </a:custGeom>
          <a:solidFill>
            <a:schemeClr val="accent1"/>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4"/>
          <p:cNvSpPr/>
          <p:nvPr/>
        </p:nvSpPr>
        <p:spPr>
          <a:xfrm>
            <a:off x="4350160" y="3450435"/>
            <a:ext cx="409673" cy="14"/>
          </a:xfrm>
          <a:custGeom>
            <a:rect b="b" l="l" r="r" t="t"/>
            <a:pathLst>
              <a:path extrusionOk="0" fill="none" h="1" w="29205">
                <a:moveTo>
                  <a:pt x="0" y="0"/>
                </a:moveTo>
                <a:lnTo>
                  <a:pt x="29205" y="0"/>
                </a:lnTo>
              </a:path>
            </a:pathLst>
          </a:custGeom>
          <a:solidFill>
            <a:schemeClr val="accent1"/>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4"/>
          <p:cNvSpPr/>
          <p:nvPr/>
        </p:nvSpPr>
        <p:spPr>
          <a:xfrm>
            <a:off x="4787238" y="3420343"/>
            <a:ext cx="30103" cy="30103"/>
          </a:xfrm>
          <a:custGeom>
            <a:rect b="b" l="l" r="r" t="t"/>
            <a:pathLst>
              <a:path extrusionOk="0" fill="none" h="2146" w="2146">
                <a:moveTo>
                  <a:pt x="0" y="2145"/>
                </a:moveTo>
                <a:lnTo>
                  <a:pt x="2145" y="2145"/>
                </a:lnTo>
                <a:lnTo>
                  <a:pt x="2145" y="0"/>
                </a:lnTo>
              </a:path>
            </a:pathLst>
          </a:custGeom>
          <a:solidFill>
            <a:schemeClr val="accent1"/>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4"/>
          <p:cNvSpPr/>
          <p:nvPr/>
        </p:nvSpPr>
        <p:spPr>
          <a:xfrm>
            <a:off x="4817331" y="3057818"/>
            <a:ext cx="14" cy="307090"/>
          </a:xfrm>
          <a:custGeom>
            <a:rect b="b" l="l" r="r" t="t"/>
            <a:pathLst>
              <a:path extrusionOk="0" fill="none" h="21892" w="1">
                <a:moveTo>
                  <a:pt x="0" y="21892"/>
                </a:moveTo>
                <a:lnTo>
                  <a:pt x="0" y="1"/>
                </a:lnTo>
              </a:path>
            </a:pathLst>
          </a:custGeom>
          <a:solidFill>
            <a:schemeClr val="accent1"/>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4"/>
          <p:cNvSpPr/>
          <p:nvPr/>
        </p:nvSpPr>
        <p:spPr>
          <a:xfrm>
            <a:off x="4817331" y="3000369"/>
            <a:ext cx="30103" cy="29416"/>
          </a:xfrm>
          <a:custGeom>
            <a:rect b="b" l="l" r="r" t="t"/>
            <a:pathLst>
              <a:path extrusionOk="0" fill="none" h="2097" w="2146">
                <a:moveTo>
                  <a:pt x="0" y="2097"/>
                </a:moveTo>
                <a:lnTo>
                  <a:pt x="0" y="0"/>
                </a:lnTo>
                <a:lnTo>
                  <a:pt x="2145" y="0"/>
                </a:lnTo>
              </a:path>
            </a:pathLst>
          </a:custGeom>
          <a:solidFill>
            <a:schemeClr val="accent1"/>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4"/>
          <p:cNvSpPr/>
          <p:nvPr/>
        </p:nvSpPr>
        <p:spPr>
          <a:xfrm>
            <a:off x="4909670" y="3000369"/>
            <a:ext cx="341962" cy="14"/>
          </a:xfrm>
          <a:custGeom>
            <a:rect b="b" l="l" r="r" t="t"/>
            <a:pathLst>
              <a:path extrusionOk="0" fill="none" h="1" w="24378">
                <a:moveTo>
                  <a:pt x="0" y="0"/>
                </a:moveTo>
                <a:lnTo>
                  <a:pt x="24378" y="0"/>
                </a:lnTo>
              </a:path>
            </a:pathLst>
          </a:custGeom>
          <a:solidFill>
            <a:schemeClr val="accent1"/>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4"/>
          <p:cNvSpPr/>
          <p:nvPr/>
        </p:nvSpPr>
        <p:spPr>
          <a:xfrm>
            <a:off x="5283126" y="3000369"/>
            <a:ext cx="29416" cy="29416"/>
          </a:xfrm>
          <a:custGeom>
            <a:rect b="b" l="l" r="r" t="t"/>
            <a:pathLst>
              <a:path extrusionOk="0" fill="none" h="2097" w="2097">
                <a:moveTo>
                  <a:pt x="0" y="0"/>
                </a:moveTo>
                <a:lnTo>
                  <a:pt x="2097" y="0"/>
                </a:lnTo>
                <a:lnTo>
                  <a:pt x="2097" y="2097"/>
                </a:lnTo>
              </a:path>
            </a:pathLst>
          </a:custGeom>
          <a:solidFill>
            <a:schemeClr val="accent1"/>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4"/>
          <p:cNvSpPr/>
          <p:nvPr/>
        </p:nvSpPr>
        <p:spPr>
          <a:xfrm>
            <a:off x="5312532" y="3083126"/>
            <a:ext cx="14" cy="292053"/>
          </a:xfrm>
          <a:custGeom>
            <a:rect b="b" l="l" r="r" t="t"/>
            <a:pathLst>
              <a:path extrusionOk="0" fill="none" h="20820" w="1">
                <a:moveTo>
                  <a:pt x="1" y="1"/>
                </a:moveTo>
                <a:lnTo>
                  <a:pt x="1" y="20819"/>
                </a:lnTo>
              </a:path>
            </a:pathLst>
          </a:custGeom>
          <a:solidFill>
            <a:schemeClr val="accent1"/>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4"/>
          <p:cNvSpPr/>
          <p:nvPr/>
        </p:nvSpPr>
        <p:spPr>
          <a:xfrm>
            <a:off x="5312532" y="3401866"/>
            <a:ext cx="14" cy="30103"/>
          </a:xfrm>
          <a:custGeom>
            <a:rect b="b" l="l" r="r" t="t"/>
            <a:pathLst>
              <a:path extrusionOk="0" fill="none" h="2146" w="1">
                <a:moveTo>
                  <a:pt x="1" y="1"/>
                </a:moveTo>
                <a:lnTo>
                  <a:pt x="1"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4"/>
          <p:cNvSpPr/>
          <p:nvPr/>
        </p:nvSpPr>
        <p:spPr>
          <a:xfrm>
            <a:off x="3612129" y="2053730"/>
            <a:ext cx="29430" cy="14"/>
          </a:xfrm>
          <a:custGeom>
            <a:rect b="b" l="l" r="r" t="t"/>
            <a:pathLst>
              <a:path extrusionOk="0" fill="none" h="1" w="2098">
                <a:moveTo>
                  <a:pt x="1" y="0"/>
                </a:moveTo>
                <a:lnTo>
                  <a:pt x="2097"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4"/>
          <p:cNvSpPr/>
          <p:nvPr/>
        </p:nvSpPr>
        <p:spPr>
          <a:xfrm>
            <a:off x="3675737" y="2053730"/>
            <a:ext cx="50625" cy="14"/>
          </a:xfrm>
          <a:custGeom>
            <a:rect b="b" l="l" r="r" t="t"/>
            <a:pathLst>
              <a:path extrusionOk="0" fill="none" h="1" w="3609">
                <a:moveTo>
                  <a:pt x="1" y="0"/>
                </a:moveTo>
                <a:lnTo>
                  <a:pt x="3609"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4"/>
          <p:cNvSpPr/>
          <p:nvPr/>
        </p:nvSpPr>
        <p:spPr>
          <a:xfrm>
            <a:off x="3743455" y="2053730"/>
            <a:ext cx="30103" cy="29416"/>
          </a:xfrm>
          <a:custGeom>
            <a:rect b="b" l="l" r="r" t="t"/>
            <a:pathLst>
              <a:path extrusionOk="0" fill="none" h="2097" w="2146">
                <a:moveTo>
                  <a:pt x="1" y="0"/>
                </a:moveTo>
                <a:lnTo>
                  <a:pt x="2146" y="0"/>
                </a:lnTo>
                <a:lnTo>
                  <a:pt x="2146" y="2097"/>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4"/>
          <p:cNvSpPr/>
          <p:nvPr/>
        </p:nvSpPr>
        <p:spPr>
          <a:xfrm>
            <a:off x="3772875" y="2145382"/>
            <a:ext cx="14" cy="464394"/>
          </a:xfrm>
          <a:custGeom>
            <a:rect b="b" l="l" r="r" t="t"/>
            <a:pathLst>
              <a:path extrusionOk="0" fill="none" h="33106" w="1">
                <a:moveTo>
                  <a:pt x="0" y="0"/>
                </a:moveTo>
                <a:lnTo>
                  <a:pt x="0" y="33105"/>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4"/>
          <p:cNvSpPr/>
          <p:nvPr/>
        </p:nvSpPr>
        <p:spPr>
          <a:xfrm>
            <a:off x="3773548" y="2641267"/>
            <a:ext cx="29430" cy="30117"/>
          </a:xfrm>
          <a:custGeom>
            <a:rect b="b" l="l" r="r" t="t"/>
            <a:pathLst>
              <a:path extrusionOk="0" fill="none" h="2147" w="2098">
                <a:moveTo>
                  <a:pt x="1" y="1"/>
                </a:moveTo>
                <a:lnTo>
                  <a:pt x="1" y="2146"/>
                </a:lnTo>
                <a:lnTo>
                  <a:pt x="2097"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4"/>
          <p:cNvSpPr/>
          <p:nvPr/>
        </p:nvSpPr>
        <p:spPr>
          <a:xfrm>
            <a:off x="3862479" y="2671373"/>
            <a:ext cx="681189" cy="14"/>
          </a:xfrm>
          <a:custGeom>
            <a:rect b="b" l="l" r="r" t="t"/>
            <a:pathLst>
              <a:path extrusionOk="0" fill="none" h="1" w="48561">
                <a:moveTo>
                  <a:pt x="0" y="0"/>
                </a:moveTo>
                <a:lnTo>
                  <a:pt x="48560"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4"/>
          <p:cNvSpPr/>
          <p:nvPr/>
        </p:nvSpPr>
        <p:spPr>
          <a:xfrm>
            <a:off x="4573139" y="2671373"/>
            <a:ext cx="30103" cy="14"/>
          </a:xfrm>
          <a:custGeom>
            <a:rect b="b" l="l" r="r" t="t"/>
            <a:pathLst>
              <a:path extrusionOk="0" fill="none" h="1" w="2146">
                <a:moveTo>
                  <a:pt x="1" y="0"/>
                </a:moveTo>
                <a:lnTo>
                  <a:pt x="2146"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4"/>
          <p:cNvSpPr/>
          <p:nvPr/>
        </p:nvSpPr>
        <p:spPr>
          <a:xfrm>
            <a:off x="4547831" y="2624179"/>
            <a:ext cx="119697" cy="102934"/>
          </a:xfrm>
          <a:custGeom>
            <a:rect b="b" l="l" r="r" t="t"/>
            <a:pathLst>
              <a:path extrusionOk="0" h="7338" w="8533">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chemeClr val="lt1"/>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4"/>
          <p:cNvSpPr/>
          <p:nvPr/>
        </p:nvSpPr>
        <p:spPr>
          <a:xfrm>
            <a:off x="3550569" y="3615276"/>
            <a:ext cx="30103" cy="14"/>
          </a:xfrm>
          <a:custGeom>
            <a:rect b="b" l="l" r="r" t="t"/>
            <a:pathLst>
              <a:path extrusionOk="0" fill="none" h="1" w="2146">
                <a:moveTo>
                  <a:pt x="1" y="0"/>
                </a:moveTo>
                <a:lnTo>
                  <a:pt x="2146"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4"/>
          <p:cNvSpPr/>
          <p:nvPr/>
        </p:nvSpPr>
        <p:spPr>
          <a:xfrm>
            <a:off x="3663433" y="3585858"/>
            <a:ext cx="30103" cy="30117"/>
          </a:xfrm>
          <a:custGeom>
            <a:rect b="b" l="l" r="r" t="t"/>
            <a:pathLst>
              <a:path extrusionOk="0" fill="none" h="2147" w="2146">
                <a:moveTo>
                  <a:pt x="0" y="2146"/>
                </a:moveTo>
                <a:lnTo>
                  <a:pt x="2146" y="2146"/>
                </a:lnTo>
                <a:lnTo>
                  <a:pt x="2146"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4"/>
          <p:cNvSpPr/>
          <p:nvPr/>
        </p:nvSpPr>
        <p:spPr>
          <a:xfrm>
            <a:off x="3693526" y="3214452"/>
            <a:ext cx="14" cy="313935"/>
          </a:xfrm>
          <a:custGeom>
            <a:rect b="b" l="l" r="r" t="t"/>
            <a:pathLst>
              <a:path extrusionOk="0" fill="none" h="22380" w="1">
                <a:moveTo>
                  <a:pt x="1" y="22379"/>
                </a:moveTo>
                <a:lnTo>
                  <a:pt x="1"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4"/>
          <p:cNvSpPr/>
          <p:nvPr/>
        </p:nvSpPr>
        <p:spPr>
          <a:xfrm>
            <a:off x="3693526" y="3155628"/>
            <a:ext cx="30103" cy="30117"/>
          </a:xfrm>
          <a:custGeom>
            <a:rect b="b" l="l" r="r" t="t"/>
            <a:pathLst>
              <a:path extrusionOk="0" fill="none" h="2147" w="2146">
                <a:moveTo>
                  <a:pt x="1" y="2146"/>
                </a:moveTo>
                <a:lnTo>
                  <a:pt x="1" y="1"/>
                </a:lnTo>
                <a:lnTo>
                  <a:pt x="2146"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4"/>
          <p:cNvSpPr/>
          <p:nvPr/>
        </p:nvSpPr>
        <p:spPr>
          <a:xfrm>
            <a:off x="3779707" y="3155628"/>
            <a:ext cx="871318" cy="14"/>
          </a:xfrm>
          <a:custGeom>
            <a:rect b="b" l="l" r="r" t="t"/>
            <a:pathLst>
              <a:path extrusionOk="0" fill="none" h="1" w="62115">
                <a:moveTo>
                  <a:pt x="1" y="1"/>
                </a:moveTo>
                <a:lnTo>
                  <a:pt x="62115"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4"/>
          <p:cNvSpPr/>
          <p:nvPr/>
        </p:nvSpPr>
        <p:spPr>
          <a:xfrm>
            <a:off x="4679158" y="3155628"/>
            <a:ext cx="30103" cy="30117"/>
          </a:xfrm>
          <a:custGeom>
            <a:rect b="b" l="l" r="r" t="t"/>
            <a:pathLst>
              <a:path extrusionOk="0" fill="none" h="2147" w="2146">
                <a:moveTo>
                  <a:pt x="1" y="1"/>
                </a:moveTo>
                <a:lnTo>
                  <a:pt x="2146" y="1"/>
                </a:lnTo>
                <a:lnTo>
                  <a:pt x="2146"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4"/>
          <p:cNvSpPr/>
          <p:nvPr/>
        </p:nvSpPr>
        <p:spPr>
          <a:xfrm>
            <a:off x="4709250" y="3265756"/>
            <a:ext cx="14" cy="30103"/>
          </a:xfrm>
          <a:custGeom>
            <a:rect b="b" l="l" r="r" t="t"/>
            <a:pathLst>
              <a:path extrusionOk="0" fill="none" h="2146" w="1">
                <a:moveTo>
                  <a:pt x="1" y="0"/>
                </a:moveTo>
                <a:lnTo>
                  <a:pt x="1"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4"/>
          <p:cNvSpPr/>
          <p:nvPr/>
        </p:nvSpPr>
        <p:spPr>
          <a:xfrm>
            <a:off x="4638122" y="3260285"/>
            <a:ext cx="119697" cy="102639"/>
          </a:xfrm>
          <a:custGeom>
            <a:rect b="b" l="l" r="r" t="t"/>
            <a:pathLst>
              <a:path extrusionOk="0" h="7317" w="8533">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chemeClr val="lt1"/>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4"/>
          <p:cNvSpPr/>
          <p:nvPr/>
        </p:nvSpPr>
        <p:spPr>
          <a:xfrm>
            <a:off x="4465073" y="2983955"/>
            <a:ext cx="14" cy="29416"/>
          </a:xfrm>
          <a:custGeom>
            <a:rect b="b" l="l" r="r" t="t"/>
            <a:pathLst>
              <a:path extrusionOk="0" fill="none" h="2097" w="1">
                <a:moveTo>
                  <a:pt x="0" y="2097"/>
                </a:moveTo>
                <a:lnTo>
                  <a:pt x="0"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4"/>
          <p:cNvSpPr/>
          <p:nvPr/>
        </p:nvSpPr>
        <p:spPr>
          <a:xfrm>
            <a:off x="4465073" y="2524994"/>
            <a:ext cx="14" cy="404890"/>
          </a:xfrm>
          <a:custGeom>
            <a:rect b="b" l="l" r="r" t="t"/>
            <a:pathLst>
              <a:path extrusionOk="0" fill="none" h="28864" w="1">
                <a:moveTo>
                  <a:pt x="0" y="28864"/>
                </a:moveTo>
                <a:lnTo>
                  <a:pt x="0"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4"/>
          <p:cNvSpPr/>
          <p:nvPr/>
        </p:nvSpPr>
        <p:spPr>
          <a:xfrm>
            <a:off x="4465760" y="2468218"/>
            <a:ext cx="29416" cy="30117"/>
          </a:xfrm>
          <a:custGeom>
            <a:rect b="b" l="l" r="r" t="t"/>
            <a:pathLst>
              <a:path extrusionOk="0" fill="none" h="2147" w="2097">
                <a:moveTo>
                  <a:pt x="0" y="2146"/>
                </a:moveTo>
                <a:lnTo>
                  <a:pt x="0" y="1"/>
                </a:lnTo>
                <a:lnTo>
                  <a:pt x="2097"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4"/>
          <p:cNvSpPr/>
          <p:nvPr/>
        </p:nvSpPr>
        <p:spPr>
          <a:xfrm>
            <a:off x="4553989" y="2468218"/>
            <a:ext cx="904830" cy="14"/>
          </a:xfrm>
          <a:custGeom>
            <a:rect b="b" l="l" r="r" t="t"/>
            <a:pathLst>
              <a:path extrusionOk="0" fill="none" h="1" w="64504">
                <a:moveTo>
                  <a:pt x="1" y="1"/>
                </a:moveTo>
                <a:lnTo>
                  <a:pt x="64504"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4"/>
          <p:cNvSpPr/>
          <p:nvPr/>
        </p:nvSpPr>
        <p:spPr>
          <a:xfrm>
            <a:off x="5488317" y="2438126"/>
            <a:ext cx="30117" cy="30103"/>
          </a:xfrm>
          <a:custGeom>
            <a:rect b="b" l="l" r="r" t="t"/>
            <a:pathLst>
              <a:path extrusionOk="0" fill="none" h="2146" w="2147">
                <a:moveTo>
                  <a:pt x="1" y="2146"/>
                </a:moveTo>
                <a:lnTo>
                  <a:pt x="2146" y="2146"/>
                </a:lnTo>
                <a:lnTo>
                  <a:pt x="2146"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4"/>
          <p:cNvSpPr/>
          <p:nvPr/>
        </p:nvSpPr>
        <p:spPr>
          <a:xfrm>
            <a:off x="5518423" y="2326637"/>
            <a:ext cx="14" cy="67037"/>
          </a:xfrm>
          <a:custGeom>
            <a:rect b="b" l="l" r="r" t="t"/>
            <a:pathLst>
              <a:path extrusionOk="0" fill="none" h="4779" w="1">
                <a:moveTo>
                  <a:pt x="0" y="4779"/>
                </a:moveTo>
                <a:lnTo>
                  <a:pt x="0"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4"/>
          <p:cNvSpPr/>
          <p:nvPr/>
        </p:nvSpPr>
        <p:spPr>
          <a:xfrm>
            <a:off x="5518423" y="2273972"/>
            <a:ext cx="14" cy="30103"/>
          </a:xfrm>
          <a:custGeom>
            <a:rect b="b" l="l" r="r" t="t"/>
            <a:pathLst>
              <a:path extrusionOk="0" fill="none" h="2146" w="1">
                <a:moveTo>
                  <a:pt x="0" y="2146"/>
                </a:moveTo>
                <a:lnTo>
                  <a:pt x="0"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4"/>
          <p:cNvSpPr/>
          <p:nvPr/>
        </p:nvSpPr>
        <p:spPr>
          <a:xfrm>
            <a:off x="4412407" y="2983267"/>
            <a:ext cx="103284" cy="103284"/>
          </a:xfrm>
          <a:custGeom>
            <a:rect b="b" l="l" r="r" t="t"/>
            <a:pathLst>
              <a:path extrusionOk="0" h="7363" w="7363">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chemeClr val="lt1"/>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4"/>
          <p:cNvSpPr/>
          <p:nvPr/>
        </p:nvSpPr>
        <p:spPr>
          <a:xfrm>
            <a:off x="4750299" y="1616654"/>
            <a:ext cx="14" cy="30103"/>
          </a:xfrm>
          <a:custGeom>
            <a:rect b="b" l="l" r="r" t="t"/>
            <a:pathLst>
              <a:path extrusionOk="0" fill="none" h="2146" w="1">
                <a:moveTo>
                  <a:pt x="0" y="1"/>
                </a:moveTo>
                <a:lnTo>
                  <a:pt x="0"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4"/>
          <p:cNvSpPr/>
          <p:nvPr/>
        </p:nvSpPr>
        <p:spPr>
          <a:xfrm>
            <a:off x="4750299" y="1704210"/>
            <a:ext cx="14" cy="547143"/>
          </a:xfrm>
          <a:custGeom>
            <a:rect b="b" l="l" r="r" t="t"/>
            <a:pathLst>
              <a:path extrusionOk="0" fill="none" h="39005" w="1">
                <a:moveTo>
                  <a:pt x="0" y="0"/>
                </a:moveTo>
                <a:lnTo>
                  <a:pt x="0" y="39004"/>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4"/>
          <p:cNvSpPr/>
          <p:nvPr/>
        </p:nvSpPr>
        <p:spPr>
          <a:xfrm>
            <a:off x="4720880" y="2280804"/>
            <a:ext cx="30103" cy="29430"/>
          </a:xfrm>
          <a:custGeom>
            <a:rect b="b" l="l" r="r" t="t"/>
            <a:pathLst>
              <a:path extrusionOk="0" fill="none" h="2098" w="2146">
                <a:moveTo>
                  <a:pt x="2146" y="1"/>
                </a:moveTo>
                <a:lnTo>
                  <a:pt x="2146" y="2097"/>
                </a:lnTo>
                <a:lnTo>
                  <a:pt x="1" y="2097"/>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4"/>
          <p:cNvSpPr/>
          <p:nvPr/>
        </p:nvSpPr>
        <p:spPr>
          <a:xfrm>
            <a:off x="4235247" y="2310223"/>
            <a:ext cx="428147" cy="14"/>
          </a:xfrm>
          <a:custGeom>
            <a:rect b="b" l="l" r="r" t="t"/>
            <a:pathLst>
              <a:path extrusionOk="0" fill="none" h="1" w="30522">
                <a:moveTo>
                  <a:pt x="30521" y="0"/>
                </a:moveTo>
                <a:lnTo>
                  <a:pt x="1"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4"/>
          <p:cNvSpPr/>
          <p:nvPr/>
        </p:nvSpPr>
        <p:spPr>
          <a:xfrm>
            <a:off x="4176423" y="2310223"/>
            <a:ext cx="30103" cy="30103"/>
          </a:xfrm>
          <a:custGeom>
            <a:rect b="b" l="l" r="r" t="t"/>
            <a:pathLst>
              <a:path extrusionOk="0" fill="none" h="2146" w="2146">
                <a:moveTo>
                  <a:pt x="2146" y="0"/>
                </a:moveTo>
                <a:lnTo>
                  <a:pt x="1" y="0"/>
                </a:lnTo>
                <a:lnTo>
                  <a:pt x="1"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4"/>
          <p:cNvSpPr/>
          <p:nvPr/>
        </p:nvSpPr>
        <p:spPr>
          <a:xfrm>
            <a:off x="4176423" y="2395043"/>
            <a:ext cx="14" cy="411034"/>
          </a:xfrm>
          <a:custGeom>
            <a:rect b="b" l="l" r="r" t="t"/>
            <a:pathLst>
              <a:path extrusionOk="0" fill="none" h="29302" w="1">
                <a:moveTo>
                  <a:pt x="1" y="0"/>
                </a:moveTo>
                <a:lnTo>
                  <a:pt x="1" y="29302"/>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4"/>
          <p:cNvSpPr/>
          <p:nvPr/>
        </p:nvSpPr>
        <p:spPr>
          <a:xfrm>
            <a:off x="4176423" y="2833479"/>
            <a:ext cx="14" cy="30103"/>
          </a:xfrm>
          <a:custGeom>
            <a:rect b="b" l="l" r="r" t="t"/>
            <a:pathLst>
              <a:path extrusionOk="0" fill="none" h="2146" w="1">
                <a:moveTo>
                  <a:pt x="1" y="0"/>
                </a:moveTo>
                <a:lnTo>
                  <a:pt x="1" y="2145"/>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4"/>
          <p:cNvSpPr/>
          <p:nvPr/>
        </p:nvSpPr>
        <p:spPr>
          <a:xfrm>
            <a:off x="4105295" y="2813642"/>
            <a:ext cx="119697" cy="102639"/>
          </a:xfrm>
          <a:custGeom>
            <a:rect b="b" l="l" r="r" t="t"/>
            <a:pathLst>
              <a:path extrusionOk="0" h="7317" w="8533">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chemeClr val="lt1"/>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7" name="Google Shape;567;p24"/>
          <p:cNvGrpSpPr/>
          <p:nvPr/>
        </p:nvGrpSpPr>
        <p:grpSpPr>
          <a:xfrm>
            <a:off x="4563405" y="1044441"/>
            <a:ext cx="373819" cy="412843"/>
            <a:chOff x="3040350" y="1113200"/>
            <a:chExt cx="1704600" cy="1882550"/>
          </a:xfrm>
        </p:grpSpPr>
        <p:sp>
          <p:nvSpPr>
            <p:cNvPr id="568" name="Google Shape;568;p24"/>
            <p:cNvSpPr/>
            <p:nvPr/>
          </p:nvSpPr>
          <p:spPr>
            <a:xfrm>
              <a:off x="3040350" y="2164475"/>
              <a:ext cx="1607250" cy="831275"/>
            </a:xfrm>
            <a:custGeom>
              <a:rect b="b" l="l" r="r" t="t"/>
              <a:pathLst>
                <a:path extrusionOk="0" h="33251" w="6429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EFFC1"/>
                </a:solidFill>
                <a:highlight>
                  <a:srgbClr val="1EFFC1"/>
                </a:highlight>
              </a:endParaRPr>
            </a:p>
          </p:txBody>
        </p:sp>
        <p:sp>
          <p:nvSpPr>
            <p:cNvPr id="569" name="Google Shape;569;p24"/>
            <p:cNvSpPr/>
            <p:nvPr/>
          </p:nvSpPr>
          <p:spPr>
            <a:xfrm>
              <a:off x="3073300" y="1113200"/>
              <a:ext cx="1671650" cy="924525"/>
            </a:xfrm>
            <a:custGeom>
              <a:rect b="b" l="l" r="r" t="t"/>
              <a:pathLst>
                <a:path extrusionOk="0" h="36981" w="66866">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EFFC1"/>
                </a:solidFill>
                <a:highlight>
                  <a:srgbClr val="1EFFC1"/>
                </a:highlight>
              </a:endParaRPr>
            </a:p>
          </p:txBody>
        </p:sp>
      </p:grpSp>
      <p:grpSp>
        <p:nvGrpSpPr>
          <p:cNvPr id="570" name="Google Shape;570;p24"/>
          <p:cNvGrpSpPr/>
          <p:nvPr/>
        </p:nvGrpSpPr>
        <p:grpSpPr>
          <a:xfrm>
            <a:off x="5329266" y="1758626"/>
            <a:ext cx="406573" cy="402537"/>
            <a:chOff x="462200" y="569000"/>
            <a:chExt cx="1901650" cy="1882775"/>
          </a:xfrm>
        </p:grpSpPr>
        <p:sp>
          <p:nvSpPr>
            <p:cNvPr id="571" name="Google Shape;571;p24"/>
            <p:cNvSpPr/>
            <p:nvPr/>
          </p:nvSpPr>
          <p:spPr>
            <a:xfrm>
              <a:off x="462200" y="890525"/>
              <a:ext cx="1573675" cy="1561250"/>
            </a:xfrm>
            <a:custGeom>
              <a:rect b="b" l="l" r="r" t="t"/>
              <a:pathLst>
                <a:path extrusionOk="0" h="62450" w="62947">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4"/>
            <p:cNvSpPr/>
            <p:nvPr/>
          </p:nvSpPr>
          <p:spPr>
            <a:xfrm>
              <a:off x="1198700" y="569000"/>
              <a:ext cx="1165150" cy="1158700"/>
            </a:xfrm>
            <a:custGeom>
              <a:rect b="b" l="l" r="r" t="t"/>
              <a:pathLst>
                <a:path extrusionOk="0" h="46348" w="46606">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4"/>
            <p:cNvSpPr/>
            <p:nvPr/>
          </p:nvSpPr>
          <p:spPr>
            <a:xfrm>
              <a:off x="1307825" y="1322925"/>
              <a:ext cx="159450" cy="146850"/>
            </a:xfrm>
            <a:custGeom>
              <a:rect b="b" l="l" r="r" t="t"/>
              <a:pathLst>
                <a:path extrusionOk="0" h="5874" w="6378">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4"/>
            <p:cNvSpPr/>
            <p:nvPr/>
          </p:nvSpPr>
          <p:spPr>
            <a:xfrm>
              <a:off x="701000" y="1507650"/>
              <a:ext cx="373300" cy="440175"/>
            </a:xfrm>
            <a:custGeom>
              <a:rect b="b" l="l" r="r" t="t"/>
              <a:pathLst>
                <a:path extrusionOk="0" h="17607" w="14932">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5" name="Google Shape;575;p24"/>
          <p:cNvGrpSpPr/>
          <p:nvPr/>
        </p:nvGrpSpPr>
        <p:grpSpPr>
          <a:xfrm>
            <a:off x="5147642" y="3596618"/>
            <a:ext cx="372185" cy="370679"/>
            <a:chOff x="4991125" y="2436850"/>
            <a:chExt cx="1890225" cy="1882575"/>
          </a:xfrm>
        </p:grpSpPr>
        <p:sp>
          <p:nvSpPr>
            <p:cNvPr id="576" name="Google Shape;576;p24"/>
            <p:cNvSpPr/>
            <p:nvPr/>
          </p:nvSpPr>
          <p:spPr>
            <a:xfrm>
              <a:off x="4991125" y="3057800"/>
              <a:ext cx="1890225" cy="1261625"/>
            </a:xfrm>
            <a:custGeom>
              <a:rect b="b" l="l" r="r" t="t"/>
              <a:pathLst>
                <a:path extrusionOk="0" h="50465" w="75609">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4"/>
            <p:cNvSpPr/>
            <p:nvPr/>
          </p:nvSpPr>
          <p:spPr>
            <a:xfrm>
              <a:off x="5188800" y="2813650"/>
              <a:ext cx="1298100" cy="133575"/>
            </a:xfrm>
            <a:custGeom>
              <a:rect b="b" l="l" r="r" t="t"/>
              <a:pathLst>
                <a:path extrusionOk="0" h="5343" w="51924">
                  <a:moveTo>
                    <a:pt x="0" y="1"/>
                  </a:moveTo>
                  <a:lnTo>
                    <a:pt x="0" y="5343"/>
                  </a:lnTo>
                  <a:lnTo>
                    <a:pt x="51923" y="5343"/>
                  </a:lnTo>
                  <a:lnTo>
                    <a:pt x="519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4"/>
            <p:cNvSpPr/>
            <p:nvPr/>
          </p:nvSpPr>
          <p:spPr>
            <a:xfrm>
              <a:off x="5615600" y="2436850"/>
              <a:ext cx="176800" cy="253575"/>
            </a:xfrm>
            <a:custGeom>
              <a:rect b="b" l="l" r="r" t="t"/>
              <a:pathLst>
                <a:path extrusionOk="0" h="10143" w="7072">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4"/>
            <p:cNvSpPr/>
            <p:nvPr/>
          </p:nvSpPr>
          <p:spPr>
            <a:xfrm>
              <a:off x="5851800" y="2436850"/>
              <a:ext cx="176800" cy="253575"/>
            </a:xfrm>
            <a:custGeom>
              <a:rect b="b" l="l" r="r" t="t"/>
              <a:pathLst>
                <a:path extrusionOk="0" h="10143" w="7072">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0" name="Google Shape;580;p24"/>
          <p:cNvGrpSpPr/>
          <p:nvPr/>
        </p:nvGrpSpPr>
        <p:grpSpPr>
          <a:xfrm>
            <a:off x="3051820" y="3430609"/>
            <a:ext cx="372245" cy="369356"/>
            <a:chOff x="5249675" y="238125"/>
            <a:chExt cx="1897275" cy="1882550"/>
          </a:xfrm>
        </p:grpSpPr>
        <p:sp>
          <p:nvSpPr>
            <p:cNvPr id="581" name="Google Shape;581;p24"/>
            <p:cNvSpPr/>
            <p:nvPr/>
          </p:nvSpPr>
          <p:spPr>
            <a:xfrm>
              <a:off x="5367350" y="1455300"/>
              <a:ext cx="290050" cy="110325"/>
            </a:xfrm>
            <a:custGeom>
              <a:rect b="b" l="l" r="r" t="t"/>
              <a:pathLst>
                <a:path extrusionOk="0" h="4413" w="11602">
                  <a:moveTo>
                    <a:pt x="0" y="0"/>
                  </a:moveTo>
                  <a:lnTo>
                    <a:pt x="0" y="4412"/>
                  </a:lnTo>
                  <a:lnTo>
                    <a:pt x="11601" y="4412"/>
                  </a:lnTo>
                  <a:cubicBezTo>
                    <a:pt x="9272" y="1612"/>
                    <a:pt x="5836" y="0"/>
                    <a:pt x="22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4"/>
            <p:cNvSpPr/>
            <p:nvPr/>
          </p:nvSpPr>
          <p:spPr>
            <a:xfrm>
              <a:off x="5367350" y="1234675"/>
              <a:ext cx="1661950" cy="276525"/>
            </a:xfrm>
            <a:custGeom>
              <a:rect b="b" l="l" r="r" t="t"/>
              <a:pathLst>
                <a:path extrusionOk="0" h="11061" w="66478">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4"/>
            <p:cNvSpPr/>
            <p:nvPr/>
          </p:nvSpPr>
          <p:spPr>
            <a:xfrm>
              <a:off x="5249675" y="1675900"/>
              <a:ext cx="1897275" cy="444775"/>
            </a:xfrm>
            <a:custGeom>
              <a:rect b="b" l="l" r="r" t="t"/>
              <a:pathLst>
                <a:path extrusionOk="0" h="17791" w="75891">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4"/>
            <p:cNvSpPr/>
            <p:nvPr/>
          </p:nvSpPr>
          <p:spPr>
            <a:xfrm>
              <a:off x="5856800" y="1455300"/>
              <a:ext cx="1172500" cy="276525"/>
            </a:xfrm>
            <a:custGeom>
              <a:rect b="b" l="l" r="r" t="t"/>
              <a:pathLst>
                <a:path extrusionOk="0" h="11061" w="4690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4"/>
            <p:cNvSpPr/>
            <p:nvPr/>
          </p:nvSpPr>
          <p:spPr>
            <a:xfrm>
              <a:off x="5253500" y="238125"/>
              <a:ext cx="1889625" cy="886275"/>
            </a:xfrm>
            <a:custGeom>
              <a:rect b="b" l="l" r="r" t="t"/>
              <a:pathLst>
                <a:path extrusionOk="0" h="35451" w="75585">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6" name="Google Shape;586;p24"/>
          <p:cNvGrpSpPr/>
          <p:nvPr/>
        </p:nvGrpSpPr>
        <p:grpSpPr>
          <a:xfrm>
            <a:off x="3065312" y="1845892"/>
            <a:ext cx="357689" cy="347177"/>
            <a:chOff x="2652075" y="3639925"/>
            <a:chExt cx="1882575" cy="1827250"/>
          </a:xfrm>
        </p:grpSpPr>
        <p:sp>
          <p:nvSpPr>
            <p:cNvPr id="587" name="Google Shape;587;p24"/>
            <p:cNvSpPr/>
            <p:nvPr/>
          </p:nvSpPr>
          <p:spPr>
            <a:xfrm>
              <a:off x="2716200" y="3639925"/>
              <a:ext cx="628925" cy="694500"/>
            </a:xfrm>
            <a:custGeom>
              <a:rect b="b" l="l" r="r" t="t"/>
              <a:pathLst>
                <a:path extrusionOk="0" h="27780" w="25157">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4"/>
            <p:cNvSpPr/>
            <p:nvPr/>
          </p:nvSpPr>
          <p:spPr>
            <a:xfrm>
              <a:off x="3326275" y="3795950"/>
              <a:ext cx="282400" cy="286975"/>
            </a:xfrm>
            <a:custGeom>
              <a:rect b="b" l="l" r="r" t="t"/>
              <a:pathLst>
                <a:path extrusionOk="0" h="11479" w="11296">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4"/>
            <p:cNvSpPr/>
            <p:nvPr/>
          </p:nvSpPr>
          <p:spPr>
            <a:xfrm>
              <a:off x="3696600" y="3760800"/>
              <a:ext cx="318000" cy="258600"/>
            </a:xfrm>
            <a:custGeom>
              <a:rect b="b" l="l" r="r" t="t"/>
              <a:pathLst>
                <a:path extrusionOk="0" h="10344" w="1272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4"/>
            <p:cNvSpPr/>
            <p:nvPr/>
          </p:nvSpPr>
          <p:spPr>
            <a:xfrm>
              <a:off x="3980450" y="3991375"/>
              <a:ext cx="455350" cy="343050"/>
            </a:xfrm>
            <a:custGeom>
              <a:rect b="b" l="l" r="r" t="t"/>
              <a:pathLst>
                <a:path extrusionOk="0" h="13722" w="18214">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4"/>
            <p:cNvSpPr/>
            <p:nvPr/>
          </p:nvSpPr>
          <p:spPr>
            <a:xfrm>
              <a:off x="3385675" y="4059600"/>
              <a:ext cx="602150" cy="274825"/>
            </a:xfrm>
            <a:custGeom>
              <a:rect b="b" l="l" r="r" t="t"/>
              <a:pathLst>
                <a:path extrusionOk="0" h="10993" w="24086">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4"/>
            <p:cNvSpPr/>
            <p:nvPr/>
          </p:nvSpPr>
          <p:spPr>
            <a:xfrm>
              <a:off x="2705900" y="4710325"/>
              <a:ext cx="1774625" cy="756850"/>
            </a:xfrm>
            <a:custGeom>
              <a:rect b="b" l="l" r="r" t="t"/>
              <a:pathLst>
                <a:path extrusionOk="0" h="30274" w="70985">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4"/>
            <p:cNvSpPr/>
            <p:nvPr/>
          </p:nvSpPr>
          <p:spPr>
            <a:xfrm>
              <a:off x="2652075" y="4447650"/>
              <a:ext cx="1882575" cy="149450"/>
            </a:xfrm>
            <a:custGeom>
              <a:rect b="b" l="l" r="r" t="t"/>
              <a:pathLst>
                <a:path extrusionOk="0" h="5978" w="75303">
                  <a:moveTo>
                    <a:pt x="1" y="0"/>
                  </a:moveTo>
                  <a:cubicBezTo>
                    <a:pt x="118" y="2012"/>
                    <a:pt x="401" y="4012"/>
                    <a:pt x="836" y="5977"/>
                  </a:cubicBezTo>
                  <a:lnTo>
                    <a:pt x="74455" y="5977"/>
                  </a:lnTo>
                  <a:cubicBezTo>
                    <a:pt x="74902" y="4012"/>
                    <a:pt x="75185" y="2012"/>
                    <a:pt x="753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4" name="Google Shape;594;p24"/>
          <p:cNvSpPr txBox="1"/>
          <p:nvPr>
            <p:ph idx="1" type="subTitle"/>
          </p:nvPr>
        </p:nvSpPr>
        <p:spPr>
          <a:xfrm>
            <a:off x="438925" y="3437950"/>
            <a:ext cx="2144400" cy="88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s"/>
              <a:t>Each of the technologies are freely available and the technical skills required are manageable.</a:t>
            </a:r>
            <a:endParaRPr/>
          </a:p>
        </p:txBody>
      </p:sp>
      <p:sp>
        <p:nvSpPr>
          <p:cNvPr id="595" name="Google Shape;595;p24"/>
          <p:cNvSpPr txBox="1"/>
          <p:nvPr>
            <p:ph idx="1" type="subTitle"/>
          </p:nvPr>
        </p:nvSpPr>
        <p:spPr>
          <a:xfrm>
            <a:off x="6239925" y="1646750"/>
            <a:ext cx="2144400" cy="227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Initially, we will be developing our system with a free hosting server with firebase, but for later implementations, it will be hosted on a paid server with sufficient bandwidth.</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s"/>
              <a:t>Bandwidth required in this application is very low, since it does not incorporate any multimedia aspect.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25"/>
          <p:cNvSpPr txBox="1"/>
          <p:nvPr>
            <p:ph type="ctrTitle"/>
          </p:nvPr>
        </p:nvSpPr>
        <p:spPr>
          <a:xfrm>
            <a:off x="296050" y="205550"/>
            <a:ext cx="64233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Feasibility Study</a:t>
            </a:r>
            <a:endParaRPr/>
          </a:p>
        </p:txBody>
      </p:sp>
      <p:cxnSp>
        <p:nvCxnSpPr>
          <p:cNvPr id="601" name="Google Shape;601;p25"/>
          <p:cNvCxnSpPr/>
          <p:nvPr/>
        </p:nvCxnSpPr>
        <p:spPr>
          <a:xfrm>
            <a:off x="333000" y="812150"/>
            <a:ext cx="8811000" cy="3300"/>
          </a:xfrm>
          <a:prstGeom prst="straightConnector1">
            <a:avLst/>
          </a:prstGeom>
          <a:noFill/>
          <a:ln cap="flat" cmpd="sng" w="9525">
            <a:solidFill>
              <a:schemeClr val="accent1"/>
            </a:solidFill>
            <a:prstDash val="solid"/>
            <a:round/>
            <a:headEnd len="med" w="med" type="none"/>
            <a:tailEnd len="med" w="med" type="none"/>
          </a:ln>
        </p:spPr>
      </p:cxnSp>
      <p:sp>
        <p:nvSpPr>
          <p:cNvPr id="602" name="Google Shape;602;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603" name="Google Shape;603;p25"/>
          <p:cNvSpPr txBox="1"/>
          <p:nvPr>
            <p:ph idx="4294967295" type="ctrTitle"/>
          </p:nvPr>
        </p:nvSpPr>
        <p:spPr>
          <a:xfrm>
            <a:off x="372150" y="1044456"/>
            <a:ext cx="2076000" cy="29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Economic</a:t>
            </a:r>
            <a:r>
              <a:rPr lang="es" sz="1400"/>
              <a:t> Feasibility</a:t>
            </a:r>
            <a:endParaRPr sz="1400"/>
          </a:p>
        </p:txBody>
      </p:sp>
      <p:sp>
        <p:nvSpPr>
          <p:cNvPr id="604" name="Google Shape;604;p25"/>
          <p:cNvSpPr txBox="1"/>
          <p:nvPr/>
        </p:nvSpPr>
        <p:spPr>
          <a:xfrm>
            <a:off x="153600" y="1567750"/>
            <a:ext cx="4244700" cy="14775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Roboto Light"/>
                <a:ea typeface="Roboto Light"/>
                <a:cs typeface="Roboto Light"/>
                <a:sym typeface="Roboto Light"/>
              </a:rPr>
              <a:t>COSTS: </a:t>
            </a:r>
            <a:endParaRPr>
              <a:solidFill>
                <a:schemeClr val="lt1"/>
              </a:solidFill>
              <a:latin typeface="Roboto Light"/>
              <a:ea typeface="Roboto Light"/>
              <a:cs typeface="Roboto Light"/>
              <a:sym typeface="Roboto Light"/>
            </a:endParaRPr>
          </a:p>
          <a:p>
            <a:pPr indent="-317500" lvl="0" marL="457200" rtl="0" algn="l">
              <a:spcBef>
                <a:spcPts val="0"/>
              </a:spcBef>
              <a:spcAft>
                <a:spcPts val="0"/>
              </a:spcAft>
              <a:buClr>
                <a:schemeClr val="lt1"/>
              </a:buClr>
              <a:buSzPts val="1400"/>
              <a:buFont typeface="Roboto Light"/>
              <a:buChar char="●"/>
            </a:pPr>
            <a:r>
              <a:rPr lang="es">
                <a:solidFill>
                  <a:schemeClr val="lt1"/>
                </a:solidFill>
                <a:latin typeface="Roboto Light"/>
                <a:ea typeface="Roboto Light"/>
                <a:cs typeface="Roboto Light"/>
                <a:sym typeface="Roboto Light"/>
              </a:rPr>
              <a:t>125 USD Dev Accounts</a:t>
            </a:r>
            <a:endParaRPr>
              <a:solidFill>
                <a:schemeClr val="lt1"/>
              </a:solidFill>
              <a:latin typeface="Roboto Light"/>
              <a:ea typeface="Roboto Light"/>
              <a:cs typeface="Roboto Light"/>
              <a:sym typeface="Roboto Light"/>
            </a:endParaRPr>
          </a:p>
          <a:p>
            <a:pPr indent="-317500" lvl="0" marL="457200" rtl="0" algn="l">
              <a:spcBef>
                <a:spcPts val="0"/>
              </a:spcBef>
              <a:spcAft>
                <a:spcPts val="0"/>
              </a:spcAft>
              <a:buClr>
                <a:schemeClr val="lt1"/>
              </a:buClr>
              <a:buSzPts val="1400"/>
              <a:buFont typeface="Roboto Light"/>
              <a:buChar char="●"/>
            </a:pPr>
            <a:r>
              <a:rPr lang="es">
                <a:solidFill>
                  <a:schemeClr val="lt1"/>
                </a:solidFill>
                <a:latin typeface="Roboto Light"/>
                <a:ea typeface="Roboto Light"/>
                <a:cs typeface="Roboto Light"/>
                <a:sym typeface="Roboto Light"/>
              </a:rPr>
              <a:t>20 USD Server Cost </a:t>
            </a:r>
            <a:endParaRPr>
              <a:solidFill>
                <a:schemeClr val="lt1"/>
              </a:solidFill>
              <a:latin typeface="Roboto Light"/>
              <a:ea typeface="Roboto Light"/>
              <a:cs typeface="Roboto Light"/>
              <a:sym typeface="Roboto Light"/>
            </a:endParaRPr>
          </a:p>
          <a:p>
            <a:pPr indent="-317500" lvl="0" marL="457200" rtl="0" algn="l">
              <a:spcBef>
                <a:spcPts val="0"/>
              </a:spcBef>
              <a:spcAft>
                <a:spcPts val="0"/>
              </a:spcAft>
              <a:buClr>
                <a:schemeClr val="lt1"/>
              </a:buClr>
              <a:buSzPts val="1400"/>
              <a:buFont typeface="Roboto Light"/>
              <a:buChar char="●"/>
            </a:pPr>
            <a:r>
              <a:rPr lang="es">
                <a:solidFill>
                  <a:schemeClr val="lt1"/>
                </a:solidFill>
                <a:latin typeface="Roboto Light"/>
                <a:ea typeface="Roboto Light"/>
                <a:cs typeface="Roboto Light"/>
                <a:sym typeface="Roboto Light"/>
              </a:rPr>
              <a:t>5000 USD DEVELOPERS</a:t>
            </a:r>
            <a:endParaRPr>
              <a:solidFill>
                <a:schemeClr val="lt1"/>
              </a:solidFill>
              <a:latin typeface="Roboto Light"/>
              <a:ea typeface="Roboto Light"/>
              <a:cs typeface="Roboto Light"/>
              <a:sym typeface="Roboto Light"/>
            </a:endParaRPr>
          </a:p>
          <a:p>
            <a:pPr indent="-317500" lvl="0" marL="457200" rtl="0" algn="l">
              <a:spcBef>
                <a:spcPts val="0"/>
              </a:spcBef>
              <a:spcAft>
                <a:spcPts val="0"/>
              </a:spcAft>
              <a:buClr>
                <a:schemeClr val="lt1"/>
              </a:buClr>
              <a:buSzPts val="1400"/>
              <a:buFont typeface="Roboto Light"/>
              <a:buChar char="●"/>
            </a:pPr>
            <a:r>
              <a:rPr lang="es">
                <a:solidFill>
                  <a:schemeClr val="lt1"/>
                </a:solidFill>
                <a:latin typeface="Roboto Light"/>
                <a:ea typeface="Roboto Light"/>
                <a:cs typeface="Roboto Light"/>
                <a:sym typeface="Roboto Light"/>
              </a:rPr>
              <a:t>400 USD ANNUAL TECHNICAL SUPPORT</a:t>
            </a:r>
            <a:endParaRPr>
              <a:solidFill>
                <a:schemeClr val="lt1"/>
              </a:solidFill>
              <a:latin typeface="Roboto Light"/>
              <a:ea typeface="Roboto Light"/>
              <a:cs typeface="Roboto Light"/>
              <a:sym typeface="Roboto Light"/>
            </a:endParaRPr>
          </a:p>
          <a:p>
            <a:pPr indent="-317500" lvl="0" marL="457200" rtl="0" algn="l">
              <a:spcBef>
                <a:spcPts val="0"/>
              </a:spcBef>
              <a:spcAft>
                <a:spcPts val="0"/>
              </a:spcAft>
              <a:buClr>
                <a:schemeClr val="lt1"/>
              </a:buClr>
              <a:buSzPts val="1400"/>
              <a:buFont typeface="Roboto Light"/>
              <a:buChar char="●"/>
            </a:pPr>
            <a:r>
              <a:rPr lang="es">
                <a:solidFill>
                  <a:schemeClr val="lt1"/>
                </a:solidFill>
                <a:latin typeface="Roboto Light"/>
                <a:ea typeface="Roboto Light"/>
                <a:cs typeface="Roboto Light"/>
                <a:sym typeface="Roboto Light"/>
              </a:rPr>
              <a:t>13.000-16.900 USD INFRASTRUCTURE COST</a:t>
            </a:r>
            <a:endParaRPr>
              <a:solidFill>
                <a:schemeClr val="lt1"/>
              </a:solidFill>
              <a:latin typeface="Roboto Light"/>
              <a:ea typeface="Roboto Light"/>
              <a:cs typeface="Roboto Light"/>
              <a:sym typeface="Roboto Light"/>
            </a:endParaRPr>
          </a:p>
        </p:txBody>
      </p:sp>
      <p:sp>
        <p:nvSpPr>
          <p:cNvPr id="605" name="Google Shape;605;p25"/>
          <p:cNvSpPr txBox="1"/>
          <p:nvPr/>
        </p:nvSpPr>
        <p:spPr>
          <a:xfrm>
            <a:off x="4544575" y="1567750"/>
            <a:ext cx="4316100" cy="2124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Roboto Light"/>
                <a:ea typeface="Roboto Light"/>
                <a:cs typeface="Roboto Light"/>
                <a:sym typeface="Roboto Light"/>
              </a:rPr>
              <a:t>INCOMES</a:t>
            </a:r>
            <a:r>
              <a:rPr lang="es">
                <a:solidFill>
                  <a:schemeClr val="lt1"/>
                </a:solidFill>
                <a:latin typeface="Roboto Light"/>
                <a:ea typeface="Roboto Light"/>
                <a:cs typeface="Roboto Light"/>
                <a:sym typeface="Roboto Light"/>
              </a:rPr>
              <a:t>: </a:t>
            </a:r>
            <a:endParaRPr>
              <a:solidFill>
                <a:schemeClr val="lt1"/>
              </a:solidFill>
              <a:latin typeface="Roboto Light"/>
              <a:ea typeface="Roboto Light"/>
              <a:cs typeface="Roboto Light"/>
              <a:sym typeface="Roboto Light"/>
            </a:endParaRPr>
          </a:p>
          <a:p>
            <a:pPr indent="-317500" lvl="0" marL="457200" rtl="0" algn="l">
              <a:spcBef>
                <a:spcPts val="0"/>
              </a:spcBef>
              <a:spcAft>
                <a:spcPts val="0"/>
              </a:spcAft>
              <a:buClr>
                <a:schemeClr val="lt1"/>
              </a:buClr>
              <a:buSzPts val="1400"/>
              <a:buFont typeface="Roboto Light"/>
              <a:buChar char="●"/>
            </a:pPr>
            <a:r>
              <a:rPr lang="es">
                <a:solidFill>
                  <a:schemeClr val="lt1"/>
                </a:solidFill>
                <a:latin typeface="Roboto Light"/>
                <a:ea typeface="Roboto Light"/>
                <a:cs typeface="Roboto Light"/>
                <a:sym typeface="Roboto Light"/>
              </a:rPr>
              <a:t>STEADY MONEY FLOW</a:t>
            </a:r>
            <a:endParaRPr>
              <a:solidFill>
                <a:schemeClr val="lt1"/>
              </a:solidFill>
              <a:latin typeface="Roboto Light"/>
              <a:ea typeface="Roboto Light"/>
              <a:cs typeface="Roboto Light"/>
              <a:sym typeface="Roboto Light"/>
            </a:endParaRPr>
          </a:p>
          <a:p>
            <a:pPr indent="-317500" lvl="0" marL="457200" rtl="0" algn="l">
              <a:spcBef>
                <a:spcPts val="0"/>
              </a:spcBef>
              <a:spcAft>
                <a:spcPts val="0"/>
              </a:spcAft>
              <a:buClr>
                <a:schemeClr val="lt1"/>
              </a:buClr>
              <a:buSzPts val="1400"/>
              <a:buFont typeface="Roboto Light"/>
              <a:buChar char="●"/>
            </a:pPr>
            <a:r>
              <a:rPr lang="es">
                <a:solidFill>
                  <a:schemeClr val="lt1"/>
                </a:solidFill>
                <a:latin typeface="Roboto Light"/>
                <a:ea typeface="Roboto Light"/>
                <a:cs typeface="Roboto Light"/>
                <a:sym typeface="Roboto Light"/>
              </a:rPr>
              <a:t>PREVENT MONEY FRAUD </a:t>
            </a:r>
            <a:endParaRPr>
              <a:solidFill>
                <a:schemeClr val="lt1"/>
              </a:solidFill>
              <a:latin typeface="Roboto Light"/>
              <a:ea typeface="Roboto Light"/>
              <a:cs typeface="Roboto Light"/>
              <a:sym typeface="Roboto Light"/>
            </a:endParaRPr>
          </a:p>
          <a:p>
            <a:pPr indent="-317500" lvl="0" marL="457200" rtl="0" algn="l">
              <a:spcBef>
                <a:spcPts val="0"/>
              </a:spcBef>
              <a:spcAft>
                <a:spcPts val="0"/>
              </a:spcAft>
              <a:buClr>
                <a:schemeClr val="lt1"/>
              </a:buClr>
              <a:buSzPts val="1400"/>
              <a:buFont typeface="Roboto Light"/>
              <a:buChar char="●"/>
            </a:pPr>
            <a:r>
              <a:rPr lang="es">
                <a:solidFill>
                  <a:schemeClr val="lt1"/>
                </a:solidFill>
                <a:latin typeface="Roboto Light"/>
                <a:ea typeface="Roboto Light"/>
                <a:cs typeface="Roboto Light"/>
                <a:sym typeface="Roboto Light"/>
              </a:rPr>
              <a:t>NO NEED ACCOUNT OFFICER FOR EACH PARKING LOT</a:t>
            </a:r>
            <a:endParaRPr>
              <a:solidFill>
                <a:schemeClr val="lt1"/>
              </a:solidFill>
              <a:latin typeface="Roboto Light"/>
              <a:ea typeface="Roboto Light"/>
              <a:cs typeface="Roboto Light"/>
              <a:sym typeface="Roboto Light"/>
            </a:endParaRPr>
          </a:p>
          <a:p>
            <a:pPr indent="-317500" lvl="0" marL="457200" rtl="0" algn="l">
              <a:spcBef>
                <a:spcPts val="0"/>
              </a:spcBef>
              <a:spcAft>
                <a:spcPts val="0"/>
              </a:spcAft>
              <a:buClr>
                <a:schemeClr val="lt1"/>
              </a:buClr>
              <a:buSzPts val="1400"/>
              <a:buFont typeface="Roboto Light"/>
              <a:buChar char="●"/>
            </a:pPr>
            <a:r>
              <a:rPr lang="es">
                <a:solidFill>
                  <a:schemeClr val="lt1"/>
                </a:solidFill>
                <a:latin typeface="Roboto Light"/>
                <a:ea typeface="Roboto Light"/>
                <a:cs typeface="Roboto Light"/>
                <a:sym typeface="Roboto Light"/>
              </a:rPr>
              <a:t>EXPECTED INCREASES:</a:t>
            </a:r>
            <a:endParaRPr>
              <a:solidFill>
                <a:schemeClr val="lt1"/>
              </a:solidFill>
              <a:latin typeface="Roboto Light"/>
              <a:ea typeface="Roboto Light"/>
              <a:cs typeface="Roboto Light"/>
              <a:sym typeface="Roboto Light"/>
            </a:endParaRPr>
          </a:p>
          <a:p>
            <a:pPr indent="0" lvl="0" marL="457200" rtl="0" algn="l">
              <a:spcBef>
                <a:spcPts val="0"/>
              </a:spcBef>
              <a:spcAft>
                <a:spcPts val="0"/>
              </a:spcAft>
              <a:buNone/>
            </a:pPr>
            <a:r>
              <a:rPr lang="es">
                <a:solidFill>
                  <a:schemeClr val="lt1"/>
                </a:solidFill>
                <a:latin typeface="Roboto Light"/>
                <a:ea typeface="Roboto Light"/>
                <a:cs typeface="Roboto Light"/>
                <a:sym typeface="Roboto Light"/>
              </a:rPr>
              <a:t>%422 MEMBERSHIP</a:t>
            </a:r>
            <a:endParaRPr>
              <a:solidFill>
                <a:schemeClr val="lt1"/>
              </a:solidFill>
              <a:latin typeface="Roboto Light"/>
              <a:ea typeface="Roboto Light"/>
              <a:cs typeface="Roboto Light"/>
              <a:sym typeface="Roboto Light"/>
            </a:endParaRPr>
          </a:p>
          <a:p>
            <a:pPr indent="0" lvl="0" marL="457200" rtl="0" algn="l">
              <a:spcBef>
                <a:spcPts val="0"/>
              </a:spcBef>
              <a:spcAft>
                <a:spcPts val="0"/>
              </a:spcAft>
              <a:buNone/>
            </a:pPr>
            <a:r>
              <a:rPr lang="es">
                <a:solidFill>
                  <a:schemeClr val="lt1"/>
                </a:solidFill>
                <a:latin typeface="Roboto Light"/>
                <a:ea typeface="Roboto Light"/>
                <a:cs typeface="Roboto Light"/>
                <a:sym typeface="Roboto Light"/>
              </a:rPr>
              <a:t>%25 NON MEMBER INCOME</a:t>
            </a:r>
            <a:endParaRPr>
              <a:solidFill>
                <a:schemeClr val="lt1"/>
              </a:solidFill>
              <a:latin typeface="Roboto Light"/>
              <a:ea typeface="Roboto Light"/>
              <a:cs typeface="Roboto Light"/>
              <a:sym typeface="Roboto Light"/>
            </a:endParaRPr>
          </a:p>
          <a:p>
            <a:pPr indent="0" lvl="0" marL="457200" rtl="0" algn="l">
              <a:spcBef>
                <a:spcPts val="0"/>
              </a:spcBef>
              <a:spcAft>
                <a:spcPts val="0"/>
              </a:spcAft>
              <a:buNone/>
            </a:pPr>
            <a:r>
              <a:rPr lang="es">
                <a:solidFill>
                  <a:schemeClr val="lt1"/>
                </a:solidFill>
                <a:latin typeface="Roboto Light"/>
                <a:ea typeface="Roboto Light"/>
                <a:cs typeface="Roboto Light"/>
                <a:sym typeface="Roboto Light"/>
              </a:rPr>
              <a:t>%154,671 TOTAL INCOME</a:t>
            </a:r>
            <a:endParaRPr>
              <a:solidFill>
                <a:schemeClr val="lt1"/>
              </a:solidFill>
              <a:latin typeface="Roboto Light"/>
              <a:ea typeface="Roboto Light"/>
              <a:cs typeface="Roboto Light"/>
              <a:sym typeface="Roboto Light"/>
            </a:endParaRPr>
          </a:p>
        </p:txBody>
      </p:sp>
      <p:grpSp>
        <p:nvGrpSpPr>
          <p:cNvPr id="606" name="Google Shape;606;p25"/>
          <p:cNvGrpSpPr/>
          <p:nvPr/>
        </p:nvGrpSpPr>
        <p:grpSpPr>
          <a:xfrm>
            <a:off x="1609005" y="3319964"/>
            <a:ext cx="1529449" cy="1518697"/>
            <a:chOff x="-64781025" y="3361050"/>
            <a:chExt cx="317425" cy="315200"/>
          </a:xfrm>
        </p:grpSpPr>
        <p:sp>
          <p:nvSpPr>
            <p:cNvPr id="607" name="Google Shape;607;p25"/>
            <p:cNvSpPr/>
            <p:nvPr/>
          </p:nvSpPr>
          <p:spPr>
            <a:xfrm>
              <a:off x="-64764500" y="3388725"/>
              <a:ext cx="272550" cy="272550"/>
            </a:xfrm>
            <a:custGeom>
              <a:rect b="b" l="l" r="r" t="t"/>
              <a:pathLst>
                <a:path extrusionOk="0" h="10902" w="10902">
                  <a:moveTo>
                    <a:pt x="6554" y="2647"/>
                  </a:moveTo>
                  <a:cubicBezTo>
                    <a:pt x="6979" y="2647"/>
                    <a:pt x="7404" y="2805"/>
                    <a:pt x="7719" y="3120"/>
                  </a:cubicBezTo>
                  <a:cubicBezTo>
                    <a:pt x="8381" y="3782"/>
                    <a:pt x="8381" y="4821"/>
                    <a:pt x="7751" y="5483"/>
                  </a:cubicBezTo>
                  <a:cubicBezTo>
                    <a:pt x="7436" y="5798"/>
                    <a:pt x="7058" y="5955"/>
                    <a:pt x="6585" y="5955"/>
                  </a:cubicBezTo>
                  <a:cubicBezTo>
                    <a:pt x="6144" y="5955"/>
                    <a:pt x="5703" y="5798"/>
                    <a:pt x="5388" y="5483"/>
                  </a:cubicBezTo>
                  <a:cubicBezTo>
                    <a:pt x="5073" y="5168"/>
                    <a:pt x="4915" y="4758"/>
                    <a:pt x="4915" y="4286"/>
                  </a:cubicBezTo>
                  <a:cubicBezTo>
                    <a:pt x="4915" y="3813"/>
                    <a:pt x="5073" y="3435"/>
                    <a:pt x="5388" y="3120"/>
                  </a:cubicBezTo>
                  <a:cubicBezTo>
                    <a:pt x="5703" y="2805"/>
                    <a:pt x="6128" y="2647"/>
                    <a:pt x="6554" y="2647"/>
                  </a:cubicBezTo>
                  <a:close/>
                  <a:moveTo>
                    <a:pt x="2175" y="6901"/>
                  </a:moveTo>
                  <a:lnTo>
                    <a:pt x="4065" y="8791"/>
                  </a:lnTo>
                  <a:lnTo>
                    <a:pt x="3592" y="9484"/>
                  </a:lnTo>
                  <a:lnTo>
                    <a:pt x="1418" y="7342"/>
                  </a:lnTo>
                  <a:lnTo>
                    <a:pt x="2175" y="6901"/>
                  </a:lnTo>
                  <a:close/>
                  <a:moveTo>
                    <a:pt x="6907" y="1"/>
                  </a:moveTo>
                  <a:cubicBezTo>
                    <a:pt x="6851" y="1"/>
                    <a:pt x="6795" y="11"/>
                    <a:pt x="6743" y="33"/>
                  </a:cubicBezTo>
                  <a:cubicBezTo>
                    <a:pt x="5546" y="663"/>
                    <a:pt x="4474" y="1576"/>
                    <a:pt x="3655" y="2616"/>
                  </a:cubicBezTo>
                  <a:cubicBezTo>
                    <a:pt x="3025" y="3341"/>
                    <a:pt x="2553" y="4223"/>
                    <a:pt x="2175" y="5136"/>
                  </a:cubicBezTo>
                  <a:cubicBezTo>
                    <a:pt x="2048" y="5451"/>
                    <a:pt x="1922" y="5766"/>
                    <a:pt x="1859" y="6050"/>
                  </a:cubicBezTo>
                  <a:lnTo>
                    <a:pt x="505" y="6838"/>
                  </a:lnTo>
                  <a:cubicBezTo>
                    <a:pt x="379" y="6932"/>
                    <a:pt x="316" y="7058"/>
                    <a:pt x="316" y="7184"/>
                  </a:cubicBezTo>
                  <a:cubicBezTo>
                    <a:pt x="316" y="7279"/>
                    <a:pt x="347" y="7405"/>
                    <a:pt x="442" y="7531"/>
                  </a:cubicBezTo>
                  <a:lnTo>
                    <a:pt x="1072" y="8161"/>
                  </a:lnTo>
                  <a:cubicBezTo>
                    <a:pt x="631" y="8696"/>
                    <a:pt x="1" y="9673"/>
                    <a:pt x="1" y="10272"/>
                  </a:cubicBezTo>
                  <a:cubicBezTo>
                    <a:pt x="1" y="10524"/>
                    <a:pt x="64" y="10681"/>
                    <a:pt x="158" y="10744"/>
                  </a:cubicBezTo>
                  <a:cubicBezTo>
                    <a:pt x="221" y="10839"/>
                    <a:pt x="379" y="10902"/>
                    <a:pt x="631" y="10902"/>
                  </a:cubicBezTo>
                  <a:cubicBezTo>
                    <a:pt x="1229" y="10902"/>
                    <a:pt x="2238" y="10240"/>
                    <a:pt x="2742" y="9830"/>
                  </a:cubicBezTo>
                  <a:lnTo>
                    <a:pt x="3372" y="10461"/>
                  </a:lnTo>
                  <a:cubicBezTo>
                    <a:pt x="3466" y="10555"/>
                    <a:pt x="3592" y="10587"/>
                    <a:pt x="3655" y="10587"/>
                  </a:cubicBezTo>
                  <a:lnTo>
                    <a:pt x="3687" y="10587"/>
                  </a:lnTo>
                  <a:cubicBezTo>
                    <a:pt x="3813" y="10587"/>
                    <a:pt x="3939" y="10524"/>
                    <a:pt x="4002" y="10398"/>
                  </a:cubicBezTo>
                  <a:lnTo>
                    <a:pt x="4789" y="9074"/>
                  </a:lnTo>
                  <a:cubicBezTo>
                    <a:pt x="5104" y="8980"/>
                    <a:pt x="5420" y="8854"/>
                    <a:pt x="5735" y="8759"/>
                  </a:cubicBezTo>
                  <a:cubicBezTo>
                    <a:pt x="6648" y="8381"/>
                    <a:pt x="7530" y="7877"/>
                    <a:pt x="8255" y="7279"/>
                  </a:cubicBezTo>
                  <a:cubicBezTo>
                    <a:pt x="9295" y="6459"/>
                    <a:pt x="10208" y="5388"/>
                    <a:pt x="10838" y="4223"/>
                  </a:cubicBezTo>
                  <a:cubicBezTo>
                    <a:pt x="10901" y="4065"/>
                    <a:pt x="10870" y="3876"/>
                    <a:pt x="10744" y="3750"/>
                  </a:cubicBezTo>
                  <a:lnTo>
                    <a:pt x="7215" y="127"/>
                  </a:lnTo>
                  <a:cubicBezTo>
                    <a:pt x="7131" y="43"/>
                    <a:pt x="7019" y="1"/>
                    <a:pt x="6907"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5"/>
            <p:cNvSpPr/>
            <p:nvPr/>
          </p:nvSpPr>
          <p:spPr>
            <a:xfrm>
              <a:off x="-64568375" y="3361050"/>
              <a:ext cx="104775" cy="105675"/>
            </a:xfrm>
            <a:custGeom>
              <a:rect b="b" l="l" r="r" t="t"/>
              <a:pathLst>
                <a:path extrusionOk="0" h="4227" w="4191">
                  <a:moveTo>
                    <a:pt x="2941" y="1"/>
                  </a:moveTo>
                  <a:cubicBezTo>
                    <a:pt x="2906" y="1"/>
                    <a:pt x="2871" y="2"/>
                    <a:pt x="2836" y="5"/>
                  </a:cubicBezTo>
                  <a:cubicBezTo>
                    <a:pt x="1828" y="100"/>
                    <a:pt x="883" y="320"/>
                    <a:pt x="0" y="667"/>
                  </a:cubicBezTo>
                  <a:lnTo>
                    <a:pt x="3529" y="4227"/>
                  </a:lnTo>
                  <a:cubicBezTo>
                    <a:pt x="3876" y="3313"/>
                    <a:pt x="4128" y="2368"/>
                    <a:pt x="4191" y="1392"/>
                  </a:cubicBezTo>
                  <a:cubicBezTo>
                    <a:pt x="4191" y="982"/>
                    <a:pt x="4033" y="635"/>
                    <a:pt x="3812" y="352"/>
                  </a:cubicBezTo>
                  <a:cubicBezTo>
                    <a:pt x="3558" y="125"/>
                    <a:pt x="3252" y="1"/>
                    <a:pt x="2941"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5"/>
            <p:cNvSpPr/>
            <p:nvPr/>
          </p:nvSpPr>
          <p:spPr>
            <a:xfrm>
              <a:off x="-64645575" y="3596675"/>
              <a:ext cx="85100" cy="79575"/>
            </a:xfrm>
            <a:custGeom>
              <a:rect b="b" l="l" r="r" t="t"/>
              <a:pathLst>
                <a:path extrusionOk="0" h="3183" w="3404">
                  <a:moveTo>
                    <a:pt x="3403" y="0"/>
                  </a:moveTo>
                  <a:lnTo>
                    <a:pt x="3403" y="0"/>
                  </a:lnTo>
                  <a:cubicBezTo>
                    <a:pt x="2710" y="473"/>
                    <a:pt x="2017" y="819"/>
                    <a:pt x="1261" y="1134"/>
                  </a:cubicBezTo>
                  <a:cubicBezTo>
                    <a:pt x="1041" y="1292"/>
                    <a:pt x="726" y="1386"/>
                    <a:pt x="442" y="1449"/>
                  </a:cubicBezTo>
                  <a:cubicBezTo>
                    <a:pt x="347" y="1859"/>
                    <a:pt x="253" y="2237"/>
                    <a:pt x="95" y="2584"/>
                  </a:cubicBezTo>
                  <a:cubicBezTo>
                    <a:pt x="1" y="2741"/>
                    <a:pt x="32" y="2930"/>
                    <a:pt x="158" y="3056"/>
                  </a:cubicBezTo>
                  <a:cubicBezTo>
                    <a:pt x="253" y="3151"/>
                    <a:pt x="347" y="3182"/>
                    <a:pt x="442" y="3182"/>
                  </a:cubicBezTo>
                  <a:cubicBezTo>
                    <a:pt x="505" y="3182"/>
                    <a:pt x="568" y="3182"/>
                    <a:pt x="600" y="3151"/>
                  </a:cubicBezTo>
                  <a:cubicBezTo>
                    <a:pt x="1135" y="2867"/>
                    <a:pt x="1671" y="2521"/>
                    <a:pt x="2080" y="2080"/>
                  </a:cubicBezTo>
                  <a:cubicBezTo>
                    <a:pt x="2679" y="1481"/>
                    <a:pt x="3151" y="756"/>
                    <a:pt x="3403"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5"/>
            <p:cNvSpPr/>
            <p:nvPr/>
          </p:nvSpPr>
          <p:spPr>
            <a:xfrm>
              <a:off x="-64781025" y="3456475"/>
              <a:ext cx="80350" cy="85075"/>
            </a:xfrm>
            <a:custGeom>
              <a:rect b="b" l="l" r="r" t="t"/>
              <a:pathLst>
                <a:path extrusionOk="0" h="3403" w="3214">
                  <a:moveTo>
                    <a:pt x="3214" y="0"/>
                  </a:moveTo>
                  <a:cubicBezTo>
                    <a:pt x="2426" y="252"/>
                    <a:pt x="1733" y="725"/>
                    <a:pt x="1134" y="1324"/>
                  </a:cubicBezTo>
                  <a:cubicBezTo>
                    <a:pt x="693" y="1733"/>
                    <a:pt x="347" y="2269"/>
                    <a:pt x="63" y="2804"/>
                  </a:cubicBezTo>
                  <a:cubicBezTo>
                    <a:pt x="0" y="2962"/>
                    <a:pt x="32" y="3151"/>
                    <a:pt x="158" y="3277"/>
                  </a:cubicBezTo>
                  <a:cubicBezTo>
                    <a:pt x="221" y="3371"/>
                    <a:pt x="347" y="3403"/>
                    <a:pt x="410" y="3403"/>
                  </a:cubicBezTo>
                  <a:cubicBezTo>
                    <a:pt x="504" y="3403"/>
                    <a:pt x="536" y="3403"/>
                    <a:pt x="630" y="3371"/>
                  </a:cubicBezTo>
                  <a:cubicBezTo>
                    <a:pt x="977" y="3214"/>
                    <a:pt x="1355" y="3088"/>
                    <a:pt x="1764" y="2993"/>
                  </a:cubicBezTo>
                  <a:cubicBezTo>
                    <a:pt x="1827" y="2678"/>
                    <a:pt x="1953" y="2426"/>
                    <a:pt x="2079" y="2143"/>
                  </a:cubicBezTo>
                  <a:cubicBezTo>
                    <a:pt x="2394" y="1387"/>
                    <a:pt x="2741" y="694"/>
                    <a:pt x="3214"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26"/>
          <p:cNvSpPr txBox="1"/>
          <p:nvPr>
            <p:ph type="ctrTitle"/>
          </p:nvPr>
        </p:nvSpPr>
        <p:spPr>
          <a:xfrm>
            <a:off x="296050" y="205550"/>
            <a:ext cx="64233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Feasibility Study</a:t>
            </a:r>
            <a:endParaRPr/>
          </a:p>
        </p:txBody>
      </p:sp>
      <p:cxnSp>
        <p:nvCxnSpPr>
          <p:cNvPr id="616" name="Google Shape;616;p26"/>
          <p:cNvCxnSpPr/>
          <p:nvPr/>
        </p:nvCxnSpPr>
        <p:spPr>
          <a:xfrm>
            <a:off x="333000" y="812150"/>
            <a:ext cx="8811000" cy="3300"/>
          </a:xfrm>
          <a:prstGeom prst="straightConnector1">
            <a:avLst/>
          </a:prstGeom>
          <a:noFill/>
          <a:ln cap="flat" cmpd="sng" w="9525">
            <a:solidFill>
              <a:schemeClr val="accent1"/>
            </a:solidFill>
            <a:prstDash val="solid"/>
            <a:round/>
            <a:headEnd len="med" w="med" type="none"/>
            <a:tailEnd len="med" w="med" type="none"/>
          </a:ln>
        </p:spPr>
      </p:cxnSp>
      <p:sp>
        <p:nvSpPr>
          <p:cNvPr id="617" name="Google Shape;617;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618" name="Google Shape;618;p26"/>
          <p:cNvSpPr txBox="1"/>
          <p:nvPr>
            <p:ph idx="4294967295" type="ctrTitle"/>
          </p:nvPr>
        </p:nvSpPr>
        <p:spPr>
          <a:xfrm>
            <a:off x="372150" y="1044450"/>
            <a:ext cx="2521500" cy="29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Organizational </a:t>
            </a:r>
            <a:r>
              <a:rPr lang="es" sz="1400"/>
              <a:t>Feasibility</a:t>
            </a:r>
            <a:endParaRPr sz="1400"/>
          </a:p>
        </p:txBody>
      </p:sp>
      <p:sp>
        <p:nvSpPr>
          <p:cNvPr id="619" name="Google Shape;619;p26"/>
          <p:cNvSpPr txBox="1"/>
          <p:nvPr>
            <p:ph idx="1" type="subTitle"/>
          </p:nvPr>
        </p:nvSpPr>
        <p:spPr>
          <a:xfrm>
            <a:off x="2893650" y="1700525"/>
            <a:ext cx="2643900" cy="122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Once the project starts, there will be marketing strategies in the area which enable it to reach the users. Thus, the parking lot will be known by many car owners in the area.</a:t>
            </a:r>
            <a:endParaRPr/>
          </a:p>
        </p:txBody>
      </p:sp>
      <p:sp>
        <p:nvSpPr>
          <p:cNvPr id="620" name="Google Shape;620;p26"/>
          <p:cNvSpPr/>
          <p:nvPr/>
        </p:nvSpPr>
        <p:spPr>
          <a:xfrm>
            <a:off x="598915" y="2073654"/>
            <a:ext cx="1476741" cy="1959677"/>
          </a:xfrm>
          <a:custGeom>
            <a:rect b="b" l="l" r="r" t="t"/>
            <a:pathLst>
              <a:path extrusionOk="0" h="129096" w="97282">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6"/>
          <p:cNvSpPr/>
          <p:nvPr/>
        </p:nvSpPr>
        <p:spPr>
          <a:xfrm>
            <a:off x="717107" y="2217257"/>
            <a:ext cx="1241633" cy="1500907"/>
          </a:xfrm>
          <a:custGeom>
            <a:rect b="b" l="l" r="r" t="t"/>
            <a:pathLst>
              <a:path extrusionOk="0" h="98874" w="81794">
                <a:moveTo>
                  <a:pt x="0" y="0"/>
                </a:moveTo>
                <a:lnTo>
                  <a:pt x="0" y="98873"/>
                </a:lnTo>
                <a:lnTo>
                  <a:pt x="81794" y="98873"/>
                </a:lnTo>
                <a:lnTo>
                  <a:pt x="81794" y="0"/>
                </a:ln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6"/>
          <p:cNvSpPr/>
          <p:nvPr/>
        </p:nvSpPr>
        <p:spPr>
          <a:xfrm>
            <a:off x="1254676" y="3793123"/>
            <a:ext cx="185560" cy="159086"/>
          </a:xfrm>
          <a:custGeom>
            <a:rect b="b" l="l" r="r" t="t"/>
            <a:pathLst>
              <a:path extrusionOk="0" h="10480" w="12224">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6"/>
          <p:cNvSpPr/>
          <p:nvPr/>
        </p:nvSpPr>
        <p:spPr>
          <a:xfrm>
            <a:off x="1318219" y="2437109"/>
            <a:ext cx="584612" cy="583352"/>
          </a:xfrm>
          <a:custGeom>
            <a:rect b="b" l="l" r="r" t="t"/>
            <a:pathLst>
              <a:path extrusionOk="0" h="38429" w="38512">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6"/>
          <p:cNvSpPr/>
          <p:nvPr/>
        </p:nvSpPr>
        <p:spPr>
          <a:xfrm>
            <a:off x="848004" y="2538784"/>
            <a:ext cx="432099" cy="430839"/>
          </a:xfrm>
          <a:custGeom>
            <a:rect b="b" l="l" r="r" t="t"/>
            <a:pathLst>
              <a:path extrusionOk="0" h="28382" w="28465">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6"/>
          <p:cNvSpPr/>
          <p:nvPr/>
        </p:nvSpPr>
        <p:spPr>
          <a:xfrm>
            <a:off x="966195" y="2946731"/>
            <a:ext cx="636710" cy="635450"/>
          </a:xfrm>
          <a:custGeom>
            <a:rect b="b" l="l" r="r" t="t"/>
            <a:pathLst>
              <a:path extrusionOk="0" h="41861" w="41944">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6"/>
          <p:cNvSpPr txBox="1"/>
          <p:nvPr>
            <p:ph idx="1" type="subTitle"/>
          </p:nvPr>
        </p:nvSpPr>
        <p:spPr>
          <a:xfrm>
            <a:off x="5984125" y="2441950"/>
            <a:ext cx="2643900" cy="122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Once the development is done, the analysis of the density of the parking lots by days will be available. So, the company may make discounts to take attention of the customers on the days when the density levels are really less</a:t>
            </a:r>
            <a:endParaRPr/>
          </a:p>
        </p:txBody>
      </p:sp>
      <p:sp>
        <p:nvSpPr>
          <p:cNvPr id="627" name="Google Shape;627;p26"/>
          <p:cNvSpPr txBox="1"/>
          <p:nvPr>
            <p:ph idx="1" type="subTitle"/>
          </p:nvPr>
        </p:nvSpPr>
        <p:spPr>
          <a:xfrm>
            <a:off x="2893650" y="3445425"/>
            <a:ext cx="2643900" cy="122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When there is no available space in the parking lot, the customer could park elsewhere. Since, the customers can check the availability of the parking lots, they can park to the  nearest available parking lot.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