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B65BA97-0267-924A-8C48-717E738A6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tr-TR" dirty="0" err="1"/>
              <a:t>Bınary</a:t>
            </a:r>
            <a:r>
              <a:rPr lang="tr-TR" dirty="0"/>
              <a:t> </a:t>
            </a:r>
            <a:r>
              <a:rPr lang="tr-TR" dirty="0" err="1"/>
              <a:t>ımage</a:t>
            </a:r>
            <a:r>
              <a:rPr lang="tr-TR" dirty="0"/>
              <a:t> </a:t>
            </a:r>
            <a:r>
              <a:rPr lang="tr-TR" dirty="0" err="1"/>
              <a:t>processıng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B4758E7-B361-7942-9D5B-CF6FC727F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246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AD2FFE2-01F5-CE4C-AC2E-B19B73FAF313}"/>
              </a:ext>
            </a:extLst>
          </p:cNvPr>
          <p:cNvSpPr txBox="1"/>
          <p:nvPr/>
        </p:nvSpPr>
        <p:spPr>
          <a:xfrm>
            <a:off x="9781305" y="5902037"/>
            <a:ext cx="175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Ertuğrul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Yılmaz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62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810C69-4AA4-2B46-8A18-1B61851A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What</a:t>
            </a:r>
            <a:r>
              <a:rPr lang="tr-TR" dirty="0"/>
              <a:t> ıs </a:t>
            </a:r>
            <a:r>
              <a:rPr lang="tr-TR" dirty="0" err="1"/>
              <a:t>the</a:t>
            </a:r>
            <a:r>
              <a:rPr lang="tr-TR" dirty="0"/>
              <a:t> problem?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E33543-CAC6-E844-A4DF-A9E36207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854973" cy="3101983"/>
          </a:xfrm>
        </p:spPr>
        <p:txBody>
          <a:bodyPr/>
          <a:lstStyle/>
          <a:p>
            <a:r>
              <a:rPr lang="tr-TR" dirty="0" err="1"/>
              <a:t>Sometimes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an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 </a:t>
            </a:r>
            <a:r>
              <a:rPr lang="tr-TR" dirty="0" err="1"/>
              <a:t>effective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it.</a:t>
            </a:r>
          </a:p>
          <a:p>
            <a:r>
              <a:rPr lang="tr-TR" dirty="0"/>
              <a:t>An </a:t>
            </a:r>
            <a:r>
              <a:rPr lang="tr-TR" dirty="0" err="1"/>
              <a:t>image</a:t>
            </a:r>
            <a:r>
              <a:rPr lang="tr-TR" dirty="0"/>
              <a:t> is not </a:t>
            </a:r>
            <a:r>
              <a:rPr lang="tr-TR" dirty="0" err="1"/>
              <a:t>stable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human</a:t>
            </a:r>
            <a:r>
              <a:rPr lang="tr-TR" dirty="0"/>
              <a:t> </a:t>
            </a:r>
            <a:r>
              <a:rPr lang="tr-TR" dirty="0" err="1"/>
              <a:t>eye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examine</a:t>
            </a:r>
            <a:r>
              <a:rPr lang="tr-TR" dirty="0"/>
              <a:t> an </a:t>
            </a:r>
            <a:r>
              <a:rPr lang="tr-TR" dirty="0" err="1"/>
              <a:t>image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ways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do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drawing</a:t>
            </a:r>
            <a:r>
              <a:rPr lang="tr-TR" dirty="0"/>
              <a:t> but it is not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compatible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person</a:t>
            </a:r>
            <a:r>
              <a:rPr lang="tr-TR" dirty="0"/>
              <a:t>.</a:t>
            </a:r>
          </a:p>
          <a:p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9645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CDBB2D6-2155-D346-B2D9-92408CDE1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14460" b="152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51DF2951-10B0-9F49-9959-CD142C28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How we can use a dıgıtal ımage?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964B2B-DE26-F74E-B314-1C3D265B1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tr-TR"/>
              <a:t>If you have a digital image, you can do any kind of work to get the meaningful data.</a:t>
            </a:r>
          </a:p>
          <a:p>
            <a:r>
              <a:rPr lang="tr-TR"/>
              <a:t>A digital is just like a set of numbers.</a:t>
            </a:r>
          </a:p>
          <a:p>
            <a:r>
              <a:rPr lang="tr-TR"/>
              <a:t>And numbers are concrete datas for everyone.</a:t>
            </a:r>
          </a:p>
          <a:p>
            <a:r>
              <a:rPr lang="tr-TR"/>
              <a:t>There a limitless operations for them.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2194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003BBA-5101-7644-853D-66B3CD29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2638044"/>
            <a:ext cx="4142509" cy="3415622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If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you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scientist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who</a:t>
            </a:r>
            <a:r>
              <a:rPr lang="tr-TR" dirty="0">
                <a:solidFill>
                  <a:schemeClr val="bg1"/>
                </a:solidFill>
              </a:rPr>
              <a:t> had </a:t>
            </a:r>
            <a:r>
              <a:rPr lang="tr-TR" dirty="0" err="1">
                <a:solidFill>
                  <a:schemeClr val="bg1"/>
                </a:solidFill>
              </a:rPr>
              <a:t>work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with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microscope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may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develop</a:t>
            </a:r>
            <a:r>
              <a:rPr lang="tr-TR" dirty="0">
                <a:solidFill>
                  <a:schemeClr val="bg1"/>
                </a:solidFill>
              </a:rPr>
              <a:t> a </a:t>
            </a:r>
            <a:r>
              <a:rPr lang="en-US" dirty="0">
                <a:solidFill>
                  <a:schemeClr val="bg1"/>
                </a:solidFill>
              </a:rPr>
              <a:t>algorithm for count the number of </a:t>
            </a:r>
            <a:r>
              <a:rPr lang="en-US" dirty="0" err="1">
                <a:solidFill>
                  <a:schemeClr val="bg1"/>
                </a:solidFill>
              </a:rPr>
              <a:t>bacterias</a:t>
            </a:r>
            <a:r>
              <a:rPr lang="en-US" dirty="0">
                <a:solidFill>
                  <a:schemeClr val="bg1"/>
                </a:solidFill>
              </a:rPr>
              <a:t> in that picture. Because every object has a specific color plate.</a:t>
            </a:r>
            <a:r>
              <a:rPr lang="tr-TR" dirty="0">
                <a:solidFill>
                  <a:schemeClr val="bg1"/>
                </a:solidFill>
              </a:rPr>
              <a:t> </a:t>
            </a:r>
          </a:p>
          <a:p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needs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becomes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with</a:t>
            </a:r>
            <a:r>
              <a:rPr lang="tr-TR" dirty="0">
                <a:solidFill>
                  <a:schemeClr val="bg1"/>
                </a:solidFill>
              </a:rPr>
              <a:t> PROCESSİNG.</a:t>
            </a:r>
          </a:p>
        </p:txBody>
      </p:sp>
      <p:pic>
        <p:nvPicPr>
          <p:cNvPr id="5" name="Resim 4" descr="doğa, yağmur, açık hava, bardak içeren bir resim&#10;&#10;Açıklama otomatik olarak oluşturuldu">
            <a:extLst>
              <a:ext uri="{FF2B5EF4-FFF2-40B4-BE49-F238E27FC236}">
                <a16:creationId xmlns:a16="http://schemas.microsoft.com/office/drawing/2014/main" id="{F660F01E-2832-E944-A23C-9BB58B5E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7545"/>
            <a:ext cx="6250769" cy="46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53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BFE29AB-90E6-AA4B-ABD7-77099A3EE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B0E4F7CF-4C51-384E-B9D1-01313210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For Processing…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642795-6E9E-D446-8DAA-7F027C20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/>
              <a:t>To process on a digital image you will need algorithms.</a:t>
            </a:r>
          </a:p>
          <a:p>
            <a:r>
              <a:rPr lang="en-US"/>
              <a:t>You can develop your own algorithms or choose the most efficient algorithm.</a:t>
            </a:r>
          </a:p>
          <a:p>
            <a:r>
              <a:rPr lang="en-US"/>
              <a:t>And you can modify this algorithm for your work.</a:t>
            </a:r>
          </a:p>
          <a:p>
            <a:r>
              <a:rPr lang="en-US"/>
              <a:t>One the most efficient algorithm for that is called Levialdi’s Shrink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00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AEAC96F-CD90-D34B-BD09-CB1E19828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18071" r="1" b="80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FF1F8564-AD64-4A4D-8634-C7B63EAE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Levialdi’s Shrink algorithm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F485FF-0951-0141-BB99-F12693FC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That algorithm can start any corner of the image.</a:t>
            </a:r>
          </a:p>
          <a:p>
            <a:r>
              <a:rPr lang="en-US" dirty="0"/>
              <a:t>And checking conditions for every pixel(iterations). </a:t>
            </a:r>
          </a:p>
          <a:p>
            <a:r>
              <a:rPr lang="en-US" dirty="0"/>
              <a:t>If a pixel right for the condition algorithm erase to 0 or 1 .</a:t>
            </a:r>
          </a:p>
          <a:p>
            <a:r>
              <a:rPr lang="en-US" dirty="0"/>
              <a:t>If iteration catches a pixel whose 8 neighbors are zero.</a:t>
            </a:r>
          </a:p>
          <a:p>
            <a:r>
              <a:rPr lang="en-US" dirty="0"/>
              <a:t>That means this point was a component in that picture.</a:t>
            </a:r>
          </a:p>
          <a:p>
            <a:r>
              <a:rPr lang="en-US" dirty="0"/>
              <a:t>For this way we can find the number of components in a picture.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38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F662D7C-D303-4649-8CDE-5ECBB28E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My code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0824B-DA20-CB40-AF82-7F249FA9A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of </a:t>
            </a:r>
            <a:r>
              <a:rPr lang="en-US" dirty="0" err="1"/>
              <a:t>tkinter</a:t>
            </a:r>
            <a:r>
              <a:rPr lang="en-US" dirty="0"/>
              <a:t> for GUI</a:t>
            </a:r>
          </a:p>
          <a:p>
            <a:r>
              <a:rPr lang="en-US" dirty="0"/>
              <a:t>Library of PILLOW for Image processing</a:t>
            </a:r>
          </a:p>
          <a:p>
            <a:r>
              <a:rPr lang="en-US" dirty="0"/>
              <a:t>I took the image as input from user. And user can select the image from file explorer.</a:t>
            </a:r>
          </a:p>
          <a:p>
            <a:r>
              <a:rPr lang="en-US" dirty="0"/>
              <a:t>I started the </a:t>
            </a:r>
            <a:r>
              <a:rPr lang="en-US" dirty="0" err="1"/>
              <a:t>Levialdi’s</a:t>
            </a:r>
            <a:r>
              <a:rPr lang="en-US" dirty="0"/>
              <a:t> algorithm from bottom left corner.</a:t>
            </a:r>
          </a:p>
          <a:p>
            <a:r>
              <a:rPr lang="en-US" dirty="0"/>
              <a:t>After the selection of image user can see binary format of the image or insert it to </a:t>
            </a:r>
            <a:r>
              <a:rPr lang="en-US" dirty="0" err="1"/>
              <a:t>levialdi’s</a:t>
            </a:r>
            <a:r>
              <a:rPr lang="en-US" dirty="0"/>
              <a:t> algorithm and watch the iterations or get the information of number of components and number of iterations for the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90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DDA5009-271D-E343-83ED-FAE9876F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416541" cy="3429000"/>
          </a:xfrm>
          <a:prstGeom prst="rect">
            <a:avLst/>
          </a:prstGeo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41CF05E-846B-0C4C-AF7A-9D3DEC5C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31" y="1"/>
            <a:ext cx="5403868" cy="3429000"/>
          </a:xfrm>
          <a:prstGeom prst="rect">
            <a:avLst/>
          </a:prstGeom>
        </p:spPr>
      </p:pic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2AF315C-60A3-F445-8F5F-570E4E479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5385631" cy="3428999"/>
          </a:xfrm>
          <a:prstGeom prst="rect">
            <a:avLst/>
          </a:prstGeom>
        </p:spPr>
      </p:pic>
      <p:pic>
        <p:nvPicPr>
          <p:cNvPr id="11" name="Resim 10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6768348-7491-7243-9223-56EE6B718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914" y="3429000"/>
            <a:ext cx="6111086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29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EF6606E-A2F2-AF4F-AB8B-A61E757E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3"/>
            <a:ext cx="5408779" cy="3428999"/>
          </a:xfrm>
          <a:prstGeom prst="rect">
            <a:avLst/>
          </a:prstGeo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88FAEC5-0A1D-ED4A-942F-24DEAE34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053" y="3429002"/>
            <a:ext cx="5413695" cy="3428999"/>
          </a:xfrm>
          <a:prstGeom prst="rect">
            <a:avLst/>
          </a:prstGeom>
        </p:spPr>
      </p:pic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D428532-9268-4648-96E5-F38920D66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306" y="0"/>
            <a:ext cx="5413694" cy="3429000"/>
          </a:xfrm>
          <a:prstGeom prst="rect">
            <a:avLst/>
          </a:prstGeom>
        </p:spPr>
      </p:pic>
      <p:pic>
        <p:nvPicPr>
          <p:cNvPr id="11" name="Resim 10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38390D6-C988-6A49-92F3-970DF6F52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19" y="3429004"/>
            <a:ext cx="5398949" cy="342899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5E8FE4D3-B43F-BA42-8204-B1BB90B1D698}"/>
              </a:ext>
            </a:extLst>
          </p:cNvPr>
          <p:cNvSpPr txBox="1"/>
          <p:nvPr/>
        </p:nvSpPr>
        <p:spPr>
          <a:xfrm>
            <a:off x="5834775" y="207823"/>
            <a:ext cx="5224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67822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364</Words>
  <Application>Microsoft Macintosh PowerPoint</Application>
  <PresentationFormat>Geniş ekran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Paket</vt:lpstr>
      <vt:lpstr>Bınary ımage processıng</vt:lpstr>
      <vt:lpstr>What ıs the problem?</vt:lpstr>
      <vt:lpstr>How we can use a dıgıtal ımage?</vt:lpstr>
      <vt:lpstr>PowerPoint Sunusu</vt:lpstr>
      <vt:lpstr>For Processing…</vt:lpstr>
      <vt:lpstr>Levialdi’s Shrink algorithm</vt:lpstr>
      <vt:lpstr>My code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Bınary ımage processıng</dc:title>
  <dc:creator>Ertuğrul Yılmaz</dc:creator>
  <cp:lastModifiedBy>Ertuğrul Yılmaz</cp:lastModifiedBy>
  <cp:revision>3</cp:revision>
  <dcterms:created xsi:type="dcterms:W3CDTF">2019-03-04T23:22:55Z</dcterms:created>
  <dcterms:modified xsi:type="dcterms:W3CDTF">2019-03-04T23:47:37Z</dcterms:modified>
</cp:coreProperties>
</file>