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386e9075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386e9075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386e9075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386e9075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386e9075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386e9075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386e9075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386e9075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hDog - Asistente Canino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650" y="2465275"/>
            <a:ext cx="2285907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1345150"/>
            <a:ext cx="7688700" cy="29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Consiste en una app que conecta dueño de perros con personas que pueden dar asistencia tú perros de diferentes maneras como: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4300"/>
              <a:t>Pasear </a:t>
            </a:r>
            <a:endParaRPr b="1"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4300"/>
              <a:t>Bañar</a:t>
            </a:r>
            <a:endParaRPr b="1"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4300"/>
              <a:t>Transportar </a:t>
            </a:r>
            <a:endParaRPr b="1"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4300"/>
              <a:t>Entrenar</a:t>
            </a:r>
            <a:endParaRPr b="1"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4300"/>
              <a:t>Otra cosa relacionada a peros, basta entrar en contacto con el asistente</a:t>
            </a:r>
            <a:endParaRPr b="1" sz="4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383250" y="2103850"/>
            <a:ext cx="346200" cy="213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83250" y="2506150"/>
            <a:ext cx="346200" cy="2130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383250" y="3713025"/>
            <a:ext cx="346200" cy="213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383250" y="3333025"/>
            <a:ext cx="346200" cy="2130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383250" y="2908438"/>
            <a:ext cx="346200" cy="213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que intenta resolver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I</a:t>
            </a:r>
            <a:r>
              <a:rPr b="1" lang="es" sz="1600"/>
              <a:t>nformación demasiado dispersa en internet</a:t>
            </a:r>
            <a:r>
              <a:rPr lang="es" sz="1600"/>
              <a:t> - grupos informales de Facebook, anuncios en sitios de clasificados, etc.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/>
              <a:t>Confíe en el cuidador de su perro </a:t>
            </a:r>
            <a:r>
              <a:rPr lang="es" sz="1600"/>
              <a:t>- a través de un sistema de revisión de usuarios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qué la aplicación es innovadora y cuál es el elemento diferenciador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331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Modelo de suscripción - </a:t>
            </a:r>
            <a:r>
              <a:rPr lang="es" sz="1600"/>
              <a:t>somos cada vez más testigos de la dependencia que tenemos de los diferentes servicios de suscripción y de la comodidad que esto brinda a nuestra vida diaria.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600"/>
              <a:t>Revisión entre pares -</a:t>
            </a:r>
            <a:r>
              <a:rPr lang="es" sz="1600"/>
              <a:t> sistema para revisar a los usuarios con los ayudantes, también con un perfil de cada ayudante con su información básica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3410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similares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32772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es" sz="1500"/>
              <a:t>DogHero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es" sz="1500"/>
              <a:t>PetAnjo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es" sz="1500"/>
              <a:t>Wag </a:t>
            </a:r>
            <a:endParaRPr b="1" sz="1500"/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00" y="948875"/>
            <a:ext cx="4399200" cy="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Plataforma en la que se va a construir: 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701850" y="2078875"/>
            <a:ext cx="3277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es" sz="1500"/>
              <a:t>Android</a:t>
            </a:r>
            <a:endParaRPr b="1" sz="1500"/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4701850" y="2676175"/>
            <a:ext cx="4399200" cy="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 de comercialización: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701850" y="3550075"/>
            <a:ext cx="32772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es" sz="1500"/>
              <a:t>Servicio de suscripción mensual - </a:t>
            </a:r>
            <a:r>
              <a:rPr lang="es" sz="1500"/>
              <a:t>diferentes paquetes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