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itchFamily="2" charset="0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86e907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86e9075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86e9075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86e9075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86e9075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86e9075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86e9075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86e9075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hDog - Asistente Canino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650" y="2465275"/>
            <a:ext cx="2285907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B3D749-7FDB-0B49-BBDC-80F2C62C98BB}"/>
              </a:ext>
            </a:extLst>
          </p:cNvPr>
          <p:cNvSpPr txBox="1"/>
          <p:nvPr/>
        </p:nvSpPr>
        <p:spPr>
          <a:xfrm>
            <a:off x="389614" y="3442914"/>
            <a:ext cx="4277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Consiste en una app que conecta dueño de perros con personas que pueden dar asistencia tú perros de diferentes maneras : Pasear, Bañar, Transportar, Entrenar y otras cosas relacionadas com peros.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1345150"/>
            <a:ext cx="7688700" cy="29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dirty="0"/>
              <a:t>Consiste en una app que conecta dueño de perros con personas que pueden dar asistencia tú perros de diferentes maneras como:</a:t>
            </a:r>
            <a:endParaRPr sz="4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 b="1" dirty="0"/>
              <a:t>Pasear </a:t>
            </a:r>
            <a:endParaRPr sz="4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 b="1" dirty="0"/>
              <a:t>Bañar</a:t>
            </a:r>
            <a:endParaRPr sz="4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 b="1" dirty="0"/>
              <a:t>Transportar </a:t>
            </a:r>
            <a:endParaRPr sz="4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 b="1" dirty="0"/>
              <a:t>Entrenar</a:t>
            </a:r>
            <a:endParaRPr sz="43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 b="1" dirty="0"/>
              <a:t>Otra cosa relacionada a peros, basta entrar en contacto con el asistente</a:t>
            </a:r>
            <a:endParaRPr sz="43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383250" y="2103850"/>
            <a:ext cx="346200" cy="213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83250" y="2506150"/>
            <a:ext cx="346200" cy="213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83250" y="3713025"/>
            <a:ext cx="346200" cy="213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250" y="3333025"/>
            <a:ext cx="346200" cy="213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3250" y="2908438"/>
            <a:ext cx="346200" cy="213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que intenta resolver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</a:t>
            </a:r>
            <a:r>
              <a:rPr lang="es" sz="1600" b="1"/>
              <a:t>nformación demasiado dispersa en internet</a:t>
            </a:r>
            <a:r>
              <a:rPr lang="es" sz="1600"/>
              <a:t> - grupos informales de Facebook, anuncios en sitios de clasificados, etc.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b="1"/>
              <a:t>Confíe en el cuidador de su perro </a:t>
            </a:r>
            <a:r>
              <a:rPr lang="es" sz="1600"/>
              <a:t>- a través de un sistema de revisión de usuarios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qué la aplicación es innovadora y cuál es el elemento diferenciador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331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Modelo de suscripción - </a:t>
            </a:r>
            <a:r>
              <a:rPr lang="es" sz="1600"/>
              <a:t>somos cada vez más testigos de la dependencia que tenemos de los diferentes servicios de suscripción y de la comodidad que esto brinda a nuestra vida diaria.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b="1"/>
              <a:t>Revisión entre pares -</a:t>
            </a:r>
            <a:r>
              <a:rPr lang="es" sz="1600"/>
              <a:t> sistema para revisar a los usuarios con los ayudantes, también con un perfil de cada ayudante con su información básica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410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similares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2772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/>
              <a:t>DogHero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/>
              <a:t>PetAnjo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/>
              <a:t>Wag </a:t>
            </a:r>
            <a:endParaRPr sz="1500" b="1"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0" y="948875"/>
            <a:ext cx="43992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en la que se va a construir: 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701850" y="2078875"/>
            <a:ext cx="327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/>
              <a:t>Android</a:t>
            </a:r>
            <a:endParaRPr sz="1500" b="1"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701850" y="2676175"/>
            <a:ext cx="43992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de comercialización: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701850" y="3550075"/>
            <a:ext cx="32772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/>
              <a:t>Servicio de suscripción mensual - </a:t>
            </a:r>
            <a:r>
              <a:rPr lang="es" sz="1500"/>
              <a:t>diferentes paquetes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Apresentação no Ecrã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Lato</vt:lpstr>
      <vt:lpstr>Comfortaa</vt:lpstr>
      <vt:lpstr>Raleway</vt:lpstr>
      <vt:lpstr>Streamline</vt:lpstr>
      <vt:lpstr>hDog - Asistente Canino</vt:lpstr>
      <vt:lpstr>Apresentação do PowerPoint</vt:lpstr>
      <vt:lpstr>Problema que intenta resolver</vt:lpstr>
      <vt:lpstr>Por qué la aplicación es innovadora y cuál es el elemento diferenciador</vt:lpstr>
      <vt:lpstr>Aplicaciones similares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hDog - Asistente Canino</dc:title>
  <cp:lastModifiedBy>Francisco José Lousada Soares Nogueira Rodrigues</cp:lastModifiedBy>
  <cp:revision>1</cp:revision>
  <dcterms:modified xsi:type="dcterms:W3CDTF">2021-10-28T12:55:04Z</dcterms:modified>
</cp:coreProperties>
</file>