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32EAA-95DB-4938-B711-93B0CCA7A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SAE 15 :Traitement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B08FE2-3FB2-4B4E-8D5E-4DB796446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Cas a </a:t>
            </a:r>
            <a:r>
              <a:rPr lang="fr-FR" dirty="0" err="1"/>
              <a:t>traité:Votre</a:t>
            </a:r>
            <a:r>
              <a:rPr lang="fr-FR" dirty="0"/>
              <a:t> administrateur réseau vous a fait remarquer une défaillance sur le réseau en </a:t>
            </a:r>
            <a:br>
              <a:rPr lang="fr-FR" dirty="0"/>
            </a:br>
            <a:r>
              <a:rPr lang="fr-FR" dirty="0"/>
              <a:t>Inde, il semble qu’il est 2 activités suspectes !! </a:t>
            </a:r>
            <a:br>
              <a:rPr lang="fr-FR" dirty="0"/>
            </a:br>
            <a:r>
              <a:rPr lang="fr-FR" dirty="0"/>
              <a:t>Mais pourquoi ? </a:t>
            </a:r>
            <a:br>
              <a:rPr lang="fr-FR" dirty="0"/>
            </a:br>
            <a:r>
              <a:rPr lang="fr-FR" dirty="0"/>
              <a:t>Il vous demande de creuser pour identifier le problème </a:t>
            </a:r>
            <a:r>
              <a:rPr lang="fr-FR" dirty="0" err="1"/>
              <a:t>grace</a:t>
            </a:r>
            <a:r>
              <a:rPr lang="fr-FR" dirty="0"/>
              <a:t> a </a:t>
            </a:r>
            <a:r>
              <a:rPr lang="fr-FR" dirty="0" err="1"/>
              <a:t>excel</a:t>
            </a:r>
            <a:r>
              <a:rPr lang="fr-FR" dirty="0"/>
              <a:t> et python</a:t>
            </a:r>
          </a:p>
        </p:txBody>
      </p:sp>
    </p:spTree>
    <p:extLst>
      <p:ext uri="{BB962C8B-B14F-4D97-AF65-F5344CB8AC3E}">
        <p14:creationId xmlns:p14="http://schemas.microsoft.com/office/powerpoint/2010/main" val="95740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0B26B-2964-4539-AC96-811247B4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fichier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67E05D5-F3F2-45A2-99CD-ACB9E6DC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1834166"/>
            <a:ext cx="10406779" cy="50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0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370FF-525E-446E-8631-631CB6E0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Tansformation</a:t>
            </a:r>
            <a:r>
              <a:rPr lang="fr-FR" dirty="0"/>
              <a:t> en csv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16D2D7B-7071-4001-AF9B-02D1D2267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1834166"/>
            <a:ext cx="9974979" cy="51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8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FD23-2242-473E-90D7-5D6F4A23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code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BB8AD53-828A-4172-89BE-1742C2391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694" y="2983545"/>
            <a:ext cx="654458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FD659-DBF9-4703-9356-64C99AFA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résultat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97DF14-1341-44CA-B139-10BD85F8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603" y="2336800"/>
            <a:ext cx="652076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023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</TotalTime>
  <Words>62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SAE 15 :Traitement de données</vt:lpstr>
      <vt:lpstr>Le fichier</vt:lpstr>
      <vt:lpstr>Tansformation en csv</vt:lpstr>
      <vt:lpstr>Le code</vt:lpstr>
      <vt:lpstr>Le résultat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15 :Traitement de données</dc:title>
  <dc:creator>admin</dc:creator>
  <cp:lastModifiedBy>admin</cp:lastModifiedBy>
  <cp:revision>2</cp:revision>
  <dcterms:created xsi:type="dcterms:W3CDTF">2022-01-19T08:35:52Z</dcterms:created>
  <dcterms:modified xsi:type="dcterms:W3CDTF">2022-01-19T09:01:32Z</dcterms:modified>
</cp:coreProperties>
</file>