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4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65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9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60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1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7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4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3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8F115E-8489-4820-BEF7-744F33A13F5C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AD7532-B72E-49E9-9A1D-5E14AC4819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4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26E78-8E95-4148-93D1-53379B14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830" y="2342456"/>
            <a:ext cx="3266982" cy="82731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Wingdings" panose="05000000000000000000" pitchFamily="2" charset="2"/>
              </a:rPr>
              <a:t>火車時刻表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E8851D-01FE-4FE2-A95A-04D3FC2A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1868" y="4412202"/>
            <a:ext cx="1127464" cy="591614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柳承豪</a:t>
            </a:r>
          </a:p>
        </p:txBody>
      </p:sp>
    </p:spTree>
    <p:extLst>
      <p:ext uri="{BB962C8B-B14F-4D97-AF65-F5344CB8AC3E}">
        <p14:creationId xmlns:p14="http://schemas.microsoft.com/office/powerpoint/2010/main" val="255063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F762E-9C47-461E-BE0D-546CE73A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295" y="514395"/>
            <a:ext cx="7261935" cy="7696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抵達車站部分也是同樣做法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E2F4BB7-999B-4458-B5D2-3E38FAB01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886" y="1384916"/>
            <a:ext cx="10622209" cy="49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56FBF-4E4B-4DA0-A433-D38F8AB4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794" y="1100831"/>
            <a:ext cx="9307349" cy="62765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所需時間部份可以填入時間算出中間搭乘時間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C790E1-C1D0-4CEF-8E11-9DED9D459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94" y="1863762"/>
            <a:ext cx="4396627" cy="184672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132252-282F-4B5C-BB3C-E1A10C1CD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41" y="1843426"/>
            <a:ext cx="4587638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FD71F1-0465-4078-9493-FD97A4443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39" y="4176944"/>
            <a:ext cx="5037257" cy="188230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628B904-E51F-44D3-9C59-D08A902A9D2F}"/>
              </a:ext>
            </a:extLst>
          </p:cNvPr>
          <p:cNvCxnSpPr/>
          <p:nvPr/>
        </p:nvCxnSpPr>
        <p:spPr>
          <a:xfrm>
            <a:off x="5672425" y="2681056"/>
            <a:ext cx="3965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7BE87B0-1858-4B26-BDDD-BBB6FF2F0570}"/>
              </a:ext>
            </a:extLst>
          </p:cNvPr>
          <p:cNvSpPr txBox="1"/>
          <p:nvPr/>
        </p:nvSpPr>
        <p:spPr>
          <a:xfrm>
            <a:off x="3990891" y="384576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點擊右邊按鈕後出現計算過的時間</a:t>
            </a:r>
          </a:p>
        </p:txBody>
      </p:sp>
    </p:spTree>
    <p:extLst>
      <p:ext uri="{BB962C8B-B14F-4D97-AF65-F5344CB8AC3E}">
        <p14:creationId xmlns:p14="http://schemas.microsoft.com/office/powerpoint/2010/main" val="266392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9EDA8-EC9E-4D99-909A-FA3E1B02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896645"/>
            <a:ext cx="9974950" cy="8407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使用到的資料及圖片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03929-7AD4-42F1-988E-F1C0E49C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r>
              <a:rPr lang="en-US" altLang="zh-TW" dirty="0"/>
              <a:t>:https://zh.lovepik.com/download/detail/828762845?byso=1&amp;type=</a:t>
            </a:r>
          </a:p>
          <a:p>
            <a:r>
              <a:rPr lang="zh-TW" altLang="en-US" dirty="0"/>
              <a:t>時刻表資料</a:t>
            </a:r>
            <a:r>
              <a:rPr lang="en-US" altLang="zh-TW" dirty="0"/>
              <a:t>:https://www.railway.gov.tw/tra-tip-web/tip/tip00C/tipC21/view?proCode=8ae4cac3756b7b41017572e9077f1790&amp;subCode=8ae4cac3756b7b41017573e352ae18f8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80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83E09-B1D2-40DF-B179-54C81AA0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57" y="2805344"/>
            <a:ext cx="10081482" cy="787449"/>
          </a:xfrm>
        </p:spPr>
        <p:txBody>
          <a:bodyPr/>
          <a:lstStyle/>
          <a:p>
            <a:r>
              <a:rPr lang="zh-TW" altLang="en-US" dirty="0"/>
              <a:t>謝謝收看</a:t>
            </a:r>
          </a:p>
        </p:txBody>
      </p:sp>
    </p:spTree>
    <p:extLst>
      <p:ext uri="{BB962C8B-B14F-4D97-AF65-F5344CB8AC3E}">
        <p14:creationId xmlns:p14="http://schemas.microsoft.com/office/powerpoint/2010/main" val="31214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5A682-F6A3-470A-8E47-1579D8C7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380" y="842557"/>
            <a:ext cx="2711240" cy="737668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網頁使用到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38B0DA-57AE-4814-9AF8-D30811AB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55" y="1845734"/>
            <a:ext cx="4266090" cy="4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C53D5-5042-4AA6-854C-0A97D69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32" y="337100"/>
            <a:ext cx="1846556" cy="67204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Wingdings" panose="05000000000000000000" pitchFamily="2" charset="2"/>
              </a:rPr>
              <a:t>主畫面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1C1D8A-3925-402C-8A2D-85BB56FD8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36" y="1009140"/>
            <a:ext cx="9800948" cy="5332757"/>
          </a:xfrm>
        </p:spPr>
      </p:pic>
    </p:spTree>
    <p:extLst>
      <p:ext uri="{BB962C8B-B14F-4D97-AF65-F5344CB8AC3E}">
        <p14:creationId xmlns:p14="http://schemas.microsoft.com/office/powerpoint/2010/main" val="1169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C53D5-5042-4AA6-854C-0A97D69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32" y="337100"/>
            <a:ext cx="1846556" cy="67204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Wingdings" panose="05000000000000000000" pitchFamily="2" charset="2"/>
              </a:rPr>
              <a:t>主畫面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1C1D8A-3925-402C-8A2D-85BB56FD8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36" y="1009140"/>
            <a:ext cx="9800948" cy="533275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234020-BCE9-4EC4-B5E8-EA1FB35973A2}"/>
              </a:ext>
            </a:extLst>
          </p:cNvPr>
          <p:cNvSpPr/>
          <p:nvPr/>
        </p:nvSpPr>
        <p:spPr>
          <a:xfrm>
            <a:off x="5288132" y="2558988"/>
            <a:ext cx="1343487" cy="85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C4BCFB-C349-4F52-9F83-B4C960148F27}"/>
              </a:ext>
            </a:extLst>
          </p:cNvPr>
          <p:cNvSpPr/>
          <p:nvPr/>
        </p:nvSpPr>
        <p:spPr>
          <a:xfrm>
            <a:off x="5288132" y="3658266"/>
            <a:ext cx="1343487" cy="85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8EB175A-20EE-42C0-88B8-A622FC68D76A}"/>
              </a:ext>
            </a:extLst>
          </p:cNvPr>
          <p:cNvCxnSpPr/>
          <p:nvPr/>
        </p:nvCxnSpPr>
        <p:spPr>
          <a:xfrm>
            <a:off x="6631619" y="2986226"/>
            <a:ext cx="9232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05FD03F-040C-4244-8D69-848186461C9D}"/>
              </a:ext>
            </a:extLst>
          </p:cNvPr>
          <p:cNvCxnSpPr>
            <a:cxnSpLocks/>
          </p:cNvCxnSpPr>
          <p:nvPr/>
        </p:nvCxnSpPr>
        <p:spPr>
          <a:xfrm flipV="1">
            <a:off x="6631619" y="2986226"/>
            <a:ext cx="923278" cy="1215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053C72-7845-40EB-B918-46D1CC23AF52}"/>
              </a:ext>
            </a:extLst>
          </p:cNvPr>
          <p:cNvSpPr txBox="1"/>
          <p:nvPr/>
        </p:nvSpPr>
        <p:spPr>
          <a:xfrm>
            <a:off x="7505214" y="2801559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按鈕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選擇列車的行駛方向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          點擊後前往相關頁面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2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9E5C9-08A1-46CE-B082-0525830E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882" y="972105"/>
            <a:ext cx="5095782" cy="672040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Wingdings" panose="05000000000000000000" pitchFamily="2" charset="2"/>
              </a:rPr>
              <a:t>北上和南下車站的頁面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1AF31B-D59F-4ACF-9B43-1FB64CCA0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" y="1920096"/>
            <a:ext cx="5393884" cy="283693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F4B39F-6347-46EE-A581-65CAF6C1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27" y="1920096"/>
            <a:ext cx="5393884" cy="29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7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13260-49DD-4482-B4AB-49B12D3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34FF05-D9FD-4B17-8F63-4A56CA25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" y="286603"/>
            <a:ext cx="11555616" cy="60777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6C756-CFCE-477B-824B-74F5ABFBF613}"/>
              </a:ext>
            </a:extLst>
          </p:cNvPr>
          <p:cNvSpPr/>
          <p:nvPr/>
        </p:nvSpPr>
        <p:spPr>
          <a:xfrm>
            <a:off x="1097280" y="390618"/>
            <a:ext cx="1530510" cy="754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E4F2D1-0287-4368-85A4-67AC9E14F2D1}"/>
              </a:ext>
            </a:extLst>
          </p:cNvPr>
          <p:cNvSpPr/>
          <p:nvPr/>
        </p:nvSpPr>
        <p:spPr>
          <a:xfrm>
            <a:off x="10217310" y="286603"/>
            <a:ext cx="1530510" cy="754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579DDB-D85A-461D-863E-5CDD4872BBA8}"/>
              </a:ext>
            </a:extLst>
          </p:cNvPr>
          <p:cNvSpPr/>
          <p:nvPr/>
        </p:nvSpPr>
        <p:spPr>
          <a:xfrm>
            <a:off x="1244945" y="2072494"/>
            <a:ext cx="1113260" cy="63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40967A-2769-47BF-AA98-09C3CBAD6978}"/>
              </a:ext>
            </a:extLst>
          </p:cNvPr>
          <p:cNvSpPr/>
          <p:nvPr/>
        </p:nvSpPr>
        <p:spPr>
          <a:xfrm>
            <a:off x="1244945" y="5008485"/>
            <a:ext cx="1113260" cy="63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465BD-BF09-45A3-B3C9-323D2F819EEB}"/>
              </a:ext>
            </a:extLst>
          </p:cNvPr>
          <p:cNvSpPr txBox="1"/>
          <p:nvPr/>
        </p:nvSpPr>
        <p:spPr>
          <a:xfrm>
            <a:off x="2663688" y="479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標題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6EB008-4088-4DFE-A83D-DA9DFC2790E6}"/>
              </a:ext>
            </a:extLst>
          </p:cNvPr>
          <p:cNvSpPr txBox="1"/>
          <p:nvPr/>
        </p:nvSpPr>
        <p:spPr>
          <a:xfrm>
            <a:off x="8096217" y="39061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切換北上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南下按鈕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C9FF245-3187-4341-9BDD-3F91584BA988}"/>
              </a:ext>
            </a:extLst>
          </p:cNvPr>
          <p:cNvCxnSpPr>
            <a:cxnSpLocks/>
          </p:cNvCxnSpPr>
          <p:nvPr/>
        </p:nvCxnSpPr>
        <p:spPr>
          <a:xfrm flipV="1">
            <a:off x="2358205" y="1737360"/>
            <a:ext cx="527038" cy="335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43D628F-2A5E-4B7D-819F-C8D9F3792355}"/>
              </a:ext>
            </a:extLst>
          </p:cNvPr>
          <p:cNvSpPr txBox="1"/>
          <p:nvPr/>
        </p:nvSpPr>
        <p:spPr>
          <a:xfrm>
            <a:off x="2885243" y="150095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縣市按鈕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點擊後出現車站</a:t>
            </a:r>
          </a:p>
        </p:txBody>
      </p:sp>
    </p:spTree>
    <p:extLst>
      <p:ext uri="{BB962C8B-B14F-4D97-AF65-F5344CB8AC3E}">
        <p14:creationId xmlns:p14="http://schemas.microsoft.com/office/powerpoint/2010/main" val="68477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BA70D-3ECB-405D-A0E7-D9204134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59651C-7E5F-41B0-8E78-7C6C8752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9" y="286603"/>
            <a:ext cx="11198501" cy="609382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680D4F-9181-47E4-8121-AC95C51DE16E}"/>
              </a:ext>
            </a:extLst>
          </p:cNvPr>
          <p:cNvSpPr/>
          <p:nvPr/>
        </p:nvSpPr>
        <p:spPr>
          <a:xfrm>
            <a:off x="665825" y="4101484"/>
            <a:ext cx="5539666" cy="1278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DBB5D0-E839-4B8C-A0DD-380DD84D6986}"/>
              </a:ext>
            </a:extLst>
          </p:cNvPr>
          <p:cNvSpPr txBox="1"/>
          <p:nvPr/>
        </p:nvSpPr>
        <p:spPr>
          <a:xfrm>
            <a:off x="2242422" y="42825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*選擇縣市點下後出現車站</a:t>
            </a:r>
          </a:p>
        </p:txBody>
      </p:sp>
    </p:spTree>
    <p:extLst>
      <p:ext uri="{BB962C8B-B14F-4D97-AF65-F5344CB8AC3E}">
        <p14:creationId xmlns:p14="http://schemas.microsoft.com/office/powerpoint/2010/main" val="20091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3DA64-CD17-47B9-AA0C-4DE631CB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8C5F19-0057-4E21-AAE6-4E90F574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7" y="286603"/>
            <a:ext cx="11608416" cy="609644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67FE4B-6847-4214-A4BC-C6C0F4D3E112}"/>
              </a:ext>
            </a:extLst>
          </p:cNvPr>
          <p:cNvSpPr/>
          <p:nvPr/>
        </p:nvSpPr>
        <p:spPr>
          <a:xfrm>
            <a:off x="896645" y="4687410"/>
            <a:ext cx="772357" cy="541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904648-80D3-4380-93A1-4B56BF01A5B4}"/>
              </a:ext>
            </a:extLst>
          </p:cNvPr>
          <p:cNvSpPr/>
          <p:nvPr/>
        </p:nvSpPr>
        <p:spPr>
          <a:xfrm>
            <a:off x="7581530" y="1660124"/>
            <a:ext cx="2840854" cy="2583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15E2181-995A-4E97-8ECC-117965BAE150}"/>
              </a:ext>
            </a:extLst>
          </p:cNvPr>
          <p:cNvCxnSpPr>
            <a:cxnSpLocks/>
          </p:cNvCxnSpPr>
          <p:nvPr/>
        </p:nvCxnSpPr>
        <p:spPr>
          <a:xfrm flipV="1">
            <a:off x="1771096" y="2905218"/>
            <a:ext cx="5678749" cy="1766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F40958-573E-47E1-9453-A6E1A2DB943A}"/>
              </a:ext>
            </a:extLst>
          </p:cNvPr>
          <p:cNvSpPr txBox="1"/>
          <p:nvPr/>
        </p:nvSpPr>
        <p:spPr>
          <a:xfrm>
            <a:off x="3207799" y="424352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點擊後右邊出現列車到站時間</a:t>
            </a:r>
          </a:p>
        </p:txBody>
      </p:sp>
    </p:spTree>
    <p:extLst>
      <p:ext uri="{BB962C8B-B14F-4D97-AF65-F5344CB8AC3E}">
        <p14:creationId xmlns:p14="http://schemas.microsoft.com/office/powerpoint/2010/main" val="28519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3DA64-CD17-47B9-AA0C-4DE631CB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8C5F19-0057-4E21-AAE6-4E90F574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7" y="286603"/>
            <a:ext cx="11608416" cy="6096442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27E6A4-C4D4-4A3B-AF0D-327787D22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51" y="2522562"/>
            <a:ext cx="3101895" cy="3665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A4227B9-6AB3-43BD-A084-C5680CE3C5DB}"/>
              </a:ext>
            </a:extLst>
          </p:cNvPr>
          <p:cNvCxnSpPr/>
          <p:nvPr/>
        </p:nvCxnSpPr>
        <p:spPr>
          <a:xfrm>
            <a:off x="8114190" y="2459115"/>
            <a:ext cx="266330" cy="275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7723C3-7ABD-42D2-83A3-705ACCD3708C}"/>
              </a:ext>
            </a:extLst>
          </p:cNvPr>
          <p:cNvSpPr txBox="1"/>
          <p:nvPr/>
        </p:nvSpPr>
        <p:spPr>
          <a:xfrm>
            <a:off x="8893522" y="202763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可以選擇想要利用的時間</a:t>
            </a:r>
          </a:p>
        </p:txBody>
      </p:sp>
    </p:spTree>
    <p:extLst>
      <p:ext uri="{BB962C8B-B14F-4D97-AF65-F5344CB8AC3E}">
        <p14:creationId xmlns:p14="http://schemas.microsoft.com/office/powerpoint/2010/main" val="23414476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156</Words>
  <Application>Microsoft Office PowerPoint</Application>
  <PresentationFormat>寬螢幕</PresentationFormat>
  <Paragraphs>21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Calibri</vt:lpstr>
      <vt:lpstr>Calibri Light</vt:lpstr>
      <vt:lpstr>Wingdings</vt:lpstr>
      <vt:lpstr>回顧</vt:lpstr>
      <vt:lpstr>火車時刻表</vt:lpstr>
      <vt:lpstr>PowerPoint 簡報</vt:lpstr>
      <vt:lpstr>主畫面</vt:lpstr>
      <vt:lpstr>主畫面</vt:lpstr>
      <vt:lpstr>北上和南下車站的頁面</vt:lpstr>
      <vt:lpstr>PowerPoint 簡報</vt:lpstr>
      <vt:lpstr>PowerPoint 簡報</vt:lpstr>
      <vt:lpstr>PowerPoint 簡報</vt:lpstr>
      <vt:lpstr>PowerPoint 簡報</vt:lpstr>
      <vt:lpstr>抵達車站部分也是同樣做法</vt:lpstr>
      <vt:lpstr>所需時間部份可以填入時間算出中間搭乘時間</vt:lpstr>
      <vt:lpstr>使用到的資料及圖片</vt:lpstr>
      <vt:lpstr>謝謝收看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火車時刻表</dc:title>
  <dc:creator>User</dc:creator>
  <cp:lastModifiedBy>User</cp:lastModifiedBy>
  <cp:revision>5</cp:revision>
  <dcterms:created xsi:type="dcterms:W3CDTF">2024-11-04T01:28:58Z</dcterms:created>
  <dcterms:modified xsi:type="dcterms:W3CDTF">2024-11-04T02:10:32Z</dcterms:modified>
</cp:coreProperties>
</file>