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0cea3a5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0cea3a5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0cea3a5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0cea3a5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0cea3a5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0cea3a5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cea3a5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cea3a5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cea3a5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cea3a5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cea3a5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0cea3a5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0cea3a5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0cea3a5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772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80950" y="1056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PRÉ-PRÁTICA V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1925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Introdução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Contextualização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1925" y="1395000"/>
            <a:ext cx="486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Edgard Macena Cabral  - 11820833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Iago Ferreira de Morais - 12610480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99750" y="475300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</a:rPr>
              <a:t>Instituto de Física de São Carlos - Laboratório Avançado de Física I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039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707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Métodos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\sum \tfrac{a}{ba}&#10;%ced8e54a-b654-415c-a0c0-c1896ddd2560"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00" y="1775125"/>
            <a:ext cx="6667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ctrTitle"/>
          </p:nvPr>
        </p:nvSpPr>
        <p:spPr>
          <a:xfrm>
            <a:off x="3095175" y="29425"/>
            <a:ext cx="29538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CONTEXTUALIZAÇÃO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ctrTitle"/>
          </p:nvPr>
        </p:nvSpPr>
        <p:spPr>
          <a:xfrm>
            <a:off x="2496575" y="29425"/>
            <a:ext cx="41508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ctrTitle"/>
          </p:nvPr>
        </p:nvSpPr>
        <p:spPr>
          <a:xfrm>
            <a:off x="3280950" y="294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MÉTODOS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type="ctrTitle"/>
          </p:nvPr>
        </p:nvSpPr>
        <p:spPr>
          <a:xfrm>
            <a:off x="2620425" y="29425"/>
            <a:ext cx="39033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1925" y="1395000"/>
            <a:ext cx="48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294E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0"/>
            <a:ext cx="9144000" cy="8772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3280950" y="105625"/>
            <a:ext cx="2582100" cy="5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PÓS-PRÁTICA I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51925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Introdução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Contextualização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51925" y="1395000"/>
            <a:ext cx="4860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Edgard  -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Iago Ferreira de Morais - 12610480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599750" y="475300"/>
            <a:ext cx="59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</a:rPr>
              <a:t>Instituto de Física de São Carlos - Laboratório Avançado de Física I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039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Revisão da Literatura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070750" y="2932450"/>
            <a:ext cx="281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Métodos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pt-BR" sz="1800">
                <a:latin typeface="Times New Roman"/>
                <a:ea typeface="Times New Roman"/>
                <a:cs typeface="Times New Roman"/>
                <a:sym typeface="Times New Roman"/>
              </a:rPr>
              <a:t>Resultados esperados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/>
          <p:nvPr/>
        </p:nvSpPr>
        <p:spPr>
          <a:xfrm rot="-5400000">
            <a:off x="-1783000" y="2974300"/>
            <a:ext cx="3870900" cy="110100"/>
          </a:xfrm>
          <a:prstGeom prst="rect">
            <a:avLst/>
          </a:prstGeom>
          <a:solidFill>
            <a:srgbClr val="01033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