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Times New Roman" panose="02020603050405020304" pitchFamily="18" charset="0"/>
              </a:rPr>
              <a:t>Дипломный проект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Разработка веб-приложения мониторинга успеваемости и аттестации для ИТ (филиал) ДГТУ в г. Волгодонске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4250" y="5589239"/>
            <a:ext cx="3409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Разработчик: Кухарь </a:t>
            </a:r>
          </a:p>
          <a:p>
            <a:pPr algn="ctr"/>
            <a:r>
              <a:rPr lang="ru-RU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Александр Александрович</a:t>
            </a:r>
          </a:p>
          <a:p>
            <a:pPr algn="ctr"/>
            <a:r>
              <a:rPr lang="ru-RU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г</a:t>
            </a:r>
            <a:r>
              <a:rPr lang="ru-RU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р.  ИСП-19</a:t>
            </a:r>
          </a:p>
          <a:p>
            <a:pPr algn="ctr"/>
            <a:r>
              <a:rPr lang="ru-RU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Руководитель: Ромашов Р.В.</a:t>
            </a:r>
            <a:endParaRPr lang="ru-RU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10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Описание интерфейса программного продукта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00" y="1826342"/>
            <a:ext cx="7498080" cy="40614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4000" y="1457010"/>
            <a:ext cx="5933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Страница просмотра личной ведомости студента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4505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Описание интерфейса программного продукта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00" y="1825200"/>
            <a:ext cx="7498080" cy="40614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4000" y="1457010"/>
            <a:ext cx="5881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Страница управления доступом администратора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6828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268760"/>
            <a:ext cx="842493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Во время выполнения данного дипломного проекта было разработано веб-приложения мониторинга успеваемости и аттестации для </a:t>
            </a:r>
            <a:r>
              <a:rPr lang="ru-RU" dirty="0" smtClean="0"/>
              <a:t>организации ИТ </a:t>
            </a:r>
            <a:r>
              <a:rPr lang="ru-RU" dirty="0"/>
              <a:t>(филиал) </a:t>
            </a:r>
            <a:r>
              <a:rPr lang="ru-RU" dirty="0" smtClean="0"/>
              <a:t>ДГТУ.</a:t>
            </a:r>
            <a:r>
              <a:rPr lang="en-US" dirty="0" smtClean="0"/>
              <a:t> </a:t>
            </a:r>
          </a:p>
          <a:p>
            <a:r>
              <a:rPr lang="ru-RU" dirty="0" smtClean="0"/>
              <a:t>Целью </a:t>
            </a:r>
            <a:r>
              <a:rPr lang="ru-RU" dirty="0"/>
              <a:t>дипломного проекта являлась разработка программного модуля для повышения эффективности деятельности учреждения ИТ (филиал) ДГТУ.</a:t>
            </a:r>
          </a:p>
          <a:p>
            <a:r>
              <a:rPr lang="ru-RU" dirty="0"/>
              <a:t>При реализации проекта были решены все поставленные задачи:</a:t>
            </a:r>
          </a:p>
          <a:p>
            <a:pPr lvl="0"/>
            <a:r>
              <a:rPr lang="ru-RU" dirty="0" smtClean="0"/>
              <a:t>- </a:t>
            </a:r>
            <a:r>
              <a:rPr lang="en-US" dirty="0" smtClean="0"/>
              <a:t> </a:t>
            </a:r>
            <a:r>
              <a:rPr lang="ru-RU" dirty="0" smtClean="0"/>
              <a:t>проведен </a:t>
            </a:r>
            <a:r>
              <a:rPr lang="ru-RU" dirty="0"/>
              <a:t>анализ предметной области;</a:t>
            </a:r>
          </a:p>
          <a:p>
            <a:pPr lvl="0"/>
            <a:r>
              <a:rPr lang="ru-RU" dirty="0" smtClean="0"/>
              <a:t>- </a:t>
            </a:r>
            <a:r>
              <a:rPr lang="en-US" dirty="0" smtClean="0"/>
              <a:t> </a:t>
            </a:r>
            <a:r>
              <a:rPr lang="ru-RU" dirty="0" smtClean="0"/>
              <a:t>определены </a:t>
            </a:r>
            <a:r>
              <a:rPr lang="ru-RU" dirty="0"/>
              <a:t>цели и задачи разрабатываемого программного модуля;</a:t>
            </a:r>
          </a:p>
          <a:p>
            <a:pPr marL="285750" lvl="0" indent="-285750">
              <a:buFontTx/>
              <a:buChar char="-"/>
            </a:pPr>
            <a:r>
              <a:rPr lang="ru-RU" dirty="0" smtClean="0"/>
              <a:t>проанализированы </a:t>
            </a:r>
            <a:r>
              <a:rPr lang="ru-RU" dirty="0"/>
              <a:t>все требования, предъявляемые к </a:t>
            </a:r>
            <a:r>
              <a:rPr lang="ru-RU" dirty="0" smtClean="0"/>
              <a:t>модулю</a:t>
            </a:r>
            <a:r>
              <a:rPr lang="en-US" dirty="0" smtClean="0"/>
              <a:t>;</a:t>
            </a:r>
            <a:r>
              <a:rPr lang="ru-RU" dirty="0" smtClean="0"/>
              <a:t>       </a:t>
            </a:r>
          </a:p>
          <a:p>
            <a:pPr marL="285750" lvl="0" indent="-285750">
              <a:buFontTx/>
              <a:buChar char="-"/>
            </a:pPr>
            <a:r>
              <a:rPr lang="ru-RU" dirty="0" smtClean="0"/>
              <a:t>выполнен анализ входных и выходных данных;</a:t>
            </a:r>
            <a:endParaRPr lang="en-US" dirty="0" smtClean="0"/>
          </a:p>
          <a:p>
            <a:pPr marL="285750" lvl="0" indent="-285750">
              <a:buFontTx/>
              <a:buChar char="-"/>
            </a:pPr>
            <a:r>
              <a:rPr lang="ru-RU" dirty="0" smtClean="0"/>
              <a:t>выбрана </a:t>
            </a:r>
            <a:r>
              <a:rPr lang="ru-RU" dirty="0"/>
              <a:t>архитектура программного </a:t>
            </a:r>
            <a:r>
              <a:rPr lang="ru-RU" dirty="0" smtClean="0"/>
              <a:t>продукта;</a:t>
            </a:r>
            <a:endParaRPr lang="en-US" dirty="0" smtClean="0"/>
          </a:p>
          <a:p>
            <a:pPr marL="285750" lvl="0" indent="-285750">
              <a:buFontTx/>
              <a:buChar char="-"/>
            </a:pPr>
            <a:r>
              <a:rPr lang="ru-RU" dirty="0" smtClean="0"/>
              <a:t>выбраны </a:t>
            </a:r>
            <a:r>
              <a:rPr lang="ru-RU" dirty="0"/>
              <a:t>инструментальные средства </a:t>
            </a:r>
            <a:r>
              <a:rPr lang="ru-RU" dirty="0" smtClean="0"/>
              <a:t>разработки;</a:t>
            </a:r>
            <a:endParaRPr lang="en-US" dirty="0" smtClean="0"/>
          </a:p>
          <a:p>
            <a:pPr marL="285750" lvl="0" indent="-285750">
              <a:buFontTx/>
              <a:buChar char="-"/>
            </a:pPr>
            <a:r>
              <a:rPr lang="ru-RU" dirty="0" smtClean="0"/>
              <a:t>разработана </a:t>
            </a:r>
            <a:r>
              <a:rPr lang="ru-RU" dirty="0"/>
              <a:t>базу </a:t>
            </a:r>
            <a:r>
              <a:rPr lang="ru-RU" dirty="0" smtClean="0"/>
              <a:t>данных;</a:t>
            </a:r>
            <a:endParaRPr lang="en-US" dirty="0" smtClean="0"/>
          </a:p>
          <a:p>
            <a:pPr marL="285750" lvl="0" indent="-285750">
              <a:buFontTx/>
              <a:buChar char="-"/>
            </a:pPr>
            <a:r>
              <a:rPr lang="ru-RU" dirty="0" smtClean="0"/>
              <a:t>разработан </a:t>
            </a:r>
            <a:r>
              <a:rPr lang="ru-RU" dirty="0"/>
              <a:t>пользовательский интерфейс для программного </a:t>
            </a:r>
            <a:r>
              <a:rPr lang="ru-RU" dirty="0" smtClean="0"/>
              <a:t>модуля;</a:t>
            </a:r>
            <a:endParaRPr lang="en-US" dirty="0" smtClean="0"/>
          </a:p>
          <a:p>
            <a:pPr marL="285750" lvl="0" indent="-285750">
              <a:buFontTx/>
              <a:buChar char="-"/>
            </a:pPr>
            <a:r>
              <a:rPr lang="ru-RU" dirty="0" smtClean="0"/>
              <a:t>выполнено </a:t>
            </a:r>
            <a:r>
              <a:rPr lang="ru-RU" dirty="0"/>
              <a:t>тестирование разработанного программного </a:t>
            </a:r>
            <a:r>
              <a:rPr lang="ru-RU" dirty="0" smtClean="0"/>
              <a:t>продукта;</a:t>
            </a:r>
            <a:endParaRPr lang="en-US" dirty="0" smtClean="0"/>
          </a:p>
          <a:p>
            <a:pPr marL="285750" lvl="0" indent="-285750">
              <a:buFontTx/>
              <a:buChar char="-"/>
            </a:pPr>
            <a:r>
              <a:rPr lang="ru-RU" dirty="0" smtClean="0"/>
              <a:t>рассчитана </a:t>
            </a:r>
            <a:r>
              <a:rPr lang="ru-RU" dirty="0"/>
              <a:t>экономическая эффективность от внедрения     программного модуля.</a:t>
            </a:r>
          </a:p>
        </p:txBody>
      </p:sp>
    </p:spTree>
    <p:extLst>
      <p:ext uri="{BB962C8B-B14F-4D97-AF65-F5344CB8AC3E}">
        <p14:creationId xmlns:p14="http://schemas.microsoft.com/office/powerpoint/2010/main" val="178677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656184"/>
          </a:xfrm>
        </p:spPr>
        <p:txBody>
          <a:bodyPr>
            <a:noAutofit/>
          </a:bodyPr>
          <a:lstStyle/>
          <a:p>
            <a:pPr algn="ctr"/>
            <a:r>
              <a:rPr lang="ru-RU" sz="2800" b="0" dirty="0" smtClean="0"/>
              <a:t>Цель дипломного проекта заключается в разработке </a:t>
            </a:r>
            <a:r>
              <a:rPr lang="ru-RU" sz="2800" b="0" dirty="0">
                <a:effectLst/>
              </a:rPr>
              <a:t>веб-приложения мониторинга успеваемости и аттестации для ИТ (филиал) ДГТУ в г. Волгодонске</a:t>
            </a:r>
            <a:endParaRPr lang="ru-RU" sz="2800" b="0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539552" y="1844824"/>
            <a:ext cx="8064896" cy="4536504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dirty="0">
                <a:latin typeface="Century Gothic" panose="020B0502020202020204" pitchFamily="34" charset="0"/>
              </a:rPr>
              <a:t>Для достижения поставленной цели необходимо выполнить следующие задачи: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ru-RU" dirty="0">
                <a:latin typeface="Century Gothic" panose="020B0502020202020204" pitchFamily="34" charset="0"/>
              </a:rPr>
              <a:t>провести технико-экономическую характеристику объекта;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ru-RU" dirty="0">
                <a:latin typeface="Century Gothic" panose="020B0502020202020204" pitchFamily="34" charset="0"/>
              </a:rPr>
              <a:t>провести сбор, анализ и формирование требований к программному продукту;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ru-RU" dirty="0">
                <a:latin typeface="Century Gothic" panose="020B0502020202020204" pitchFamily="34" charset="0"/>
              </a:rPr>
              <a:t>выполнить проектирование и разработка архитектуры программного продукта;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ru-RU" dirty="0">
                <a:latin typeface="Century Gothic" panose="020B0502020202020204" pitchFamily="34" charset="0"/>
              </a:rPr>
              <a:t>выполнить разработку программного продукта</a:t>
            </a:r>
            <a:r>
              <a:rPr lang="en-US" dirty="0">
                <a:latin typeface="Century Gothic" panose="020B0502020202020204" pitchFamily="34" charset="0"/>
              </a:rPr>
              <a:t>;</a:t>
            </a:r>
            <a:endParaRPr lang="ru-RU" dirty="0">
              <a:latin typeface="Century Gothic" panose="020B0502020202020204" pitchFamily="34" charset="0"/>
            </a:endParaRP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ru-RU" dirty="0">
                <a:latin typeface="Century Gothic" panose="020B0502020202020204" pitchFamily="34" charset="0"/>
              </a:rPr>
              <a:t>выполнить экономическую часть</a:t>
            </a:r>
            <a:r>
              <a:rPr lang="en-US" dirty="0">
                <a:latin typeface="Century Gothic" panose="020B0502020202020204" pitchFamily="34" charset="0"/>
              </a:rPr>
              <a:t>;</a:t>
            </a:r>
            <a:endParaRPr lang="ru-RU" dirty="0">
              <a:latin typeface="Century Gothic" panose="020B0502020202020204" pitchFamily="34" charset="0"/>
            </a:endParaRP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ru-RU" dirty="0">
                <a:latin typeface="Century Gothic" panose="020B0502020202020204" pitchFamily="34" charset="0"/>
              </a:rPr>
              <a:t>сделать выводы об охране труда и техники безопасности.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05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 smtClean="0"/>
              <a:t>Технико-экономическая характеристика объекта</a:t>
            </a:r>
            <a:endParaRPr lang="ru-RU" sz="2800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251520" y="1484784"/>
            <a:ext cx="5096256" cy="4351338"/>
          </a:xfrm>
        </p:spPr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ru-RU" dirty="0"/>
              <a:t>ДГТУ – это крупное высшее учебное заведение, которое включает в себя несколько факультетов и институтов</a:t>
            </a:r>
            <a:r>
              <a:rPr lang="ru-RU" dirty="0" smtClean="0"/>
              <a:t>. </a:t>
            </a:r>
            <a:r>
              <a:rPr lang="ru-RU" dirty="0"/>
              <a:t>Университет имеет разветвленную инфраструктуру, включающую дополнительные образовательные программы, центры науки и инноваций, научные лаборатории, библиотеки, студенческие союзы и др. Ведется активная научно-исследовательская работа, регулярно проводятся научные конференции, семинары и практические занятия, направленные на развитие и совершенствование профессиональных навыков студентов и преподавателей.</a:t>
            </a:r>
          </a:p>
          <a:p>
            <a:pPr marL="109728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ДГТУ, филиал институт технологий, ВУЗ, просп. Мира, 16, Волгодонск — Яндекс  Карт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414732"/>
            <a:ext cx="35718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24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412776"/>
            <a:ext cx="80648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Разрабатываемая информационная система должна автоматизировать процессы с составлением ведомостей в учебном заведении ИТ (филиал) ДГТУ.</a:t>
            </a:r>
          </a:p>
          <a:p>
            <a:pPr algn="ctr"/>
            <a:r>
              <a:rPr lang="ru-RU" sz="2800" dirty="0"/>
              <a:t>Применение программного модуля в деятельности ИТ (филиал) ДГТУ упростит работу с составление ведомостей для групп и отдельных студентов.</a:t>
            </a:r>
          </a:p>
        </p:txBody>
      </p:sp>
    </p:spTree>
    <p:extLst>
      <p:ext uri="{BB962C8B-B14F-4D97-AF65-F5344CB8AC3E}">
        <p14:creationId xmlns:p14="http://schemas.microsoft.com/office/powerpoint/2010/main" val="427946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Диаграмма потоков данных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245836"/>
            <a:ext cx="6441704" cy="47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4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3" y="1484784"/>
            <a:ext cx="5561471" cy="42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9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Инструментальные средства разработки</a:t>
            </a:r>
            <a:endParaRPr lang="ru-RU" dirty="0"/>
          </a:p>
        </p:txBody>
      </p:sp>
      <p:pic>
        <p:nvPicPr>
          <p:cNvPr id="4" name="Picture 6" descr="Файл:Visual Studio 2012 logo and wordmark.svg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504234"/>
            <a:ext cx="4912796" cy="82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C# | Викии Вики | Fand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579700"/>
            <a:ext cx="2258440" cy="225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Css Logo - Html &amp; Css: Design And Build Web Sites - 1024x1024 PNG Download  - PNGk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8" name="Picture 10" descr="File:HTML5 logo and wordmark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708920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SS Logo PNG Transparent – Brands Logo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996" y="3933056"/>
            <a:ext cx="1405661" cy="198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Asp Net Core Logo by Pablo Iglesias on Dribbb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659640"/>
            <a:ext cx="2776580" cy="208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Sql server - Free logo ic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437112"/>
            <a:ext cx="2150063" cy="21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77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Описание интерфейса программного продукта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82426" y="1458058"/>
            <a:ext cx="484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Страница просмотра ведомости группы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26" y="1824255"/>
            <a:ext cx="7560840" cy="409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40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Описание интерфейса программного продукта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64000" y="1457010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Страница выставления оценок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00" y="1797604"/>
            <a:ext cx="7498080" cy="406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49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</TotalTime>
  <Words>370</Words>
  <Application>Microsoft Office PowerPoint</Application>
  <PresentationFormat>Экран (4:3)</PresentationFormat>
  <Paragraphs>44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Открытая</vt:lpstr>
      <vt:lpstr>Дипломный проект</vt:lpstr>
      <vt:lpstr>Цель дипломного проекта заключается в разработке веб-приложения мониторинга успеваемости и аттестации для ИТ (филиал) ДГТУ в г. Волгодонске</vt:lpstr>
      <vt:lpstr>Технико-экономическая характеристика объекта</vt:lpstr>
      <vt:lpstr>Постановка задачи</vt:lpstr>
      <vt:lpstr>Диаграмма потоков данных</vt:lpstr>
      <vt:lpstr>Диаграмма вариантов использования</vt:lpstr>
      <vt:lpstr>Инструментальные средства разработки</vt:lpstr>
      <vt:lpstr>Описание интерфейса программного продукта</vt:lpstr>
      <vt:lpstr>Описание интерфейса программного продукта</vt:lpstr>
      <vt:lpstr>Описание интерфейса программного продукта</vt:lpstr>
      <vt:lpstr>Описание интерфейса программного продукта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</dc:title>
  <dc:creator>Emiya</dc:creator>
  <cp:lastModifiedBy>Emiya</cp:lastModifiedBy>
  <cp:revision>6</cp:revision>
  <dcterms:created xsi:type="dcterms:W3CDTF">2023-06-22T08:09:48Z</dcterms:created>
  <dcterms:modified xsi:type="dcterms:W3CDTF">2023-06-22T08:43:33Z</dcterms:modified>
</cp:coreProperties>
</file>